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 autoCompressPictures="0">
  <p:sldMasterIdLst>
    <p:sldMasterId id="2147483766" r:id="rId1"/>
  </p:sldMasterIdLst>
  <p:notesMasterIdLst>
    <p:notesMasterId r:id="rId309"/>
  </p:notesMasterIdLst>
  <p:sldIdLst>
    <p:sldId id="1119" r:id="rId2"/>
    <p:sldId id="1100" r:id="rId3"/>
    <p:sldId id="1290" r:id="rId4"/>
    <p:sldId id="1291" r:id="rId5"/>
    <p:sldId id="1292" r:id="rId6"/>
    <p:sldId id="1293" r:id="rId7"/>
    <p:sldId id="1294" r:id="rId8"/>
    <p:sldId id="1295" r:id="rId9"/>
    <p:sldId id="1296" r:id="rId10"/>
    <p:sldId id="1297" r:id="rId11"/>
    <p:sldId id="1298" r:id="rId12"/>
    <p:sldId id="1299" r:id="rId13"/>
    <p:sldId id="1300" r:id="rId14"/>
    <p:sldId id="1301" r:id="rId15"/>
    <p:sldId id="1302" r:id="rId16"/>
    <p:sldId id="1303" r:id="rId17"/>
    <p:sldId id="1304" r:id="rId18"/>
    <p:sldId id="1305" r:id="rId19"/>
    <p:sldId id="1306" r:id="rId20"/>
    <p:sldId id="1307" r:id="rId21"/>
    <p:sldId id="1308" r:id="rId22"/>
    <p:sldId id="1309" r:id="rId23"/>
    <p:sldId id="1310" r:id="rId24"/>
    <p:sldId id="1311" r:id="rId25"/>
    <p:sldId id="1312" r:id="rId26"/>
    <p:sldId id="1313" r:id="rId27"/>
    <p:sldId id="1314" r:id="rId28"/>
    <p:sldId id="1315" r:id="rId29"/>
    <p:sldId id="1316" r:id="rId30"/>
    <p:sldId id="1317" r:id="rId31"/>
    <p:sldId id="1318" r:id="rId32"/>
    <p:sldId id="1319" r:id="rId33"/>
    <p:sldId id="1320" r:id="rId34"/>
    <p:sldId id="1321" r:id="rId35"/>
    <p:sldId id="1322" r:id="rId36"/>
    <p:sldId id="1323" r:id="rId37"/>
    <p:sldId id="1324" r:id="rId38"/>
    <p:sldId id="1325" r:id="rId39"/>
    <p:sldId id="1326" r:id="rId40"/>
    <p:sldId id="1327" r:id="rId41"/>
    <p:sldId id="1328" r:id="rId42"/>
    <p:sldId id="1329" r:id="rId43"/>
    <p:sldId id="1330" r:id="rId44"/>
    <p:sldId id="1331" r:id="rId45"/>
    <p:sldId id="1332" r:id="rId46"/>
    <p:sldId id="1333" r:id="rId47"/>
    <p:sldId id="1334" r:id="rId48"/>
    <p:sldId id="1335" r:id="rId49"/>
    <p:sldId id="1336" r:id="rId50"/>
    <p:sldId id="1337" r:id="rId51"/>
    <p:sldId id="1338" r:id="rId52"/>
    <p:sldId id="1339" r:id="rId53"/>
    <p:sldId id="1341" r:id="rId54"/>
    <p:sldId id="1342" r:id="rId55"/>
    <p:sldId id="1343" r:id="rId56"/>
    <p:sldId id="1344" r:id="rId57"/>
    <p:sldId id="1468" r:id="rId58"/>
    <p:sldId id="1473" r:id="rId59"/>
    <p:sldId id="1467" r:id="rId60"/>
    <p:sldId id="1345" r:id="rId61"/>
    <p:sldId id="1346" r:id="rId62"/>
    <p:sldId id="1347" r:id="rId63"/>
    <p:sldId id="1348" r:id="rId64"/>
    <p:sldId id="1349" r:id="rId65"/>
    <p:sldId id="1350" r:id="rId66"/>
    <p:sldId id="1351" r:id="rId67"/>
    <p:sldId id="1352" r:id="rId68"/>
    <p:sldId id="1353" r:id="rId69"/>
    <p:sldId id="1354" r:id="rId70"/>
    <p:sldId id="1355" r:id="rId71"/>
    <p:sldId id="1356" r:id="rId72"/>
    <p:sldId id="1357" r:id="rId73"/>
    <p:sldId id="1358" r:id="rId74"/>
    <p:sldId id="1359" r:id="rId75"/>
    <p:sldId id="1360" r:id="rId76"/>
    <p:sldId id="1361" r:id="rId77"/>
    <p:sldId id="1362" r:id="rId78"/>
    <p:sldId id="1363" r:id="rId79"/>
    <p:sldId id="1364" r:id="rId80"/>
    <p:sldId id="1365" r:id="rId81"/>
    <p:sldId id="1469" r:id="rId82"/>
    <p:sldId id="1366" r:id="rId83"/>
    <p:sldId id="1367" r:id="rId84"/>
    <p:sldId id="1368" r:id="rId85"/>
    <p:sldId id="1369" r:id="rId86"/>
    <p:sldId id="1370" r:id="rId87"/>
    <p:sldId id="1371" r:id="rId88"/>
    <p:sldId id="1372" r:id="rId89"/>
    <p:sldId id="1373" r:id="rId90"/>
    <p:sldId id="1374" r:id="rId91"/>
    <p:sldId id="1375" r:id="rId92"/>
    <p:sldId id="1376" r:id="rId93"/>
    <p:sldId id="1377" r:id="rId94"/>
    <p:sldId id="1378" r:id="rId95"/>
    <p:sldId id="1379" r:id="rId96"/>
    <p:sldId id="1380" r:id="rId97"/>
    <p:sldId id="1381" r:id="rId98"/>
    <p:sldId id="1382" r:id="rId99"/>
    <p:sldId id="1383" r:id="rId100"/>
    <p:sldId id="1384" r:id="rId101"/>
    <p:sldId id="1385" r:id="rId102"/>
    <p:sldId id="1386" r:id="rId103"/>
    <p:sldId id="1387" r:id="rId104"/>
    <p:sldId id="1470" r:id="rId105"/>
    <p:sldId id="1388" r:id="rId106"/>
    <p:sldId id="1389" r:id="rId107"/>
    <p:sldId id="1390" r:id="rId108"/>
    <p:sldId id="1391" r:id="rId109"/>
    <p:sldId id="1392" r:id="rId110"/>
    <p:sldId id="1393" r:id="rId111"/>
    <p:sldId id="1394" r:id="rId112"/>
    <p:sldId id="1395" r:id="rId113"/>
    <p:sldId id="1396" r:id="rId114"/>
    <p:sldId id="1397" r:id="rId115"/>
    <p:sldId id="1398" r:id="rId116"/>
    <p:sldId id="1399" r:id="rId117"/>
    <p:sldId id="1400" r:id="rId118"/>
    <p:sldId id="1401" r:id="rId119"/>
    <p:sldId id="1402" r:id="rId120"/>
    <p:sldId id="281" r:id="rId121"/>
    <p:sldId id="1450" r:id="rId122"/>
    <p:sldId id="1451" r:id="rId123"/>
    <p:sldId id="1452" r:id="rId124"/>
    <p:sldId id="1453" r:id="rId125"/>
    <p:sldId id="1454" r:id="rId126"/>
    <p:sldId id="1455" r:id="rId127"/>
    <p:sldId id="1456" r:id="rId128"/>
    <p:sldId id="296" r:id="rId129"/>
    <p:sldId id="297" r:id="rId130"/>
    <p:sldId id="298" r:id="rId131"/>
    <p:sldId id="299" r:id="rId132"/>
    <p:sldId id="300" r:id="rId133"/>
    <p:sldId id="301" r:id="rId134"/>
    <p:sldId id="302" r:id="rId135"/>
    <p:sldId id="303" r:id="rId136"/>
    <p:sldId id="304" r:id="rId137"/>
    <p:sldId id="307" r:id="rId138"/>
    <p:sldId id="306" r:id="rId139"/>
    <p:sldId id="308" r:id="rId140"/>
    <p:sldId id="309" r:id="rId141"/>
    <p:sldId id="310" r:id="rId142"/>
    <p:sldId id="311" r:id="rId143"/>
    <p:sldId id="312" r:id="rId144"/>
    <p:sldId id="313" r:id="rId145"/>
    <p:sldId id="314" r:id="rId146"/>
    <p:sldId id="315" r:id="rId147"/>
    <p:sldId id="316" r:id="rId148"/>
    <p:sldId id="317" r:id="rId149"/>
    <p:sldId id="320" r:id="rId150"/>
    <p:sldId id="321" r:id="rId151"/>
    <p:sldId id="322" r:id="rId152"/>
    <p:sldId id="323" r:id="rId153"/>
    <p:sldId id="324" r:id="rId154"/>
    <p:sldId id="325" r:id="rId155"/>
    <p:sldId id="875" r:id="rId156"/>
    <p:sldId id="877" r:id="rId157"/>
    <p:sldId id="876" r:id="rId158"/>
    <p:sldId id="295" r:id="rId159"/>
    <p:sldId id="327" r:id="rId160"/>
    <p:sldId id="328" r:id="rId161"/>
    <p:sldId id="329" r:id="rId162"/>
    <p:sldId id="330" r:id="rId163"/>
    <p:sldId id="332" r:id="rId164"/>
    <p:sldId id="866" r:id="rId165"/>
    <p:sldId id="873" r:id="rId166"/>
    <p:sldId id="874" r:id="rId167"/>
    <p:sldId id="536" r:id="rId168"/>
    <p:sldId id="593" r:id="rId169"/>
    <p:sldId id="620" r:id="rId170"/>
    <p:sldId id="622" r:id="rId171"/>
    <p:sldId id="623" r:id="rId172"/>
    <p:sldId id="630" r:id="rId173"/>
    <p:sldId id="614" r:id="rId174"/>
    <p:sldId id="615" r:id="rId175"/>
    <p:sldId id="616" r:id="rId176"/>
    <p:sldId id="617" r:id="rId177"/>
    <p:sldId id="1403" r:id="rId178"/>
    <p:sldId id="619" r:id="rId179"/>
    <p:sldId id="1404" r:id="rId180"/>
    <p:sldId id="1405" r:id="rId181"/>
    <p:sldId id="1406" r:id="rId182"/>
    <p:sldId id="588" r:id="rId183"/>
    <p:sldId id="595" r:id="rId184"/>
    <p:sldId id="611" r:id="rId185"/>
    <p:sldId id="600" r:id="rId186"/>
    <p:sldId id="592" r:id="rId187"/>
    <p:sldId id="596" r:id="rId188"/>
    <p:sldId id="601" r:id="rId189"/>
    <p:sldId id="594" r:id="rId190"/>
    <p:sldId id="602" r:id="rId191"/>
    <p:sldId id="603" r:id="rId192"/>
    <p:sldId id="604" r:id="rId193"/>
    <p:sldId id="605" r:id="rId194"/>
    <p:sldId id="1412" r:id="rId195"/>
    <p:sldId id="1416" r:id="rId196"/>
    <p:sldId id="744" r:id="rId197"/>
    <p:sldId id="749" r:id="rId198"/>
    <p:sldId id="752" r:id="rId199"/>
    <p:sldId id="753" r:id="rId200"/>
    <p:sldId id="754" r:id="rId201"/>
    <p:sldId id="755" r:id="rId202"/>
    <p:sldId id="746" r:id="rId203"/>
    <p:sldId id="759" r:id="rId204"/>
    <p:sldId id="760" r:id="rId205"/>
    <p:sldId id="761" r:id="rId206"/>
    <p:sldId id="887" r:id="rId207"/>
    <p:sldId id="888" r:id="rId208"/>
    <p:sldId id="889" r:id="rId209"/>
    <p:sldId id="890" r:id="rId210"/>
    <p:sldId id="891" r:id="rId211"/>
    <p:sldId id="892" r:id="rId212"/>
    <p:sldId id="893" r:id="rId213"/>
    <p:sldId id="894" r:id="rId214"/>
    <p:sldId id="895" r:id="rId215"/>
    <p:sldId id="896" r:id="rId216"/>
    <p:sldId id="897" r:id="rId217"/>
    <p:sldId id="898" r:id="rId218"/>
    <p:sldId id="903" r:id="rId219"/>
    <p:sldId id="905" r:id="rId220"/>
    <p:sldId id="904" r:id="rId221"/>
    <p:sldId id="740" r:id="rId222"/>
    <p:sldId id="742" r:id="rId223"/>
    <p:sldId id="926" r:id="rId224"/>
    <p:sldId id="927" r:id="rId225"/>
    <p:sldId id="928" r:id="rId226"/>
    <p:sldId id="1417" r:id="rId227"/>
    <p:sldId id="1418" r:id="rId228"/>
    <p:sldId id="1419" r:id="rId229"/>
    <p:sldId id="1420" r:id="rId230"/>
    <p:sldId id="1422" r:id="rId231"/>
    <p:sldId id="932" r:id="rId232"/>
    <p:sldId id="933" r:id="rId233"/>
    <p:sldId id="934" r:id="rId234"/>
    <p:sldId id="935" r:id="rId235"/>
    <p:sldId id="939" r:id="rId236"/>
    <p:sldId id="748" r:id="rId237"/>
    <p:sldId id="924" r:id="rId238"/>
    <p:sldId id="923" r:id="rId239"/>
    <p:sldId id="1425" r:id="rId240"/>
    <p:sldId id="1426" r:id="rId241"/>
    <p:sldId id="1427" r:id="rId242"/>
    <p:sldId id="805" r:id="rId243"/>
    <p:sldId id="808" r:id="rId244"/>
    <p:sldId id="809" r:id="rId245"/>
    <p:sldId id="810" r:id="rId246"/>
    <p:sldId id="811" r:id="rId247"/>
    <p:sldId id="812" r:id="rId248"/>
    <p:sldId id="1428" r:id="rId249"/>
    <p:sldId id="1429" r:id="rId250"/>
    <p:sldId id="289" r:id="rId251"/>
    <p:sldId id="290" r:id="rId252"/>
    <p:sldId id="291" r:id="rId253"/>
    <p:sldId id="292" r:id="rId254"/>
    <p:sldId id="293" r:id="rId255"/>
    <p:sldId id="1430" r:id="rId256"/>
    <p:sldId id="284" r:id="rId257"/>
    <p:sldId id="1431" r:id="rId258"/>
    <p:sldId id="286" r:id="rId259"/>
    <p:sldId id="1432" r:id="rId260"/>
    <p:sldId id="1433" r:id="rId261"/>
    <p:sldId id="288" r:id="rId262"/>
    <p:sldId id="1434" r:id="rId263"/>
    <p:sldId id="258" r:id="rId264"/>
    <p:sldId id="259" r:id="rId265"/>
    <p:sldId id="260" r:id="rId266"/>
    <p:sldId id="1471" r:id="rId267"/>
    <p:sldId id="261" r:id="rId268"/>
    <p:sldId id="263" r:id="rId269"/>
    <p:sldId id="264" r:id="rId270"/>
    <p:sldId id="265" r:id="rId271"/>
    <p:sldId id="270" r:id="rId272"/>
    <p:sldId id="271" r:id="rId273"/>
    <p:sldId id="272" r:id="rId274"/>
    <p:sldId id="273" r:id="rId275"/>
    <p:sldId id="274" r:id="rId276"/>
    <p:sldId id="275" r:id="rId277"/>
    <p:sldId id="276" r:id="rId278"/>
    <p:sldId id="277" r:id="rId279"/>
    <p:sldId id="278" r:id="rId280"/>
    <p:sldId id="279" r:id="rId281"/>
    <p:sldId id="280" r:id="rId282"/>
    <p:sldId id="1435" r:id="rId283"/>
    <p:sldId id="1436" r:id="rId284"/>
    <p:sldId id="283" r:id="rId285"/>
    <p:sldId id="1437" r:id="rId286"/>
    <p:sldId id="285" r:id="rId287"/>
    <p:sldId id="1438" r:id="rId288"/>
    <p:sldId id="287" r:id="rId289"/>
    <p:sldId id="1439" r:id="rId290"/>
    <p:sldId id="1440" r:id="rId291"/>
    <p:sldId id="1441" r:id="rId292"/>
    <p:sldId id="756" r:id="rId293"/>
    <p:sldId id="1457" r:id="rId294"/>
    <p:sldId id="1458" r:id="rId295"/>
    <p:sldId id="1446" r:id="rId296"/>
    <p:sldId id="1448" r:id="rId297"/>
    <p:sldId id="1459" r:id="rId298"/>
    <p:sldId id="1460" r:id="rId299"/>
    <p:sldId id="1461" r:id="rId300"/>
    <p:sldId id="817" r:id="rId301"/>
    <p:sldId id="820" r:id="rId302"/>
    <p:sldId id="1462" r:id="rId303"/>
    <p:sldId id="1463" r:id="rId304"/>
    <p:sldId id="1464" r:id="rId305"/>
    <p:sldId id="1465" r:id="rId306"/>
    <p:sldId id="1466" r:id="rId307"/>
    <p:sldId id="1472" r:id="rId308"/>
  </p:sldIdLst>
  <p:sldSz cx="9906000" cy="6858000" type="A4"/>
  <p:notesSz cx="9928225" cy="6797675"/>
  <p:embeddedFontLst>
    <p:embeddedFont>
      <p:font typeface="Bahnschrift Condensed" panose="020B0502040204020203" pitchFamily="34" charset="0"/>
      <p:regular r:id="rId310"/>
      <p:bold r:id="rId311"/>
    </p:embeddedFont>
    <p:embeddedFont>
      <p:font typeface="Calibri" panose="020F0502020204030204" pitchFamily="34" charset="0"/>
      <p:regular r:id="rId312"/>
      <p:bold r:id="rId313"/>
      <p:italic r:id="rId314"/>
      <p:boldItalic r:id="rId315"/>
    </p:embeddedFont>
    <p:embeddedFont>
      <p:font typeface="Calibri Light" panose="020F0302020204030204" pitchFamily="34" charset="0"/>
      <p:regular r:id="rId316"/>
      <p:italic r:id="rId317"/>
    </p:embeddedFont>
    <p:embeddedFont>
      <p:font typeface="Candara" panose="020E0502030303020204" pitchFamily="34" charset="0"/>
      <p:regular r:id="rId318"/>
      <p:bold r:id="rId319"/>
      <p:italic r:id="rId320"/>
      <p:boldItalic r:id="rId321"/>
    </p:embeddedFont>
    <p:embeddedFont>
      <p:font typeface="Consolas" panose="020B0609020204030204" pitchFamily="49" charset="0"/>
      <p:regular r:id="rId322"/>
      <p:bold r:id="rId323"/>
      <p:italic r:id="rId324"/>
      <p:boldItalic r:id="rId325"/>
    </p:embeddedFont>
    <p:embeddedFont>
      <p:font typeface="Times" panose="02020603050405020304" pitchFamily="18" charset="0"/>
      <p:regular r:id="rId326"/>
      <p:bold r:id="rId327"/>
      <p:italic r:id="rId328"/>
      <p:boldItalic r:id="rId329"/>
    </p:embeddedFont>
    <p:embeddedFont>
      <p:font typeface="맑은 고딕" panose="020B0503020000020004" pitchFamily="50" charset="-127"/>
      <p:regular r:id="rId330"/>
      <p:bold r:id="rId331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7" orient="horz" pos="2160" userDrawn="1">
          <p15:clr>
            <a:srgbClr val="A4A3A4"/>
          </p15:clr>
        </p15:guide>
        <p15:guide id="39" pos="3120" userDrawn="1">
          <p15:clr>
            <a:srgbClr val="A4A3A4"/>
          </p15:clr>
        </p15:guide>
        <p15:guide id="41" pos="6068" userDrawn="1">
          <p15:clr>
            <a:srgbClr val="A4A3A4"/>
          </p15:clr>
        </p15:guide>
        <p15:guide id="45" orient="horz" pos="3906" userDrawn="1">
          <p15:clr>
            <a:srgbClr val="A4A3A4"/>
          </p15:clr>
        </p15:guide>
        <p15:guide id="47" pos="2984" userDrawn="1">
          <p15:clr>
            <a:srgbClr val="A4A3A4"/>
          </p15:clr>
        </p15:guide>
        <p15:guide id="48" pos="3256" userDrawn="1">
          <p15:clr>
            <a:srgbClr val="A4A3A4"/>
          </p15:clr>
        </p15:guide>
        <p15:guide id="51" orient="horz" pos="4204">
          <p15:clr>
            <a:srgbClr val="A4A3A4"/>
          </p15:clr>
        </p15:guide>
        <p15:guide id="52" orient="horz" pos="4044">
          <p15:clr>
            <a:srgbClr val="A4A3A4"/>
          </p15:clr>
        </p15:guide>
        <p15:guide id="53" orient="horz" pos="4013">
          <p15:clr>
            <a:srgbClr val="A4A3A4"/>
          </p15:clr>
        </p15:guide>
        <p15:guide id="54" orient="horz" pos="4156" userDrawn="1">
          <p15:clr>
            <a:srgbClr val="A4A3A4"/>
          </p15:clr>
        </p15:guide>
        <p15:guide id="55" orient="horz" pos="4242">
          <p15:clr>
            <a:srgbClr val="A4A3A4"/>
          </p15:clr>
        </p15:guide>
        <p15:guide id="57" orient="horz" pos="187" userDrawn="1">
          <p15:clr>
            <a:srgbClr val="A4A3A4"/>
          </p15:clr>
        </p15:guide>
        <p15:guide id="58" pos="172" userDrawn="1">
          <p15:clr>
            <a:srgbClr val="A4A3A4"/>
          </p15:clr>
        </p15:guide>
        <p15:guide id="59" orient="horz" pos="300" userDrawn="1">
          <p15:clr>
            <a:srgbClr val="A4A3A4"/>
          </p15:clr>
        </p15:guide>
        <p15:guide id="60" orient="horz" pos="4172">
          <p15:clr>
            <a:srgbClr val="A4A3A4"/>
          </p15:clr>
        </p15:guide>
        <p15:guide id="61" orient="horz" pos="151">
          <p15:clr>
            <a:srgbClr val="A4A3A4"/>
          </p15:clr>
        </p15:guide>
        <p15:guide id="62" orient="horz" pos="287">
          <p15:clr>
            <a:srgbClr val="A4A3A4"/>
          </p15:clr>
        </p15:guide>
        <p15:guide id="63" orient="horz" pos="934">
          <p15:clr>
            <a:srgbClr val="A4A3A4"/>
          </p15:clr>
        </p15:guide>
        <p15:guide id="64" orient="horz" pos="704">
          <p15:clr>
            <a:srgbClr val="A4A3A4"/>
          </p15:clr>
        </p15:guide>
        <p15:guide id="65" orient="horz" pos="1191">
          <p15:clr>
            <a:srgbClr val="A4A3A4"/>
          </p15:clr>
        </p15:guide>
        <p15:guide id="66" orient="horz" pos="3398">
          <p15:clr>
            <a:srgbClr val="A4A3A4"/>
          </p15:clr>
        </p15:guide>
        <p15:guide id="67" orient="horz" pos="3314">
          <p15:clr>
            <a:srgbClr val="A4A3A4"/>
          </p15:clr>
        </p15:guide>
        <p15:guide id="68" pos="3978">
          <p15:clr>
            <a:srgbClr val="A4A3A4"/>
          </p15:clr>
        </p15:guide>
        <p15:guide id="69" pos="396">
          <p15:clr>
            <a:srgbClr val="A4A3A4"/>
          </p15:clr>
        </p15:guide>
        <p15:guide id="70" orient="horz" pos="3905">
          <p15:clr>
            <a:srgbClr val="A4A3A4"/>
          </p15:clr>
        </p15:guide>
        <p15:guide id="71" orient="horz" pos="4050">
          <p15:clr>
            <a:srgbClr val="A4A3A4"/>
          </p15:clr>
        </p15:guide>
        <p15:guide id="72" orient="horz" pos="4049">
          <p15:clr>
            <a:srgbClr val="A4A3A4"/>
          </p15:clr>
        </p15:guide>
        <p15:guide id="73" orient="horz" pos="878">
          <p15:clr>
            <a:srgbClr val="A4A3A4"/>
          </p15:clr>
        </p15:guide>
        <p15:guide id="74" orient="horz" pos="1751">
          <p15:clr>
            <a:srgbClr val="A4A3A4"/>
          </p15:clr>
        </p15:guide>
        <p15:guide id="75" orient="horz" pos="4012">
          <p15:clr>
            <a:srgbClr val="A4A3A4"/>
          </p15:clr>
        </p15:guide>
        <p15:guide id="76" orient="horz" pos="877">
          <p15:clr>
            <a:srgbClr val="A4A3A4"/>
          </p15:clr>
        </p15:guide>
        <p15:guide id="77" orient="horz" pos="2159">
          <p15:clr>
            <a:srgbClr val="A4A3A4"/>
          </p15:clr>
        </p15:guide>
        <p15:guide id="78" orient="horz" pos="1750">
          <p15:clr>
            <a:srgbClr val="A4A3A4"/>
          </p15:clr>
        </p15:guide>
        <p15:guide id="79" orient="horz" pos="3377">
          <p15:clr>
            <a:srgbClr val="A4A3A4"/>
          </p15:clr>
        </p15:guide>
        <p15:guide id="80" orient="horz" pos="3974">
          <p15:clr>
            <a:srgbClr val="A4A3A4"/>
          </p15:clr>
        </p15:guide>
        <p15:guide id="81" orient="horz" pos="935">
          <p15:clr>
            <a:srgbClr val="A4A3A4"/>
          </p15:clr>
        </p15:guide>
        <p15:guide id="82" pos="584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41" userDrawn="1">
          <p15:clr>
            <a:srgbClr val="A4A3A4"/>
          </p15:clr>
        </p15:guide>
        <p15:guide id="2" pos="3127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66"/>
    <a:srgbClr val="FFFFCC"/>
    <a:srgbClr val="008BBC"/>
    <a:srgbClr val="F5F5F5"/>
    <a:srgbClr val="A30046"/>
    <a:srgbClr val="FF9966"/>
    <a:srgbClr val="3590A9"/>
    <a:srgbClr val="3CA2BE"/>
    <a:srgbClr val="246172"/>
    <a:srgbClr val="0033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764" autoAdjust="0"/>
    <p:restoredTop sz="95921" autoAdjust="0"/>
  </p:normalViewPr>
  <p:slideViewPr>
    <p:cSldViewPr snapToObjects="1">
      <p:cViewPr varScale="1">
        <p:scale>
          <a:sx n="173" d="100"/>
          <a:sy n="173" d="100"/>
        </p:scale>
        <p:origin x="1548" y="88"/>
      </p:cViewPr>
      <p:guideLst>
        <p:guide orient="horz" pos="2160"/>
        <p:guide pos="3120"/>
        <p:guide pos="6068"/>
        <p:guide orient="horz" pos="3906"/>
        <p:guide pos="2984"/>
        <p:guide pos="3256"/>
        <p:guide orient="horz" pos="4204"/>
        <p:guide orient="horz" pos="4044"/>
        <p:guide orient="horz" pos="4013"/>
        <p:guide orient="horz" pos="4156"/>
        <p:guide orient="horz" pos="4242"/>
        <p:guide orient="horz" pos="187"/>
        <p:guide pos="172"/>
        <p:guide orient="horz" pos="300"/>
        <p:guide orient="horz" pos="4172"/>
        <p:guide orient="horz" pos="151"/>
        <p:guide orient="horz" pos="287"/>
        <p:guide orient="horz" pos="934"/>
        <p:guide orient="horz" pos="704"/>
        <p:guide orient="horz" pos="1191"/>
        <p:guide orient="horz" pos="3398"/>
        <p:guide orient="horz" pos="3314"/>
        <p:guide pos="3978"/>
        <p:guide pos="396"/>
        <p:guide orient="horz" pos="3905"/>
        <p:guide orient="horz" pos="4050"/>
        <p:guide orient="horz" pos="4049"/>
        <p:guide orient="horz" pos="878"/>
        <p:guide orient="horz" pos="1751"/>
        <p:guide orient="horz" pos="4012"/>
        <p:guide orient="horz" pos="877"/>
        <p:guide orient="horz" pos="2159"/>
        <p:guide orient="horz" pos="1750"/>
        <p:guide orient="horz" pos="3377"/>
        <p:guide orient="horz" pos="3974"/>
        <p:guide orient="horz" pos="935"/>
        <p:guide pos="5842"/>
      </p:guideLst>
    </p:cSldViewPr>
  </p:slideViewPr>
  <p:outlineViewPr>
    <p:cViewPr>
      <p:scale>
        <a:sx n="33" d="100"/>
        <a:sy n="33" d="100"/>
      </p:scale>
      <p:origin x="0" y="-7581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29598"/>
    </p:cViewPr>
  </p:sorterViewPr>
  <p:notesViewPr>
    <p:cSldViewPr snapToObjects="1">
      <p:cViewPr varScale="1">
        <p:scale>
          <a:sx n="118" d="100"/>
          <a:sy n="118" d="100"/>
        </p:scale>
        <p:origin x="930" y="84"/>
      </p:cViewPr>
      <p:guideLst>
        <p:guide orient="horz" pos="2141"/>
        <p:guide pos="3127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324" Type="http://schemas.openxmlformats.org/officeDocument/2006/relationships/font" Target="fonts/font15.fntdata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268" Type="http://schemas.openxmlformats.org/officeDocument/2006/relationships/slide" Target="slides/slide267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335" Type="http://schemas.openxmlformats.org/officeDocument/2006/relationships/tableStyles" Target="tableStyles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279" Type="http://schemas.openxmlformats.org/officeDocument/2006/relationships/slide" Target="slides/slide278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48" Type="http://schemas.openxmlformats.org/officeDocument/2006/relationships/slide" Target="slides/slide247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315" Type="http://schemas.openxmlformats.org/officeDocument/2006/relationships/font" Target="fonts/font6.fntdata"/><Relationship Id="rId54" Type="http://schemas.openxmlformats.org/officeDocument/2006/relationships/slide" Target="slides/slide53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217" Type="http://schemas.openxmlformats.org/officeDocument/2006/relationships/slide" Target="slides/slide216.xml"/><Relationship Id="rId259" Type="http://schemas.openxmlformats.org/officeDocument/2006/relationships/slide" Target="slides/slide258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326" Type="http://schemas.openxmlformats.org/officeDocument/2006/relationships/font" Target="fonts/font17.fntdata"/><Relationship Id="rId65" Type="http://schemas.openxmlformats.org/officeDocument/2006/relationships/slide" Target="slides/slide64.xml"/><Relationship Id="rId130" Type="http://schemas.openxmlformats.org/officeDocument/2006/relationships/slide" Target="slides/slide129.xml"/><Relationship Id="rId172" Type="http://schemas.openxmlformats.org/officeDocument/2006/relationships/slide" Target="slides/slide171.xml"/><Relationship Id="rId228" Type="http://schemas.openxmlformats.org/officeDocument/2006/relationships/slide" Target="slides/slide227.xml"/><Relationship Id="rId281" Type="http://schemas.openxmlformats.org/officeDocument/2006/relationships/slide" Target="slides/slide280.xml"/><Relationship Id="rId34" Type="http://schemas.openxmlformats.org/officeDocument/2006/relationships/slide" Target="slides/slide33.xml"/><Relationship Id="rId76" Type="http://schemas.openxmlformats.org/officeDocument/2006/relationships/slide" Target="slides/slide75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83" Type="http://schemas.openxmlformats.org/officeDocument/2006/relationships/slide" Target="slides/slide182.xml"/><Relationship Id="rId239" Type="http://schemas.openxmlformats.org/officeDocument/2006/relationships/slide" Target="slides/slide238.xml"/><Relationship Id="rId250" Type="http://schemas.openxmlformats.org/officeDocument/2006/relationships/slide" Target="slides/slide249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327" Type="http://schemas.openxmlformats.org/officeDocument/2006/relationships/font" Target="fonts/font18.fntdata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240" Type="http://schemas.openxmlformats.org/officeDocument/2006/relationships/slide" Target="slides/slide239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17" Type="http://schemas.openxmlformats.org/officeDocument/2006/relationships/font" Target="fonts/font8.fntdata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1" Type="http://schemas.openxmlformats.org/officeDocument/2006/relationships/slide" Target="slides/slide250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328" Type="http://schemas.openxmlformats.org/officeDocument/2006/relationships/font" Target="fonts/font19.fntdata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283" Type="http://schemas.openxmlformats.org/officeDocument/2006/relationships/slide" Target="slides/slide282.xml"/><Relationship Id="rId318" Type="http://schemas.openxmlformats.org/officeDocument/2006/relationships/font" Target="fonts/font9.fntdata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slide" Target="slides/slide272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329" Type="http://schemas.openxmlformats.org/officeDocument/2006/relationships/font" Target="fonts/font20.fntdata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284" Type="http://schemas.openxmlformats.org/officeDocument/2006/relationships/slide" Target="slides/slide283.xml"/><Relationship Id="rId319" Type="http://schemas.openxmlformats.org/officeDocument/2006/relationships/font" Target="fonts/font10.fntdata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330" Type="http://schemas.openxmlformats.org/officeDocument/2006/relationships/font" Target="fonts/font21.fntdata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95" Type="http://schemas.openxmlformats.org/officeDocument/2006/relationships/slide" Target="slides/slide294.xml"/><Relationship Id="rId309" Type="http://schemas.openxmlformats.org/officeDocument/2006/relationships/notesMaster" Target="notesMasters/notesMaster1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320" Type="http://schemas.openxmlformats.org/officeDocument/2006/relationships/font" Target="fonts/font11.fntdata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slide" Target="slides/slide284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310" Type="http://schemas.openxmlformats.org/officeDocument/2006/relationships/font" Target="fonts/font1.fntdata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331" Type="http://schemas.openxmlformats.org/officeDocument/2006/relationships/font" Target="fonts/font22.fntdata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slide" Target="slides/slide299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321" Type="http://schemas.openxmlformats.org/officeDocument/2006/relationships/font" Target="fonts/font12.fntdata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311" Type="http://schemas.openxmlformats.org/officeDocument/2006/relationships/font" Target="fonts/font2.fntdata"/><Relationship Id="rId332" Type="http://schemas.openxmlformats.org/officeDocument/2006/relationships/presProps" Target="presProps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322" Type="http://schemas.openxmlformats.org/officeDocument/2006/relationships/font" Target="fonts/font13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312" Type="http://schemas.openxmlformats.org/officeDocument/2006/relationships/font" Target="fonts/font3.fntdata"/><Relationship Id="rId333" Type="http://schemas.openxmlformats.org/officeDocument/2006/relationships/viewProps" Target="viewProps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302" Type="http://schemas.openxmlformats.org/officeDocument/2006/relationships/slide" Target="slides/slide301.xml"/><Relationship Id="rId323" Type="http://schemas.openxmlformats.org/officeDocument/2006/relationships/font" Target="fonts/font14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313" Type="http://schemas.openxmlformats.org/officeDocument/2006/relationships/font" Target="fonts/font4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334" Type="http://schemas.openxmlformats.org/officeDocument/2006/relationships/theme" Target="theme/theme1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303" Type="http://schemas.openxmlformats.org/officeDocument/2006/relationships/slide" Target="slides/slide302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314" Type="http://schemas.openxmlformats.org/officeDocument/2006/relationships/font" Target="fonts/font5.fntdata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258" Type="http://schemas.openxmlformats.org/officeDocument/2006/relationships/slide" Target="slides/slide257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325" Type="http://schemas.openxmlformats.org/officeDocument/2006/relationships/font" Target="fonts/font16.fntdata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44" Type="http://schemas.openxmlformats.org/officeDocument/2006/relationships/slide" Target="slides/slide43.xml"/><Relationship Id="rId86" Type="http://schemas.openxmlformats.org/officeDocument/2006/relationships/slide" Target="slides/slide85.xml"/><Relationship Id="rId151" Type="http://schemas.openxmlformats.org/officeDocument/2006/relationships/slide" Target="slides/slide150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316" Type="http://schemas.openxmlformats.org/officeDocument/2006/relationships/font" Target="fonts/font7.fntdata"/><Relationship Id="rId55" Type="http://schemas.openxmlformats.org/officeDocument/2006/relationships/slide" Target="slides/slide54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62" Type="http://schemas.openxmlformats.org/officeDocument/2006/relationships/slide" Target="slides/slide161.xml"/><Relationship Id="rId218" Type="http://schemas.openxmlformats.org/officeDocument/2006/relationships/slide" Target="slides/slide217.xml"/><Relationship Id="rId271" Type="http://schemas.openxmlformats.org/officeDocument/2006/relationships/slide" Target="slides/slide27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231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624271" y="0"/>
            <a:ext cx="4302231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21BBB323-B373-494B-99D2-C0F0967645D2}" type="datetimeFigureOut">
              <a:rPr lang="en-US" smtClean="0"/>
              <a:pPr/>
              <a:t>11/3/2022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122613" y="509588"/>
            <a:ext cx="3683000" cy="25495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92823" y="3228896"/>
            <a:ext cx="7942580" cy="30589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456218"/>
            <a:ext cx="4302231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624271" y="6456218"/>
            <a:ext cx="4302231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7AADE8DC-FF3C-EB41-AEF7-554403F730E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78618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1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1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8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Contents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ADE8DC-FF3C-EB41-AEF7-554403F730EC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8695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1382986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3659209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7064114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6196063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8181688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2677946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1769599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8158777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2481727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5544013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70191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353231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1141261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1939099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9949019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2046141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5961212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8564125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6035047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9237738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7894969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50542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7615085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9091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9091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/>
          </a:p>
        </p:txBody>
      </p:sp>
      <p:sp>
        <p:nvSpPr>
          <p:cNvPr id="35844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973F6751-53E0-43C3-9FCA-6CB0D57DA86F}" type="slidenum">
              <a:rPr lang="ko-KR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167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9091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/>
          </a:p>
        </p:txBody>
      </p:sp>
      <p:sp>
        <p:nvSpPr>
          <p:cNvPr id="35844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973F6751-53E0-43C3-9FCA-6CB0D57DA86F}" type="slidenum">
              <a:rPr lang="ko-KR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114765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9091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/>
          </a:p>
        </p:txBody>
      </p:sp>
      <p:sp>
        <p:nvSpPr>
          <p:cNvPr id="35844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973F6751-53E0-43C3-9FCA-6CB0D57DA86F}" type="slidenum">
              <a:rPr lang="ko-KR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195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9091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/>
          </a:p>
        </p:txBody>
      </p:sp>
      <p:sp>
        <p:nvSpPr>
          <p:cNvPr id="35844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973F6751-53E0-43C3-9FCA-6CB0D57DA86F}" type="slidenum">
              <a:rPr lang="ko-KR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2790343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9091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/>
          </a:p>
        </p:txBody>
      </p:sp>
      <p:sp>
        <p:nvSpPr>
          <p:cNvPr id="35844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973F6751-53E0-43C3-9FCA-6CB0D57DA86F}" type="slidenum">
              <a:rPr lang="ko-KR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241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9091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9091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/>
          </a:p>
        </p:txBody>
      </p:sp>
      <p:sp>
        <p:nvSpPr>
          <p:cNvPr id="35844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973F6751-53E0-43C3-9FCA-6CB0D57DA86F}" type="slidenum">
              <a:rPr lang="ko-KR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262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15675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13646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56524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02801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13647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06800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84735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ADE8DC-FF3C-EB41-AEF7-554403F730EC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807175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148119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664085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58803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020077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970409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909974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722232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100628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411088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96526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761508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30858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575196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248070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440675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663491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56034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229668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703159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597515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21785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82842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207826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292115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052287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987037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338940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052035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309755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825306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389186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6525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317229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570050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73585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712144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355945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703805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650875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067832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077584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579732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23004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259568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8678913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423442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517328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4682090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5406695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215873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5487242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981464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9251290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65624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6990762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016919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7591012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5552617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8176358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6854609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6572629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8520586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3468425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6722430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81238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8853233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0777527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4609513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497277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2575294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1791027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9405956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2152130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0194742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1581362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9397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9019584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4009626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4100662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9534464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1657614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2010860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6703729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6939165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919273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895047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89909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de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C:\Users\Administrator\Desktop\LG Multy_V\간지.png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793" y="0"/>
            <a:ext cx="9904412" cy="4357694"/>
          </a:xfrm>
          <a:prstGeom prst="rect">
            <a:avLst/>
          </a:prstGeom>
          <a:noFill/>
        </p:spPr>
      </p:pic>
      <p:cxnSp>
        <p:nvCxnSpPr>
          <p:cNvPr id="7" name="Straight Connector 25"/>
          <p:cNvCxnSpPr/>
          <p:nvPr userDrawn="1"/>
        </p:nvCxnSpPr>
        <p:spPr>
          <a:xfrm>
            <a:off x="4883150" y="3649687"/>
            <a:ext cx="4851400" cy="0"/>
          </a:xfrm>
          <a:prstGeom prst="line">
            <a:avLst/>
          </a:prstGeom>
          <a:ln w="3175" cmpd="sng"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891095" y="3104964"/>
            <a:ext cx="4441589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FontTx/>
              <a:buNone/>
              <a:defRPr>
                <a:latin typeface="Arial"/>
                <a:cs typeface="Arial"/>
              </a:defRPr>
            </a:lvl1pPr>
          </a:lstStyle>
          <a:p>
            <a:pPr lvl="0"/>
            <a:r>
              <a:rPr lang="en-US" altLang="ko-KR" dirty="0"/>
              <a:t>Main Title Arial 32pt</a:t>
            </a:r>
            <a:endParaRPr lang="ko-KR" altLang="en-US" dirty="0"/>
          </a:p>
        </p:txBody>
      </p:sp>
      <p:sp>
        <p:nvSpPr>
          <p:cNvPr id="15" name="Rectangle 23"/>
          <p:cNvSpPr/>
          <p:nvPr userDrawn="1"/>
        </p:nvSpPr>
        <p:spPr>
          <a:xfrm>
            <a:off x="4883150" y="3648651"/>
            <a:ext cx="828000" cy="4571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4883150" y="3899844"/>
            <a:ext cx="446405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altLang="ko-KR" dirty="0"/>
              <a:t>Sub Title Arial 18pt Arial 18pt</a:t>
            </a:r>
          </a:p>
        </p:txBody>
      </p:sp>
    </p:spTree>
    <p:extLst>
      <p:ext uri="{BB962C8B-B14F-4D97-AF65-F5344CB8AC3E}">
        <p14:creationId xmlns:p14="http://schemas.microsoft.com/office/powerpoint/2010/main" val="19946797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029134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04697" y="188641"/>
            <a:ext cx="4065120" cy="4048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77" b="1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 sz="1898" b="1"/>
            </a:lvl2pPr>
            <a:lvl3pPr marL="811852" indent="0">
              <a:buNone/>
              <a:defRPr sz="1898" b="1"/>
            </a:lvl3pPr>
            <a:lvl4pPr marL="1218532" indent="0">
              <a:buNone/>
              <a:defRPr sz="1898" b="1"/>
            </a:lvl4pPr>
            <a:lvl5pPr marL="1623705" indent="0">
              <a:buNone/>
              <a:defRPr sz="1898" b="1"/>
            </a:lvl5pPr>
          </a:lstStyle>
          <a:p>
            <a:pPr lvl="0"/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6250555" y="288454"/>
            <a:ext cx="3655445" cy="47625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98" baseline="0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/>
            </a:lvl2pPr>
            <a:lvl3pPr marL="811852" indent="0">
              <a:buNone/>
              <a:defRPr/>
            </a:lvl3pPr>
            <a:lvl4pPr marL="1218532" indent="0">
              <a:buNone/>
              <a:defRPr/>
            </a:lvl4pPr>
            <a:lvl5pPr marL="1623705" indent="0">
              <a:buNone/>
              <a:defRPr/>
            </a:lvl5pPr>
          </a:lstStyle>
          <a:p>
            <a:pPr lvl="0"/>
            <a:r>
              <a:rPr lang="en-US" altLang="ko-KR" dirty="0"/>
              <a:t>1.1 Linux </a:t>
            </a:r>
            <a:r>
              <a:rPr lang="ko-KR" altLang="en-US" dirty="0"/>
              <a:t>소개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6DBCEBF-50CA-49BC-A517-70D2751DF01C}"/>
              </a:ext>
            </a:extLst>
          </p:cNvPr>
          <p:cNvCxnSpPr/>
          <p:nvPr userDrawn="1"/>
        </p:nvCxnSpPr>
        <p:spPr>
          <a:xfrm>
            <a:off x="0" y="692696"/>
            <a:ext cx="9906000" cy="0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EC8740F0-14D3-40F2-B28A-46D2ED184AA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0625" y="980734"/>
            <a:ext cx="8813069" cy="5544598"/>
          </a:xfrm>
          <a:prstGeom prst="rect">
            <a:avLst/>
          </a:prstGeom>
        </p:spPr>
        <p:txBody>
          <a:bodyPr/>
          <a:lstStyle>
            <a:lvl1pPr marL="325344" indent="-325344">
              <a:buFont typeface="Wingdings" panose="05000000000000000000" pitchFamily="2" charset="2"/>
              <a:buChar char="u"/>
              <a:defRPr sz="1708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04911" indent="-271120">
              <a:buFont typeface="Wingdings" panose="05000000000000000000" pitchFamily="2" charset="2"/>
              <a:buChar char="§"/>
              <a:defRPr sz="1518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084478" indent="-216896">
              <a:buFont typeface="Wingdings" panose="05000000000000000000" pitchFamily="2" charset="2"/>
              <a:buChar char="ü"/>
              <a:defRPr sz="1328"/>
            </a:lvl3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  <a:endParaRPr lang="en-US" altLang="ko-KR"/>
          </a:p>
          <a:p>
            <a:pPr lvl="2"/>
            <a:r>
              <a:rPr lang="ko-KR" altLang="en-US"/>
              <a:t>세째 수준</a:t>
            </a:r>
          </a:p>
        </p:txBody>
      </p:sp>
    </p:spTree>
    <p:extLst>
      <p:ext uri="{BB962C8B-B14F-4D97-AF65-F5344CB8AC3E}">
        <p14:creationId xmlns:p14="http://schemas.microsoft.com/office/powerpoint/2010/main" val="7302672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04697" y="188641"/>
            <a:ext cx="4065120" cy="4048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77" b="1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 sz="1898" b="1"/>
            </a:lvl2pPr>
            <a:lvl3pPr marL="811852" indent="0">
              <a:buNone/>
              <a:defRPr sz="1898" b="1"/>
            </a:lvl3pPr>
            <a:lvl4pPr marL="1218532" indent="0">
              <a:buNone/>
              <a:defRPr sz="1898" b="1"/>
            </a:lvl4pPr>
            <a:lvl5pPr marL="1623705" indent="0">
              <a:buNone/>
              <a:defRPr sz="1898" b="1"/>
            </a:lvl5pPr>
          </a:lstStyle>
          <a:p>
            <a:pPr lvl="0"/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6250555" y="288454"/>
            <a:ext cx="3655445" cy="47625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98" baseline="0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/>
            </a:lvl2pPr>
            <a:lvl3pPr marL="811852" indent="0">
              <a:buNone/>
              <a:defRPr/>
            </a:lvl3pPr>
            <a:lvl4pPr marL="1218532" indent="0">
              <a:buNone/>
              <a:defRPr/>
            </a:lvl4pPr>
            <a:lvl5pPr marL="1623705" indent="0">
              <a:buNone/>
              <a:defRPr/>
            </a:lvl5pPr>
          </a:lstStyle>
          <a:p>
            <a:pPr lvl="0"/>
            <a:r>
              <a:rPr lang="en-US" altLang="ko-KR" dirty="0"/>
              <a:t>1.1 Linux </a:t>
            </a:r>
            <a:r>
              <a:rPr lang="ko-KR" altLang="en-US" dirty="0"/>
              <a:t>소개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6DBCEBF-50CA-49BC-A517-70D2751DF01C}"/>
              </a:ext>
            </a:extLst>
          </p:cNvPr>
          <p:cNvCxnSpPr/>
          <p:nvPr userDrawn="1"/>
        </p:nvCxnSpPr>
        <p:spPr>
          <a:xfrm>
            <a:off x="0" y="692696"/>
            <a:ext cx="9906000" cy="0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09044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04697" y="188641"/>
            <a:ext cx="4065120" cy="4048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77" b="1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 sz="1898" b="1"/>
            </a:lvl2pPr>
            <a:lvl3pPr marL="811852" indent="0">
              <a:buNone/>
              <a:defRPr sz="1898" b="1"/>
            </a:lvl3pPr>
            <a:lvl4pPr marL="1218532" indent="0">
              <a:buNone/>
              <a:defRPr sz="1898" b="1"/>
            </a:lvl4pPr>
            <a:lvl5pPr marL="1623705" indent="0">
              <a:buNone/>
              <a:defRPr sz="1898" b="1"/>
            </a:lvl5pPr>
          </a:lstStyle>
          <a:p>
            <a:pPr lvl="0"/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6250555" y="288454"/>
            <a:ext cx="3655445" cy="47625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98" baseline="0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/>
            </a:lvl2pPr>
            <a:lvl3pPr marL="811852" indent="0">
              <a:buNone/>
              <a:defRPr/>
            </a:lvl3pPr>
            <a:lvl4pPr marL="1218532" indent="0">
              <a:buNone/>
              <a:defRPr/>
            </a:lvl4pPr>
            <a:lvl5pPr marL="1623705" indent="0">
              <a:buNone/>
              <a:defRPr/>
            </a:lvl5pPr>
          </a:lstStyle>
          <a:p>
            <a:pPr lvl="0"/>
            <a:r>
              <a:rPr lang="en-US" altLang="ko-KR" dirty="0"/>
              <a:t>1.1 Linux </a:t>
            </a:r>
            <a:r>
              <a:rPr lang="ko-KR" altLang="en-US" dirty="0"/>
              <a:t>소개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6DBCEBF-50CA-49BC-A517-70D2751DF01C}"/>
              </a:ext>
            </a:extLst>
          </p:cNvPr>
          <p:cNvCxnSpPr/>
          <p:nvPr userDrawn="1"/>
        </p:nvCxnSpPr>
        <p:spPr>
          <a:xfrm>
            <a:off x="0" y="692696"/>
            <a:ext cx="9906000" cy="0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62395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04697" y="188641"/>
            <a:ext cx="4065120" cy="4048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77" b="1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 sz="1898" b="1"/>
            </a:lvl2pPr>
            <a:lvl3pPr marL="811852" indent="0">
              <a:buNone/>
              <a:defRPr sz="1898" b="1"/>
            </a:lvl3pPr>
            <a:lvl4pPr marL="1218532" indent="0">
              <a:buNone/>
              <a:defRPr sz="1898" b="1"/>
            </a:lvl4pPr>
            <a:lvl5pPr marL="1623705" indent="0">
              <a:buNone/>
              <a:defRPr sz="1898" b="1"/>
            </a:lvl5pPr>
          </a:lstStyle>
          <a:p>
            <a:pPr lvl="0"/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6250555" y="288454"/>
            <a:ext cx="3655445" cy="47625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98" baseline="0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/>
            </a:lvl2pPr>
            <a:lvl3pPr marL="811852" indent="0">
              <a:buNone/>
              <a:defRPr/>
            </a:lvl3pPr>
            <a:lvl4pPr marL="1218532" indent="0">
              <a:buNone/>
              <a:defRPr/>
            </a:lvl4pPr>
            <a:lvl5pPr marL="1623705" indent="0">
              <a:buNone/>
              <a:defRPr/>
            </a:lvl5pPr>
          </a:lstStyle>
          <a:p>
            <a:pPr lvl="0"/>
            <a:r>
              <a:rPr lang="en-US" altLang="ko-KR" dirty="0"/>
              <a:t>1.1 Linux </a:t>
            </a:r>
            <a:r>
              <a:rPr lang="ko-KR" altLang="en-US" dirty="0"/>
              <a:t>소개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6DBCEBF-50CA-49BC-A517-70D2751DF01C}"/>
              </a:ext>
            </a:extLst>
          </p:cNvPr>
          <p:cNvCxnSpPr/>
          <p:nvPr userDrawn="1"/>
        </p:nvCxnSpPr>
        <p:spPr>
          <a:xfrm>
            <a:off x="0" y="692696"/>
            <a:ext cx="9906000" cy="0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8099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04697" y="188641"/>
            <a:ext cx="4065120" cy="4048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77" b="1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 sz="1898" b="1"/>
            </a:lvl2pPr>
            <a:lvl3pPr marL="811852" indent="0">
              <a:buNone/>
              <a:defRPr sz="1898" b="1"/>
            </a:lvl3pPr>
            <a:lvl4pPr marL="1218532" indent="0">
              <a:buNone/>
              <a:defRPr sz="1898" b="1"/>
            </a:lvl4pPr>
            <a:lvl5pPr marL="1623705" indent="0">
              <a:buNone/>
              <a:defRPr sz="1898" b="1"/>
            </a:lvl5pPr>
          </a:lstStyle>
          <a:p>
            <a:pPr lvl="0"/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6250555" y="288454"/>
            <a:ext cx="3655445" cy="47625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98" baseline="0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/>
            </a:lvl2pPr>
            <a:lvl3pPr marL="811852" indent="0">
              <a:buNone/>
              <a:defRPr/>
            </a:lvl3pPr>
            <a:lvl4pPr marL="1218532" indent="0">
              <a:buNone/>
              <a:defRPr/>
            </a:lvl4pPr>
            <a:lvl5pPr marL="1623705" indent="0">
              <a:buNone/>
              <a:defRPr/>
            </a:lvl5pPr>
          </a:lstStyle>
          <a:p>
            <a:pPr lvl="0"/>
            <a:r>
              <a:rPr lang="en-US" altLang="ko-KR" dirty="0"/>
              <a:t>1.1 Linux </a:t>
            </a:r>
            <a:r>
              <a:rPr lang="ko-KR" altLang="en-US" dirty="0"/>
              <a:t>소개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6DBCEBF-50CA-49BC-A517-70D2751DF01C}"/>
              </a:ext>
            </a:extLst>
          </p:cNvPr>
          <p:cNvCxnSpPr/>
          <p:nvPr userDrawn="1"/>
        </p:nvCxnSpPr>
        <p:spPr>
          <a:xfrm>
            <a:off x="0" y="692696"/>
            <a:ext cx="9906000" cy="0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76647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04697" y="188641"/>
            <a:ext cx="4065120" cy="4048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77" b="1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 sz="1898" b="1"/>
            </a:lvl2pPr>
            <a:lvl3pPr marL="811852" indent="0">
              <a:buNone/>
              <a:defRPr sz="1898" b="1"/>
            </a:lvl3pPr>
            <a:lvl4pPr marL="1218532" indent="0">
              <a:buNone/>
              <a:defRPr sz="1898" b="1"/>
            </a:lvl4pPr>
            <a:lvl5pPr marL="1623705" indent="0">
              <a:buNone/>
              <a:defRPr sz="1898" b="1"/>
            </a:lvl5pPr>
          </a:lstStyle>
          <a:p>
            <a:pPr lvl="0"/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6250555" y="288454"/>
            <a:ext cx="3655445" cy="47625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98" baseline="0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/>
            </a:lvl2pPr>
            <a:lvl3pPr marL="811852" indent="0">
              <a:buNone/>
              <a:defRPr/>
            </a:lvl3pPr>
            <a:lvl4pPr marL="1218532" indent="0">
              <a:buNone/>
              <a:defRPr/>
            </a:lvl4pPr>
            <a:lvl5pPr marL="1623705" indent="0">
              <a:buNone/>
              <a:defRPr/>
            </a:lvl5pPr>
          </a:lstStyle>
          <a:p>
            <a:pPr lvl="0"/>
            <a:r>
              <a:rPr lang="en-US" altLang="ko-KR" dirty="0"/>
              <a:t>1.1 Linux </a:t>
            </a:r>
            <a:r>
              <a:rPr lang="ko-KR" altLang="en-US" dirty="0"/>
              <a:t>소개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6DBCEBF-50CA-49BC-A517-70D2751DF01C}"/>
              </a:ext>
            </a:extLst>
          </p:cNvPr>
          <p:cNvCxnSpPr/>
          <p:nvPr userDrawn="1"/>
        </p:nvCxnSpPr>
        <p:spPr>
          <a:xfrm>
            <a:off x="0" y="692696"/>
            <a:ext cx="9906000" cy="0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938263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04697" y="188641"/>
            <a:ext cx="4065120" cy="4048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77" b="1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 sz="1898" b="1"/>
            </a:lvl2pPr>
            <a:lvl3pPr marL="811852" indent="0">
              <a:buNone/>
              <a:defRPr sz="1898" b="1"/>
            </a:lvl3pPr>
            <a:lvl4pPr marL="1218532" indent="0">
              <a:buNone/>
              <a:defRPr sz="1898" b="1"/>
            </a:lvl4pPr>
            <a:lvl5pPr marL="1623705" indent="0">
              <a:buNone/>
              <a:defRPr sz="1898" b="1"/>
            </a:lvl5pPr>
          </a:lstStyle>
          <a:p>
            <a:pPr lvl="0"/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6250555" y="288454"/>
            <a:ext cx="3655445" cy="47625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98" baseline="0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/>
            </a:lvl2pPr>
            <a:lvl3pPr marL="811852" indent="0">
              <a:buNone/>
              <a:defRPr/>
            </a:lvl3pPr>
            <a:lvl4pPr marL="1218532" indent="0">
              <a:buNone/>
              <a:defRPr/>
            </a:lvl4pPr>
            <a:lvl5pPr marL="1623705" indent="0">
              <a:buNone/>
              <a:defRPr/>
            </a:lvl5pPr>
          </a:lstStyle>
          <a:p>
            <a:pPr lvl="0"/>
            <a:r>
              <a:rPr lang="en-US" altLang="ko-KR" dirty="0"/>
              <a:t>1.1 Linux </a:t>
            </a:r>
            <a:r>
              <a:rPr lang="ko-KR" altLang="en-US" dirty="0"/>
              <a:t>소개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6DBCEBF-50CA-49BC-A517-70D2751DF01C}"/>
              </a:ext>
            </a:extLst>
          </p:cNvPr>
          <p:cNvCxnSpPr/>
          <p:nvPr userDrawn="1"/>
        </p:nvCxnSpPr>
        <p:spPr>
          <a:xfrm>
            <a:off x="0" y="692696"/>
            <a:ext cx="9906000" cy="0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443643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04697" y="188641"/>
            <a:ext cx="4065120" cy="4048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77" b="1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 sz="1898" b="1"/>
            </a:lvl2pPr>
            <a:lvl3pPr marL="811852" indent="0">
              <a:buNone/>
              <a:defRPr sz="1898" b="1"/>
            </a:lvl3pPr>
            <a:lvl4pPr marL="1218532" indent="0">
              <a:buNone/>
              <a:defRPr sz="1898" b="1"/>
            </a:lvl4pPr>
            <a:lvl5pPr marL="1623705" indent="0">
              <a:buNone/>
              <a:defRPr sz="1898" b="1"/>
            </a:lvl5pPr>
          </a:lstStyle>
          <a:p>
            <a:pPr lvl="0"/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6250555" y="288454"/>
            <a:ext cx="3655445" cy="47625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98" baseline="0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/>
            </a:lvl2pPr>
            <a:lvl3pPr marL="811852" indent="0">
              <a:buNone/>
              <a:defRPr/>
            </a:lvl3pPr>
            <a:lvl4pPr marL="1218532" indent="0">
              <a:buNone/>
              <a:defRPr/>
            </a:lvl4pPr>
            <a:lvl5pPr marL="1623705" indent="0">
              <a:buNone/>
              <a:defRPr/>
            </a:lvl5pPr>
          </a:lstStyle>
          <a:p>
            <a:pPr lvl="0"/>
            <a:r>
              <a:rPr lang="en-US" altLang="ko-KR" dirty="0"/>
              <a:t>1.1 Linux </a:t>
            </a:r>
            <a:r>
              <a:rPr lang="ko-KR" altLang="en-US" dirty="0"/>
              <a:t>소개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6DBCEBF-50CA-49BC-A517-70D2751DF01C}"/>
              </a:ext>
            </a:extLst>
          </p:cNvPr>
          <p:cNvCxnSpPr/>
          <p:nvPr userDrawn="1"/>
        </p:nvCxnSpPr>
        <p:spPr>
          <a:xfrm>
            <a:off x="0" y="692696"/>
            <a:ext cx="9906000" cy="0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218873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04697" y="188641"/>
            <a:ext cx="4065120" cy="4048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77" b="1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 sz="1898" b="1"/>
            </a:lvl2pPr>
            <a:lvl3pPr marL="811852" indent="0">
              <a:buNone/>
              <a:defRPr sz="1898" b="1"/>
            </a:lvl3pPr>
            <a:lvl4pPr marL="1218532" indent="0">
              <a:buNone/>
              <a:defRPr sz="1898" b="1"/>
            </a:lvl4pPr>
            <a:lvl5pPr marL="1623705" indent="0">
              <a:buNone/>
              <a:defRPr sz="1898" b="1"/>
            </a:lvl5pPr>
          </a:lstStyle>
          <a:p>
            <a:pPr lvl="0"/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6250555" y="288454"/>
            <a:ext cx="3655445" cy="47625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98" baseline="0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/>
            </a:lvl2pPr>
            <a:lvl3pPr marL="811852" indent="0">
              <a:buNone/>
              <a:defRPr/>
            </a:lvl3pPr>
            <a:lvl4pPr marL="1218532" indent="0">
              <a:buNone/>
              <a:defRPr/>
            </a:lvl4pPr>
            <a:lvl5pPr marL="1623705" indent="0">
              <a:buNone/>
              <a:defRPr/>
            </a:lvl5pPr>
          </a:lstStyle>
          <a:p>
            <a:pPr lvl="0"/>
            <a:r>
              <a:rPr lang="en-US" altLang="ko-KR" dirty="0"/>
              <a:t>1.1 Linux </a:t>
            </a:r>
            <a:r>
              <a:rPr lang="ko-KR" altLang="en-US" dirty="0"/>
              <a:t>소개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6DBCEBF-50CA-49BC-A517-70D2751DF01C}"/>
              </a:ext>
            </a:extLst>
          </p:cNvPr>
          <p:cNvCxnSpPr/>
          <p:nvPr userDrawn="1"/>
        </p:nvCxnSpPr>
        <p:spPr>
          <a:xfrm>
            <a:off x="0" y="692696"/>
            <a:ext cx="9906000" cy="0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64502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age(headcopy+full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5"/>
          <p:cNvCxnSpPr/>
          <p:nvPr userDrawn="1"/>
        </p:nvCxnSpPr>
        <p:spPr>
          <a:xfrm>
            <a:off x="275815" y="589880"/>
            <a:ext cx="9359173" cy="0"/>
          </a:xfrm>
          <a:prstGeom prst="line">
            <a:avLst/>
          </a:prstGeom>
          <a:ln w="3175" cmpd="sng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3"/>
          <p:cNvSpPr/>
          <p:nvPr userDrawn="1"/>
        </p:nvSpPr>
        <p:spPr>
          <a:xfrm>
            <a:off x="277241" y="589880"/>
            <a:ext cx="828000" cy="4571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9" hasCustomPrompt="1"/>
          </p:nvPr>
        </p:nvSpPr>
        <p:spPr>
          <a:xfrm>
            <a:off x="276743" y="164293"/>
            <a:ext cx="5601544" cy="3323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FontTx/>
              <a:buNone/>
              <a:defRPr sz="2400" b="1">
                <a:latin typeface="+mj-ea"/>
                <a:ea typeface="+mj-ea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Header Arial bold 24pt</a:t>
            </a:r>
            <a:endParaRPr lang="ko-KR" altLang="en-US" dirty="0"/>
          </a:p>
        </p:txBody>
      </p:sp>
      <p:sp>
        <p:nvSpPr>
          <p:cNvPr id="12" name="Text Placeholder 16"/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 algn="r">
              <a:buFontTx/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63565737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04697" y="188641"/>
            <a:ext cx="4065120" cy="4048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77" b="1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 sz="1898" b="1"/>
            </a:lvl2pPr>
            <a:lvl3pPr marL="811852" indent="0">
              <a:buNone/>
              <a:defRPr sz="1898" b="1"/>
            </a:lvl3pPr>
            <a:lvl4pPr marL="1218532" indent="0">
              <a:buNone/>
              <a:defRPr sz="1898" b="1"/>
            </a:lvl4pPr>
            <a:lvl5pPr marL="1623705" indent="0">
              <a:buNone/>
              <a:defRPr sz="1898" b="1"/>
            </a:lvl5pPr>
          </a:lstStyle>
          <a:p>
            <a:pPr lvl="0"/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6250555" y="288454"/>
            <a:ext cx="3655445" cy="47625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98" baseline="0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/>
            </a:lvl2pPr>
            <a:lvl3pPr marL="811852" indent="0">
              <a:buNone/>
              <a:defRPr/>
            </a:lvl3pPr>
            <a:lvl4pPr marL="1218532" indent="0">
              <a:buNone/>
              <a:defRPr/>
            </a:lvl4pPr>
            <a:lvl5pPr marL="1623705" indent="0">
              <a:buNone/>
              <a:defRPr/>
            </a:lvl5pPr>
          </a:lstStyle>
          <a:p>
            <a:pPr lvl="0"/>
            <a:r>
              <a:rPr lang="en-US" altLang="ko-KR" dirty="0"/>
              <a:t>1.1 Linux </a:t>
            </a:r>
            <a:r>
              <a:rPr lang="ko-KR" altLang="en-US" dirty="0"/>
              <a:t>소개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6DBCEBF-50CA-49BC-A517-70D2751DF01C}"/>
              </a:ext>
            </a:extLst>
          </p:cNvPr>
          <p:cNvCxnSpPr/>
          <p:nvPr userDrawn="1"/>
        </p:nvCxnSpPr>
        <p:spPr>
          <a:xfrm>
            <a:off x="0" y="692696"/>
            <a:ext cx="9906000" cy="0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94721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04697" y="188641"/>
            <a:ext cx="4065120" cy="4048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77" b="1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 sz="1898" b="1"/>
            </a:lvl2pPr>
            <a:lvl3pPr marL="811852" indent="0">
              <a:buNone/>
              <a:defRPr sz="1898" b="1"/>
            </a:lvl3pPr>
            <a:lvl4pPr marL="1218532" indent="0">
              <a:buNone/>
              <a:defRPr sz="1898" b="1"/>
            </a:lvl4pPr>
            <a:lvl5pPr marL="1623705" indent="0">
              <a:buNone/>
              <a:defRPr sz="1898" b="1"/>
            </a:lvl5pPr>
          </a:lstStyle>
          <a:p>
            <a:pPr lvl="0"/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6250555" y="288454"/>
            <a:ext cx="3655445" cy="47625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98" baseline="0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/>
            </a:lvl2pPr>
            <a:lvl3pPr marL="811852" indent="0">
              <a:buNone/>
              <a:defRPr/>
            </a:lvl3pPr>
            <a:lvl4pPr marL="1218532" indent="0">
              <a:buNone/>
              <a:defRPr/>
            </a:lvl4pPr>
            <a:lvl5pPr marL="1623705" indent="0">
              <a:buNone/>
              <a:defRPr/>
            </a:lvl5pPr>
          </a:lstStyle>
          <a:p>
            <a:pPr lvl="0"/>
            <a:r>
              <a:rPr lang="en-US" altLang="ko-KR" dirty="0"/>
              <a:t>1.1 Linux </a:t>
            </a:r>
            <a:r>
              <a:rPr lang="ko-KR" altLang="en-US" dirty="0"/>
              <a:t>소개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6DBCEBF-50CA-49BC-A517-70D2751DF01C}"/>
              </a:ext>
            </a:extLst>
          </p:cNvPr>
          <p:cNvCxnSpPr/>
          <p:nvPr userDrawn="1"/>
        </p:nvCxnSpPr>
        <p:spPr>
          <a:xfrm>
            <a:off x="0" y="692696"/>
            <a:ext cx="9906000" cy="0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443048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04697" y="188641"/>
            <a:ext cx="4065120" cy="4048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77" b="1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 sz="1898" b="1"/>
            </a:lvl2pPr>
            <a:lvl3pPr marL="811852" indent="0">
              <a:buNone/>
              <a:defRPr sz="1898" b="1"/>
            </a:lvl3pPr>
            <a:lvl4pPr marL="1218532" indent="0">
              <a:buNone/>
              <a:defRPr sz="1898" b="1"/>
            </a:lvl4pPr>
            <a:lvl5pPr marL="1623705" indent="0">
              <a:buNone/>
              <a:defRPr sz="1898" b="1"/>
            </a:lvl5pPr>
          </a:lstStyle>
          <a:p>
            <a:pPr lvl="0"/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6250555" y="288454"/>
            <a:ext cx="3655445" cy="47625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98" baseline="0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/>
            </a:lvl2pPr>
            <a:lvl3pPr marL="811852" indent="0">
              <a:buNone/>
              <a:defRPr/>
            </a:lvl3pPr>
            <a:lvl4pPr marL="1218532" indent="0">
              <a:buNone/>
              <a:defRPr/>
            </a:lvl4pPr>
            <a:lvl5pPr marL="1623705" indent="0">
              <a:buNone/>
              <a:defRPr/>
            </a:lvl5pPr>
          </a:lstStyle>
          <a:p>
            <a:pPr lvl="0"/>
            <a:r>
              <a:rPr lang="en-US" altLang="ko-KR" dirty="0"/>
              <a:t>1.1 Linux </a:t>
            </a:r>
            <a:r>
              <a:rPr lang="ko-KR" altLang="en-US" dirty="0"/>
              <a:t>소개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6DBCEBF-50CA-49BC-A517-70D2751DF01C}"/>
              </a:ext>
            </a:extLst>
          </p:cNvPr>
          <p:cNvCxnSpPr/>
          <p:nvPr userDrawn="1"/>
        </p:nvCxnSpPr>
        <p:spPr>
          <a:xfrm>
            <a:off x="0" y="692696"/>
            <a:ext cx="9906000" cy="0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029566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04697" y="188641"/>
            <a:ext cx="4065120" cy="4048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77" b="1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 sz="1898" b="1"/>
            </a:lvl2pPr>
            <a:lvl3pPr marL="811852" indent="0">
              <a:buNone/>
              <a:defRPr sz="1898" b="1"/>
            </a:lvl3pPr>
            <a:lvl4pPr marL="1218532" indent="0">
              <a:buNone/>
              <a:defRPr sz="1898" b="1"/>
            </a:lvl4pPr>
            <a:lvl5pPr marL="1623705" indent="0">
              <a:buNone/>
              <a:defRPr sz="1898" b="1"/>
            </a:lvl5pPr>
          </a:lstStyle>
          <a:p>
            <a:pPr lvl="0"/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6250555" y="288454"/>
            <a:ext cx="3655445" cy="47625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98" baseline="0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/>
            </a:lvl2pPr>
            <a:lvl3pPr marL="811852" indent="0">
              <a:buNone/>
              <a:defRPr/>
            </a:lvl3pPr>
            <a:lvl4pPr marL="1218532" indent="0">
              <a:buNone/>
              <a:defRPr/>
            </a:lvl4pPr>
            <a:lvl5pPr marL="1623705" indent="0">
              <a:buNone/>
              <a:defRPr/>
            </a:lvl5pPr>
          </a:lstStyle>
          <a:p>
            <a:pPr lvl="0"/>
            <a:r>
              <a:rPr lang="en-US" altLang="ko-KR" dirty="0"/>
              <a:t>1.1 Linux </a:t>
            </a:r>
            <a:r>
              <a:rPr lang="ko-KR" altLang="en-US" dirty="0"/>
              <a:t>소개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6DBCEBF-50CA-49BC-A517-70D2751DF01C}"/>
              </a:ext>
            </a:extLst>
          </p:cNvPr>
          <p:cNvCxnSpPr/>
          <p:nvPr userDrawn="1"/>
        </p:nvCxnSpPr>
        <p:spPr>
          <a:xfrm>
            <a:off x="0" y="692696"/>
            <a:ext cx="9906000" cy="0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16370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빈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9271724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5" descr="백색바탕.png">
            <a:extLst>
              <a:ext uri="{FF2B5EF4-FFF2-40B4-BE49-F238E27FC236}">
                <a16:creationId xmlns:a16="http://schemas.microsoft.com/office/drawing/2014/main" id="{219B7B61-7184-43AC-B795-15AAC2569E7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526" y="6453188"/>
            <a:ext cx="682625" cy="315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147000" y="692696"/>
            <a:ext cx="9612000" cy="5760493"/>
          </a:xfrm>
        </p:spPr>
        <p:txBody>
          <a:bodyPr/>
          <a:lstStyle>
            <a:lvl1pPr marL="254460" indent="-254460">
              <a:buClr>
                <a:srgbClr val="595959"/>
              </a:buClr>
              <a:buFont typeface="Wingdings" pitchFamily="2" charset="2"/>
              <a:buChar char="u"/>
              <a:defRPr sz="1708" b="1"/>
            </a:lvl1pPr>
            <a:lvl2pPr marL="508919" indent="-167130">
              <a:buClr>
                <a:srgbClr val="595959"/>
              </a:buClr>
              <a:buFont typeface="Wingdings" pitchFamily="2" charset="2"/>
              <a:buChar char="§"/>
              <a:defRPr sz="1518"/>
            </a:lvl2pPr>
            <a:lvl3pPr marL="954697" indent="-271120">
              <a:buClr>
                <a:srgbClr val="595959"/>
              </a:buClr>
              <a:buFont typeface="Wingdings" panose="05000000000000000000" pitchFamily="2" charset="2"/>
              <a:buChar char="ü"/>
              <a:defRPr sz="1328"/>
            </a:lvl3pPr>
            <a:lvl4pPr marL="1234732" indent="-216896">
              <a:buClr>
                <a:srgbClr val="595959"/>
              </a:buClr>
              <a:buFont typeface="+mj-lt"/>
              <a:buAutoNum type="arabicPeriod"/>
              <a:defRPr sz="1139"/>
            </a:lvl4pPr>
            <a:lvl5pPr marL="1448461" indent="-174659">
              <a:buClr>
                <a:srgbClr val="595959"/>
              </a:buClr>
              <a:buFont typeface="Arial" pitchFamily="34" charset="0"/>
              <a:buChar char="•"/>
              <a:defRPr sz="949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/>
              <a:t>셋째 수준</a:t>
            </a:r>
            <a:endParaRPr lang="ko-KR" altLang="en-US" dirty="0"/>
          </a:p>
        </p:txBody>
      </p:sp>
      <p:sp>
        <p:nvSpPr>
          <p:cNvPr id="9" name="텍스트 개체 틀 2">
            <a:extLst>
              <a:ext uri="{FF2B5EF4-FFF2-40B4-BE49-F238E27FC236}">
                <a16:creationId xmlns:a16="http://schemas.microsoft.com/office/drawing/2014/main" id="{C6029D08-A431-4EF1-A797-D389D445E0A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4697" y="188641"/>
            <a:ext cx="4065120" cy="4048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77" b="1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 sz="1898" b="1"/>
            </a:lvl2pPr>
            <a:lvl3pPr marL="811852" indent="0">
              <a:buNone/>
              <a:defRPr sz="1898" b="1"/>
            </a:lvl3pPr>
            <a:lvl4pPr marL="1218532" indent="0">
              <a:buNone/>
              <a:defRPr sz="1898" b="1"/>
            </a:lvl4pPr>
            <a:lvl5pPr marL="1623705" indent="0">
              <a:buNone/>
              <a:defRPr sz="1898" b="1"/>
            </a:lvl5pPr>
          </a:lstStyle>
          <a:p>
            <a:pPr lvl="0"/>
            <a:endParaRPr lang="ko-KR" altLang="en-US" dirty="0"/>
          </a:p>
        </p:txBody>
      </p:sp>
      <p:sp>
        <p:nvSpPr>
          <p:cNvPr id="10" name="텍스트 개체 틀 4">
            <a:extLst>
              <a:ext uri="{FF2B5EF4-FFF2-40B4-BE49-F238E27FC236}">
                <a16:creationId xmlns:a16="http://schemas.microsoft.com/office/drawing/2014/main" id="{6A041025-452E-4A35-990A-9E860F2D73C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50555" y="288454"/>
            <a:ext cx="3655445" cy="47625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98" baseline="0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/>
            </a:lvl2pPr>
            <a:lvl3pPr marL="811852" indent="0">
              <a:buNone/>
              <a:defRPr/>
            </a:lvl3pPr>
            <a:lvl4pPr marL="1218532" indent="0">
              <a:buNone/>
              <a:defRPr/>
            </a:lvl4pPr>
            <a:lvl5pPr marL="1623705" indent="0">
              <a:buNone/>
              <a:defRPr/>
            </a:lvl5pPr>
          </a:lstStyle>
          <a:p>
            <a:pPr lvl="0"/>
            <a:r>
              <a:rPr lang="en-US" altLang="ko-KR" dirty="0"/>
              <a:t>1.1 Linux </a:t>
            </a:r>
            <a:r>
              <a:rPr lang="ko-KR" altLang="en-US" dirty="0"/>
              <a:t>소개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60B32C87-B866-442E-BB4F-3EC9B5BB5937}"/>
              </a:ext>
            </a:extLst>
          </p:cNvPr>
          <p:cNvCxnSpPr/>
          <p:nvPr userDrawn="1"/>
        </p:nvCxnSpPr>
        <p:spPr>
          <a:xfrm>
            <a:off x="0" y="692696"/>
            <a:ext cx="9906000" cy="0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424946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5" descr="백색바탕.png">
            <a:extLst>
              <a:ext uri="{FF2B5EF4-FFF2-40B4-BE49-F238E27FC236}">
                <a16:creationId xmlns:a16="http://schemas.microsoft.com/office/drawing/2014/main" id="{219B7B61-7184-43AC-B795-15AAC2569E7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526" y="6453188"/>
            <a:ext cx="682625" cy="315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147000" y="692696"/>
            <a:ext cx="9612000" cy="5760493"/>
          </a:xfrm>
        </p:spPr>
        <p:txBody>
          <a:bodyPr/>
          <a:lstStyle>
            <a:lvl1pPr marL="254460" indent="-254460">
              <a:buClr>
                <a:srgbClr val="595959"/>
              </a:buClr>
              <a:buFont typeface="Wingdings" pitchFamily="2" charset="2"/>
              <a:buChar char="u"/>
              <a:defRPr sz="1708" b="1"/>
            </a:lvl1pPr>
            <a:lvl2pPr marL="508919" indent="-167130">
              <a:buClr>
                <a:srgbClr val="595959"/>
              </a:buClr>
              <a:buFont typeface="Wingdings" pitchFamily="2" charset="2"/>
              <a:buChar char="§"/>
              <a:defRPr sz="1518"/>
            </a:lvl2pPr>
            <a:lvl3pPr marL="954697" indent="-271120">
              <a:buClr>
                <a:srgbClr val="595959"/>
              </a:buClr>
              <a:buFont typeface="Wingdings" panose="05000000000000000000" pitchFamily="2" charset="2"/>
              <a:buChar char="ü"/>
              <a:defRPr sz="1328"/>
            </a:lvl3pPr>
            <a:lvl4pPr marL="1194002" indent="-176166">
              <a:buClr>
                <a:srgbClr val="595959"/>
              </a:buClr>
              <a:buFont typeface="Wingdings" pitchFamily="2" charset="2"/>
              <a:buChar char="ü"/>
              <a:defRPr sz="1139"/>
            </a:lvl4pPr>
            <a:lvl5pPr marL="1448461" indent="-174659">
              <a:buClr>
                <a:srgbClr val="595959"/>
              </a:buClr>
              <a:buFont typeface="Arial" pitchFamily="34" charset="0"/>
              <a:buChar char="•"/>
              <a:defRPr sz="949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/>
              <a:t>셋째 수준</a:t>
            </a:r>
            <a:endParaRPr lang="ko-KR" altLang="en-US" dirty="0"/>
          </a:p>
        </p:txBody>
      </p:sp>
      <p:sp>
        <p:nvSpPr>
          <p:cNvPr id="8" name="텍스트 개체 틀 2">
            <a:extLst>
              <a:ext uri="{FF2B5EF4-FFF2-40B4-BE49-F238E27FC236}">
                <a16:creationId xmlns:a16="http://schemas.microsoft.com/office/drawing/2014/main" id="{AC06A772-A2E3-420F-9C4B-129AB290E4D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4697" y="188641"/>
            <a:ext cx="4065120" cy="4048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77" b="1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 sz="1898" b="1"/>
            </a:lvl2pPr>
            <a:lvl3pPr marL="811852" indent="0">
              <a:buNone/>
              <a:defRPr sz="1898" b="1"/>
            </a:lvl3pPr>
            <a:lvl4pPr marL="1218532" indent="0">
              <a:buNone/>
              <a:defRPr sz="1898" b="1"/>
            </a:lvl4pPr>
            <a:lvl5pPr marL="1623705" indent="0">
              <a:buNone/>
              <a:defRPr sz="1898" b="1"/>
            </a:lvl5pPr>
          </a:lstStyle>
          <a:p>
            <a:pPr lvl="0"/>
            <a:endParaRPr lang="ko-KR" altLang="en-US" dirty="0"/>
          </a:p>
        </p:txBody>
      </p:sp>
      <p:sp>
        <p:nvSpPr>
          <p:cNvPr id="9" name="텍스트 개체 틀 4">
            <a:extLst>
              <a:ext uri="{FF2B5EF4-FFF2-40B4-BE49-F238E27FC236}">
                <a16:creationId xmlns:a16="http://schemas.microsoft.com/office/drawing/2014/main" id="{6336A2E0-9AB0-4A5A-ACBB-26B19E203A9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50555" y="288454"/>
            <a:ext cx="3655445" cy="47625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98" baseline="0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/>
            </a:lvl2pPr>
            <a:lvl3pPr marL="811852" indent="0">
              <a:buNone/>
              <a:defRPr/>
            </a:lvl3pPr>
            <a:lvl4pPr marL="1218532" indent="0">
              <a:buNone/>
              <a:defRPr/>
            </a:lvl4pPr>
            <a:lvl5pPr marL="1623705" indent="0">
              <a:buNone/>
              <a:defRPr/>
            </a:lvl5pPr>
          </a:lstStyle>
          <a:p>
            <a:pPr lvl="0"/>
            <a:r>
              <a:rPr lang="en-US" altLang="ko-KR" dirty="0"/>
              <a:t>1.1 Linux </a:t>
            </a:r>
            <a:r>
              <a:rPr lang="ko-KR" altLang="en-US" dirty="0"/>
              <a:t>소개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E383F495-8C08-481A-9D50-BA1F271251A8}"/>
              </a:ext>
            </a:extLst>
          </p:cNvPr>
          <p:cNvCxnSpPr/>
          <p:nvPr userDrawn="1"/>
        </p:nvCxnSpPr>
        <p:spPr>
          <a:xfrm>
            <a:off x="0" y="692696"/>
            <a:ext cx="9906000" cy="0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25365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04697" y="188641"/>
            <a:ext cx="4065120" cy="4048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77" b="1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 sz="1898" b="1"/>
            </a:lvl2pPr>
            <a:lvl3pPr marL="811852" indent="0">
              <a:buNone/>
              <a:defRPr sz="1898" b="1"/>
            </a:lvl3pPr>
            <a:lvl4pPr marL="1218532" indent="0">
              <a:buNone/>
              <a:defRPr sz="1898" b="1"/>
            </a:lvl4pPr>
            <a:lvl5pPr marL="1623705" indent="0">
              <a:buNone/>
              <a:defRPr sz="1898" b="1"/>
            </a:lvl5pPr>
          </a:lstStyle>
          <a:p>
            <a:pPr lvl="0"/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6250555" y="288454"/>
            <a:ext cx="3655445" cy="47625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98" baseline="0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/>
            </a:lvl2pPr>
            <a:lvl3pPr marL="811852" indent="0">
              <a:buNone/>
              <a:defRPr/>
            </a:lvl3pPr>
            <a:lvl4pPr marL="1218532" indent="0">
              <a:buNone/>
              <a:defRPr/>
            </a:lvl4pPr>
            <a:lvl5pPr marL="1623705" indent="0">
              <a:buNone/>
              <a:defRPr/>
            </a:lvl5pPr>
          </a:lstStyle>
          <a:p>
            <a:pPr lvl="0"/>
            <a:r>
              <a:rPr lang="en-US" altLang="ko-KR" dirty="0"/>
              <a:t>1.1 Linux </a:t>
            </a:r>
            <a:r>
              <a:rPr lang="ko-KR" altLang="en-US" dirty="0"/>
              <a:t>소개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6DBCEBF-50CA-49BC-A517-70D2751DF01C}"/>
              </a:ext>
            </a:extLst>
          </p:cNvPr>
          <p:cNvCxnSpPr/>
          <p:nvPr userDrawn="1"/>
        </p:nvCxnSpPr>
        <p:spPr>
          <a:xfrm>
            <a:off x="0" y="692696"/>
            <a:ext cx="9906000" cy="0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EC8740F0-14D3-40F2-B28A-46D2ED184AA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0625" y="980734"/>
            <a:ext cx="8813069" cy="5544598"/>
          </a:xfrm>
          <a:prstGeom prst="rect">
            <a:avLst/>
          </a:prstGeom>
        </p:spPr>
        <p:txBody>
          <a:bodyPr/>
          <a:lstStyle>
            <a:lvl1pPr marL="325344" indent="-325344">
              <a:buFont typeface="Wingdings" panose="05000000000000000000" pitchFamily="2" charset="2"/>
              <a:buChar char="u"/>
              <a:defRPr sz="1708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04911" indent="-271120">
              <a:buFont typeface="Wingdings" panose="05000000000000000000" pitchFamily="2" charset="2"/>
              <a:buChar char="§"/>
              <a:defRPr sz="1518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084478" indent="-216896">
              <a:buFont typeface="Wingdings" panose="05000000000000000000" pitchFamily="2" charset="2"/>
              <a:buChar char="ü"/>
              <a:defRPr sz="1328"/>
            </a:lvl3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  <a:endParaRPr lang="en-US" altLang="ko-KR"/>
          </a:p>
          <a:p>
            <a:pPr lvl="2"/>
            <a:r>
              <a:rPr lang="ko-KR" altLang="en-US"/>
              <a:t>세째 수준</a:t>
            </a:r>
          </a:p>
        </p:txBody>
      </p:sp>
    </p:spTree>
    <p:extLst>
      <p:ext uri="{BB962C8B-B14F-4D97-AF65-F5344CB8AC3E}">
        <p14:creationId xmlns:p14="http://schemas.microsoft.com/office/powerpoint/2010/main" val="67640424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04697" y="188641"/>
            <a:ext cx="4065120" cy="4048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77" b="1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 sz="1898" b="1"/>
            </a:lvl2pPr>
            <a:lvl3pPr marL="811852" indent="0">
              <a:buNone/>
              <a:defRPr sz="1898" b="1"/>
            </a:lvl3pPr>
            <a:lvl4pPr marL="1218532" indent="0">
              <a:buNone/>
              <a:defRPr sz="1898" b="1"/>
            </a:lvl4pPr>
            <a:lvl5pPr marL="1623705" indent="0">
              <a:buNone/>
              <a:defRPr sz="1898" b="1"/>
            </a:lvl5pPr>
          </a:lstStyle>
          <a:p>
            <a:pPr lvl="0"/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6250555" y="288454"/>
            <a:ext cx="3655445" cy="47625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98" baseline="0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/>
            </a:lvl2pPr>
            <a:lvl3pPr marL="811852" indent="0">
              <a:buNone/>
              <a:defRPr/>
            </a:lvl3pPr>
            <a:lvl4pPr marL="1218532" indent="0">
              <a:buNone/>
              <a:defRPr/>
            </a:lvl4pPr>
            <a:lvl5pPr marL="1623705" indent="0">
              <a:buNone/>
              <a:defRPr/>
            </a:lvl5pPr>
          </a:lstStyle>
          <a:p>
            <a:pPr lvl="0"/>
            <a:r>
              <a:rPr lang="en-US" altLang="ko-KR" dirty="0"/>
              <a:t>1.1 Linux </a:t>
            </a:r>
            <a:r>
              <a:rPr lang="ko-KR" altLang="en-US" dirty="0"/>
              <a:t>소개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6DBCEBF-50CA-49BC-A517-70D2751DF01C}"/>
              </a:ext>
            </a:extLst>
          </p:cNvPr>
          <p:cNvCxnSpPr/>
          <p:nvPr userDrawn="1"/>
        </p:nvCxnSpPr>
        <p:spPr>
          <a:xfrm>
            <a:off x="0" y="692696"/>
            <a:ext cx="9906000" cy="0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EC8740F0-14D3-40F2-B28A-46D2ED184AA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0625" y="980734"/>
            <a:ext cx="8813069" cy="5544598"/>
          </a:xfrm>
          <a:prstGeom prst="rect">
            <a:avLst/>
          </a:prstGeom>
        </p:spPr>
        <p:txBody>
          <a:bodyPr/>
          <a:lstStyle>
            <a:lvl1pPr marL="325344" indent="-325344">
              <a:buFont typeface="Wingdings" panose="05000000000000000000" pitchFamily="2" charset="2"/>
              <a:buChar char="u"/>
              <a:defRPr sz="1708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04911" indent="-271120">
              <a:buFont typeface="Wingdings" panose="05000000000000000000" pitchFamily="2" charset="2"/>
              <a:buChar char="§"/>
              <a:defRPr sz="1518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084478" indent="-216896">
              <a:buFont typeface="Wingdings" panose="05000000000000000000" pitchFamily="2" charset="2"/>
              <a:buChar char="ü"/>
              <a:defRPr sz="1328"/>
            </a:lvl3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  <a:endParaRPr lang="en-US" altLang="ko-KR"/>
          </a:p>
          <a:p>
            <a:pPr lvl="2"/>
            <a:r>
              <a:rPr lang="ko-KR" altLang="en-US"/>
              <a:t>세째 수준</a:t>
            </a:r>
          </a:p>
        </p:txBody>
      </p:sp>
    </p:spTree>
    <p:extLst>
      <p:ext uri="{BB962C8B-B14F-4D97-AF65-F5344CB8AC3E}">
        <p14:creationId xmlns:p14="http://schemas.microsoft.com/office/powerpoint/2010/main" val="202054426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04697" y="188641"/>
            <a:ext cx="4065120" cy="4048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77" b="1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 sz="1898" b="1"/>
            </a:lvl2pPr>
            <a:lvl3pPr marL="811852" indent="0">
              <a:buNone/>
              <a:defRPr sz="1898" b="1"/>
            </a:lvl3pPr>
            <a:lvl4pPr marL="1218532" indent="0">
              <a:buNone/>
              <a:defRPr sz="1898" b="1"/>
            </a:lvl4pPr>
            <a:lvl5pPr marL="1623705" indent="0">
              <a:buNone/>
              <a:defRPr sz="1898" b="1"/>
            </a:lvl5pPr>
          </a:lstStyle>
          <a:p>
            <a:pPr lvl="0"/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6250555" y="288454"/>
            <a:ext cx="3655445" cy="47625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98" baseline="0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/>
            </a:lvl2pPr>
            <a:lvl3pPr marL="811852" indent="0">
              <a:buNone/>
              <a:defRPr/>
            </a:lvl3pPr>
            <a:lvl4pPr marL="1218532" indent="0">
              <a:buNone/>
              <a:defRPr/>
            </a:lvl4pPr>
            <a:lvl5pPr marL="1623705" indent="0">
              <a:buNone/>
              <a:defRPr/>
            </a:lvl5pPr>
          </a:lstStyle>
          <a:p>
            <a:pPr lvl="0"/>
            <a:r>
              <a:rPr lang="en-US" altLang="ko-KR" dirty="0"/>
              <a:t>1.1 Linux </a:t>
            </a:r>
            <a:r>
              <a:rPr lang="ko-KR" altLang="en-US" dirty="0"/>
              <a:t>소개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6DBCEBF-50CA-49BC-A517-70D2751DF01C}"/>
              </a:ext>
            </a:extLst>
          </p:cNvPr>
          <p:cNvCxnSpPr/>
          <p:nvPr userDrawn="1"/>
        </p:nvCxnSpPr>
        <p:spPr>
          <a:xfrm>
            <a:off x="0" y="692696"/>
            <a:ext cx="9906000" cy="0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EC8740F0-14D3-40F2-B28A-46D2ED184AA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0625" y="980734"/>
            <a:ext cx="8813069" cy="5544598"/>
          </a:xfrm>
          <a:prstGeom prst="rect">
            <a:avLst/>
          </a:prstGeom>
        </p:spPr>
        <p:txBody>
          <a:bodyPr/>
          <a:lstStyle>
            <a:lvl1pPr marL="325344" indent="-325344">
              <a:buFont typeface="Wingdings" panose="05000000000000000000" pitchFamily="2" charset="2"/>
              <a:buChar char="u"/>
              <a:defRPr sz="1708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04911" indent="-271120">
              <a:buFont typeface="Wingdings" panose="05000000000000000000" pitchFamily="2" charset="2"/>
              <a:buChar char="§"/>
              <a:defRPr sz="1518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084478" indent="-216896">
              <a:buFont typeface="Wingdings" panose="05000000000000000000" pitchFamily="2" charset="2"/>
              <a:buChar char="ü"/>
              <a:defRPr sz="1328"/>
            </a:lvl3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  <a:endParaRPr lang="en-US" altLang="ko-KR"/>
          </a:p>
          <a:p>
            <a:pPr lvl="2"/>
            <a:r>
              <a:rPr lang="ko-KR" altLang="en-US"/>
              <a:t>세째 수준</a:t>
            </a:r>
          </a:p>
        </p:txBody>
      </p:sp>
    </p:spTree>
    <p:extLst>
      <p:ext uri="{BB962C8B-B14F-4D97-AF65-F5344CB8AC3E}">
        <p14:creationId xmlns:p14="http://schemas.microsoft.com/office/powerpoint/2010/main" val="22881524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Line 14"/>
          <p:cNvSpPr>
            <a:spLocks noChangeShapeType="1"/>
          </p:cNvSpPr>
          <p:nvPr userDrawn="1"/>
        </p:nvSpPr>
        <p:spPr bwMode="auto">
          <a:xfrm>
            <a:off x="0" y="534988"/>
            <a:ext cx="9906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9268687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04697" y="188641"/>
            <a:ext cx="4065120" cy="4048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77" b="1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 sz="1898" b="1"/>
            </a:lvl2pPr>
            <a:lvl3pPr marL="811852" indent="0">
              <a:buNone/>
              <a:defRPr sz="1898" b="1"/>
            </a:lvl3pPr>
            <a:lvl4pPr marL="1218532" indent="0">
              <a:buNone/>
              <a:defRPr sz="1898" b="1"/>
            </a:lvl4pPr>
            <a:lvl5pPr marL="1623705" indent="0">
              <a:buNone/>
              <a:defRPr sz="1898" b="1"/>
            </a:lvl5pPr>
          </a:lstStyle>
          <a:p>
            <a:pPr lvl="0"/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6250555" y="288454"/>
            <a:ext cx="3655445" cy="47625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98" baseline="0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/>
            </a:lvl2pPr>
            <a:lvl3pPr marL="811852" indent="0">
              <a:buNone/>
              <a:defRPr/>
            </a:lvl3pPr>
            <a:lvl4pPr marL="1218532" indent="0">
              <a:buNone/>
              <a:defRPr/>
            </a:lvl4pPr>
            <a:lvl5pPr marL="1623705" indent="0">
              <a:buNone/>
              <a:defRPr/>
            </a:lvl5pPr>
          </a:lstStyle>
          <a:p>
            <a:pPr lvl="0"/>
            <a:r>
              <a:rPr lang="en-US" altLang="ko-KR" dirty="0"/>
              <a:t>1.1 Linux </a:t>
            </a:r>
            <a:r>
              <a:rPr lang="ko-KR" altLang="en-US" dirty="0"/>
              <a:t>소개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6DBCEBF-50CA-49BC-A517-70D2751DF01C}"/>
              </a:ext>
            </a:extLst>
          </p:cNvPr>
          <p:cNvCxnSpPr/>
          <p:nvPr userDrawn="1"/>
        </p:nvCxnSpPr>
        <p:spPr>
          <a:xfrm>
            <a:off x="0" y="692696"/>
            <a:ext cx="9906000" cy="0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EC8740F0-14D3-40F2-B28A-46D2ED184AA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0625" y="980734"/>
            <a:ext cx="8813069" cy="5544598"/>
          </a:xfrm>
          <a:prstGeom prst="rect">
            <a:avLst/>
          </a:prstGeom>
        </p:spPr>
        <p:txBody>
          <a:bodyPr/>
          <a:lstStyle>
            <a:lvl1pPr marL="325344" indent="-325344">
              <a:buFont typeface="Wingdings" panose="05000000000000000000" pitchFamily="2" charset="2"/>
              <a:buChar char="u"/>
              <a:defRPr sz="1708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04911" indent="-271120">
              <a:buFont typeface="Wingdings" panose="05000000000000000000" pitchFamily="2" charset="2"/>
              <a:buChar char="§"/>
              <a:defRPr sz="1518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084478" indent="-216896">
              <a:buFont typeface="Wingdings" panose="05000000000000000000" pitchFamily="2" charset="2"/>
              <a:buChar char="ü"/>
              <a:defRPr sz="1328"/>
            </a:lvl3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  <a:endParaRPr lang="en-US" altLang="ko-KR"/>
          </a:p>
          <a:p>
            <a:pPr lvl="2"/>
            <a:r>
              <a:rPr lang="ko-KR" altLang="en-US"/>
              <a:t>세째 수준</a:t>
            </a:r>
          </a:p>
        </p:txBody>
      </p:sp>
    </p:spTree>
    <p:extLst>
      <p:ext uri="{BB962C8B-B14F-4D97-AF65-F5344CB8AC3E}">
        <p14:creationId xmlns:p14="http://schemas.microsoft.com/office/powerpoint/2010/main" val="207028976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04697" y="188641"/>
            <a:ext cx="4065120" cy="4048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77" b="1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 sz="1898" b="1"/>
            </a:lvl2pPr>
            <a:lvl3pPr marL="811852" indent="0">
              <a:buNone/>
              <a:defRPr sz="1898" b="1"/>
            </a:lvl3pPr>
            <a:lvl4pPr marL="1218532" indent="0">
              <a:buNone/>
              <a:defRPr sz="1898" b="1"/>
            </a:lvl4pPr>
            <a:lvl5pPr marL="1623705" indent="0">
              <a:buNone/>
              <a:defRPr sz="1898" b="1"/>
            </a:lvl5pPr>
          </a:lstStyle>
          <a:p>
            <a:pPr lvl="0"/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6250555" y="288454"/>
            <a:ext cx="3655445" cy="47625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98" baseline="0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/>
            </a:lvl2pPr>
            <a:lvl3pPr marL="811852" indent="0">
              <a:buNone/>
              <a:defRPr/>
            </a:lvl3pPr>
            <a:lvl4pPr marL="1218532" indent="0">
              <a:buNone/>
              <a:defRPr/>
            </a:lvl4pPr>
            <a:lvl5pPr marL="1623705" indent="0">
              <a:buNone/>
              <a:defRPr/>
            </a:lvl5pPr>
          </a:lstStyle>
          <a:p>
            <a:pPr lvl="0"/>
            <a:r>
              <a:rPr lang="en-US" altLang="ko-KR" dirty="0"/>
              <a:t>1.1 Linux </a:t>
            </a:r>
            <a:r>
              <a:rPr lang="ko-KR" altLang="en-US" dirty="0"/>
              <a:t>소개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6DBCEBF-50CA-49BC-A517-70D2751DF01C}"/>
              </a:ext>
            </a:extLst>
          </p:cNvPr>
          <p:cNvCxnSpPr/>
          <p:nvPr userDrawn="1"/>
        </p:nvCxnSpPr>
        <p:spPr>
          <a:xfrm>
            <a:off x="0" y="692696"/>
            <a:ext cx="9906000" cy="0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EC8740F0-14D3-40F2-B28A-46D2ED184AA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0625" y="980734"/>
            <a:ext cx="8813069" cy="5544598"/>
          </a:xfrm>
          <a:prstGeom prst="rect">
            <a:avLst/>
          </a:prstGeom>
        </p:spPr>
        <p:txBody>
          <a:bodyPr/>
          <a:lstStyle>
            <a:lvl1pPr marL="325344" indent="-325344">
              <a:buFont typeface="Wingdings" panose="05000000000000000000" pitchFamily="2" charset="2"/>
              <a:buChar char="u"/>
              <a:defRPr sz="1708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04911" indent="-271120">
              <a:buFont typeface="Wingdings" panose="05000000000000000000" pitchFamily="2" charset="2"/>
              <a:buChar char="§"/>
              <a:defRPr sz="1518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084478" indent="-216896">
              <a:buFont typeface="Wingdings" panose="05000000000000000000" pitchFamily="2" charset="2"/>
              <a:buChar char="ü"/>
              <a:defRPr sz="1328"/>
            </a:lvl3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  <a:endParaRPr lang="en-US" altLang="ko-KR"/>
          </a:p>
          <a:p>
            <a:pPr lvl="2"/>
            <a:r>
              <a:rPr lang="ko-KR" altLang="en-US"/>
              <a:t>세째 수준</a:t>
            </a:r>
          </a:p>
        </p:txBody>
      </p:sp>
    </p:spTree>
    <p:extLst>
      <p:ext uri="{BB962C8B-B14F-4D97-AF65-F5344CB8AC3E}">
        <p14:creationId xmlns:p14="http://schemas.microsoft.com/office/powerpoint/2010/main" val="296724322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04697" y="188641"/>
            <a:ext cx="4065120" cy="4048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77" b="1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 sz="1898" b="1"/>
            </a:lvl2pPr>
            <a:lvl3pPr marL="811852" indent="0">
              <a:buNone/>
              <a:defRPr sz="1898" b="1"/>
            </a:lvl3pPr>
            <a:lvl4pPr marL="1218532" indent="0">
              <a:buNone/>
              <a:defRPr sz="1898" b="1"/>
            </a:lvl4pPr>
            <a:lvl5pPr marL="1623705" indent="0">
              <a:buNone/>
              <a:defRPr sz="1898" b="1"/>
            </a:lvl5pPr>
          </a:lstStyle>
          <a:p>
            <a:pPr lvl="0"/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6250555" y="288454"/>
            <a:ext cx="3655445" cy="47625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98" baseline="0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/>
            </a:lvl2pPr>
            <a:lvl3pPr marL="811852" indent="0">
              <a:buNone/>
              <a:defRPr/>
            </a:lvl3pPr>
            <a:lvl4pPr marL="1218532" indent="0">
              <a:buNone/>
              <a:defRPr/>
            </a:lvl4pPr>
            <a:lvl5pPr marL="1623705" indent="0">
              <a:buNone/>
              <a:defRPr/>
            </a:lvl5pPr>
          </a:lstStyle>
          <a:p>
            <a:pPr lvl="0"/>
            <a:r>
              <a:rPr lang="en-US" altLang="ko-KR" dirty="0"/>
              <a:t>1.1 Linux </a:t>
            </a:r>
            <a:r>
              <a:rPr lang="ko-KR" altLang="en-US" dirty="0"/>
              <a:t>소개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6DBCEBF-50CA-49BC-A517-70D2751DF01C}"/>
              </a:ext>
            </a:extLst>
          </p:cNvPr>
          <p:cNvCxnSpPr/>
          <p:nvPr userDrawn="1"/>
        </p:nvCxnSpPr>
        <p:spPr>
          <a:xfrm>
            <a:off x="0" y="692696"/>
            <a:ext cx="9906000" cy="0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EC8740F0-14D3-40F2-B28A-46D2ED184AA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0625" y="980734"/>
            <a:ext cx="8813069" cy="5544598"/>
          </a:xfrm>
          <a:prstGeom prst="rect">
            <a:avLst/>
          </a:prstGeom>
        </p:spPr>
        <p:txBody>
          <a:bodyPr/>
          <a:lstStyle>
            <a:lvl1pPr marL="325344" indent="-325344">
              <a:buFont typeface="Wingdings" panose="05000000000000000000" pitchFamily="2" charset="2"/>
              <a:buChar char="u"/>
              <a:defRPr sz="1708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04911" indent="-271120">
              <a:buFont typeface="Wingdings" panose="05000000000000000000" pitchFamily="2" charset="2"/>
              <a:buChar char="§"/>
              <a:defRPr sz="1518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084478" indent="-216896">
              <a:buFont typeface="Wingdings" panose="05000000000000000000" pitchFamily="2" charset="2"/>
              <a:buChar char="ü"/>
              <a:defRPr sz="1328"/>
            </a:lvl3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  <a:endParaRPr lang="en-US" altLang="ko-KR"/>
          </a:p>
          <a:p>
            <a:pPr lvl="2"/>
            <a:r>
              <a:rPr lang="ko-KR" altLang="en-US"/>
              <a:t>세째 수준</a:t>
            </a:r>
          </a:p>
        </p:txBody>
      </p:sp>
    </p:spTree>
    <p:extLst>
      <p:ext uri="{BB962C8B-B14F-4D97-AF65-F5344CB8AC3E}">
        <p14:creationId xmlns:p14="http://schemas.microsoft.com/office/powerpoint/2010/main" val="281925322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04697" y="188641"/>
            <a:ext cx="4065120" cy="4048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77" b="1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 sz="1898" b="1"/>
            </a:lvl2pPr>
            <a:lvl3pPr marL="811852" indent="0">
              <a:buNone/>
              <a:defRPr sz="1898" b="1"/>
            </a:lvl3pPr>
            <a:lvl4pPr marL="1218532" indent="0">
              <a:buNone/>
              <a:defRPr sz="1898" b="1"/>
            </a:lvl4pPr>
            <a:lvl5pPr marL="1623705" indent="0">
              <a:buNone/>
              <a:defRPr sz="1898" b="1"/>
            </a:lvl5pPr>
          </a:lstStyle>
          <a:p>
            <a:pPr lvl="0"/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6250555" y="288454"/>
            <a:ext cx="3655445" cy="47625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98" baseline="0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/>
            </a:lvl2pPr>
            <a:lvl3pPr marL="811852" indent="0">
              <a:buNone/>
              <a:defRPr/>
            </a:lvl3pPr>
            <a:lvl4pPr marL="1218532" indent="0">
              <a:buNone/>
              <a:defRPr/>
            </a:lvl4pPr>
            <a:lvl5pPr marL="1623705" indent="0">
              <a:buNone/>
              <a:defRPr/>
            </a:lvl5pPr>
          </a:lstStyle>
          <a:p>
            <a:pPr lvl="0"/>
            <a:r>
              <a:rPr lang="en-US" altLang="ko-KR" dirty="0"/>
              <a:t>1.1 Linux </a:t>
            </a:r>
            <a:r>
              <a:rPr lang="ko-KR" altLang="en-US" dirty="0"/>
              <a:t>소개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6DBCEBF-50CA-49BC-A517-70D2751DF01C}"/>
              </a:ext>
            </a:extLst>
          </p:cNvPr>
          <p:cNvCxnSpPr/>
          <p:nvPr userDrawn="1"/>
        </p:nvCxnSpPr>
        <p:spPr>
          <a:xfrm>
            <a:off x="0" y="692696"/>
            <a:ext cx="9906000" cy="0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EC8740F0-14D3-40F2-B28A-46D2ED184AA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0625" y="980734"/>
            <a:ext cx="8813069" cy="5544598"/>
          </a:xfrm>
          <a:prstGeom prst="rect">
            <a:avLst/>
          </a:prstGeom>
        </p:spPr>
        <p:txBody>
          <a:bodyPr/>
          <a:lstStyle>
            <a:lvl1pPr marL="325344" indent="-325344">
              <a:buFont typeface="Wingdings" panose="05000000000000000000" pitchFamily="2" charset="2"/>
              <a:buChar char="u"/>
              <a:defRPr sz="1708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04911" indent="-271120">
              <a:buFont typeface="Wingdings" panose="05000000000000000000" pitchFamily="2" charset="2"/>
              <a:buChar char="§"/>
              <a:defRPr sz="1518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084478" indent="-216896">
              <a:buFont typeface="Wingdings" panose="05000000000000000000" pitchFamily="2" charset="2"/>
              <a:buChar char="ü"/>
              <a:defRPr sz="1328"/>
            </a:lvl3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  <a:endParaRPr lang="en-US" altLang="ko-KR"/>
          </a:p>
          <a:p>
            <a:pPr lvl="2"/>
            <a:r>
              <a:rPr lang="ko-KR" altLang="en-US"/>
              <a:t>세째 수준</a:t>
            </a:r>
          </a:p>
        </p:txBody>
      </p:sp>
    </p:spTree>
    <p:extLst>
      <p:ext uri="{BB962C8B-B14F-4D97-AF65-F5344CB8AC3E}">
        <p14:creationId xmlns:p14="http://schemas.microsoft.com/office/powerpoint/2010/main" val="88104389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3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04697" y="188641"/>
            <a:ext cx="4065120" cy="4048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77" b="1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 sz="1898" b="1"/>
            </a:lvl2pPr>
            <a:lvl3pPr marL="811852" indent="0">
              <a:buNone/>
              <a:defRPr sz="1898" b="1"/>
            </a:lvl3pPr>
            <a:lvl4pPr marL="1218532" indent="0">
              <a:buNone/>
              <a:defRPr sz="1898" b="1"/>
            </a:lvl4pPr>
            <a:lvl5pPr marL="1623705" indent="0">
              <a:buNone/>
              <a:defRPr sz="1898" b="1"/>
            </a:lvl5pPr>
          </a:lstStyle>
          <a:p>
            <a:pPr lvl="0"/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6250555" y="288454"/>
            <a:ext cx="3655445" cy="47625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98" baseline="0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/>
            </a:lvl2pPr>
            <a:lvl3pPr marL="811852" indent="0">
              <a:buNone/>
              <a:defRPr/>
            </a:lvl3pPr>
            <a:lvl4pPr marL="1218532" indent="0">
              <a:buNone/>
              <a:defRPr/>
            </a:lvl4pPr>
            <a:lvl5pPr marL="1623705" indent="0">
              <a:buNone/>
              <a:defRPr/>
            </a:lvl5pPr>
          </a:lstStyle>
          <a:p>
            <a:pPr lvl="0"/>
            <a:r>
              <a:rPr lang="en-US" altLang="ko-KR" dirty="0"/>
              <a:t>1.1 Linux </a:t>
            </a:r>
            <a:r>
              <a:rPr lang="ko-KR" altLang="en-US" dirty="0"/>
              <a:t>소개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6DBCEBF-50CA-49BC-A517-70D2751DF01C}"/>
              </a:ext>
            </a:extLst>
          </p:cNvPr>
          <p:cNvCxnSpPr/>
          <p:nvPr userDrawn="1"/>
        </p:nvCxnSpPr>
        <p:spPr>
          <a:xfrm>
            <a:off x="0" y="692696"/>
            <a:ext cx="9906000" cy="0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EC8740F0-14D3-40F2-B28A-46D2ED184AA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0625" y="980734"/>
            <a:ext cx="8813069" cy="5544598"/>
          </a:xfrm>
          <a:prstGeom prst="rect">
            <a:avLst/>
          </a:prstGeom>
        </p:spPr>
        <p:txBody>
          <a:bodyPr/>
          <a:lstStyle>
            <a:lvl1pPr marL="325344" indent="-325344">
              <a:buFont typeface="Wingdings" panose="05000000000000000000" pitchFamily="2" charset="2"/>
              <a:buChar char="u"/>
              <a:defRPr sz="1708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04911" indent="-271120">
              <a:buFont typeface="Wingdings" panose="05000000000000000000" pitchFamily="2" charset="2"/>
              <a:buChar char="§"/>
              <a:defRPr sz="1518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084478" indent="-216896">
              <a:buFont typeface="Wingdings" panose="05000000000000000000" pitchFamily="2" charset="2"/>
              <a:buChar char="ü"/>
              <a:defRPr sz="1328"/>
            </a:lvl3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  <a:endParaRPr lang="en-US" altLang="ko-KR"/>
          </a:p>
          <a:p>
            <a:pPr lvl="2"/>
            <a:r>
              <a:rPr lang="ko-KR" altLang="en-US"/>
              <a:t>세째 수준</a:t>
            </a:r>
          </a:p>
        </p:txBody>
      </p:sp>
    </p:spTree>
    <p:extLst>
      <p:ext uri="{BB962C8B-B14F-4D97-AF65-F5344CB8AC3E}">
        <p14:creationId xmlns:p14="http://schemas.microsoft.com/office/powerpoint/2010/main" val="344997719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4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04697" y="188641"/>
            <a:ext cx="4065120" cy="4048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77" b="1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 sz="1898" b="1"/>
            </a:lvl2pPr>
            <a:lvl3pPr marL="811852" indent="0">
              <a:buNone/>
              <a:defRPr sz="1898" b="1"/>
            </a:lvl3pPr>
            <a:lvl4pPr marL="1218532" indent="0">
              <a:buNone/>
              <a:defRPr sz="1898" b="1"/>
            </a:lvl4pPr>
            <a:lvl5pPr marL="1623705" indent="0">
              <a:buNone/>
              <a:defRPr sz="1898" b="1"/>
            </a:lvl5pPr>
          </a:lstStyle>
          <a:p>
            <a:pPr lvl="0"/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6250555" y="288454"/>
            <a:ext cx="3655445" cy="47625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98" baseline="0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/>
            </a:lvl2pPr>
            <a:lvl3pPr marL="811852" indent="0">
              <a:buNone/>
              <a:defRPr/>
            </a:lvl3pPr>
            <a:lvl4pPr marL="1218532" indent="0">
              <a:buNone/>
              <a:defRPr/>
            </a:lvl4pPr>
            <a:lvl5pPr marL="1623705" indent="0">
              <a:buNone/>
              <a:defRPr/>
            </a:lvl5pPr>
          </a:lstStyle>
          <a:p>
            <a:pPr lvl="0"/>
            <a:r>
              <a:rPr lang="en-US" altLang="ko-KR" dirty="0"/>
              <a:t>1.1 Linux </a:t>
            </a:r>
            <a:r>
              <a:rPr lang="ko-KR" altLang="en-US" dirty="0"/>
              <a:t>소개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6DBCEBF-50CA-49BC-A517-70D2751DF01C}"/>
              </a:ext>
            </a:extLst>
          </p:cNvPr>
          <p:cNvCxnSpPr/>
          <p:nvPr userDrawn="1"/>
        </p:nvCxnSpPr>
        <p:spPr>
          <a:xfrm>
            <a:off x="0" y="692696"/>
            <a:ext cx="9906000" cy="0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EC8740F0-14D3-40F2-B28A-46D2ED184AA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0625" y="980734"/>
            <a:ext cx="8813069" cy="5544598"/>
          </a:xfrm>
          <a:prstGeom prst="rect">
            <a:avLst/>
          </a:prstGeom>
        </p:spPr>
        <p:txBody>
          <a:bodyPr/>
          <a:lstStyle>
            <a:lvl1pPr marL="325344" indent="-325344">
              <a:buFont typeface="Wingdings" panose="05000000000000000000" pitchFamily="2" charset="2"/>
              <a:buChar char="u"/>
              <a:defRPr sz="1708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04911" indent="-271120">
              <a:buFont typeface="Wingdings" panose="05000000000000000000" pitchFamily="2" charset="2"/>
              <a:buChar char="§"/>
              <a:defRPr sz="1518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084478" indent="-216896">
              <a:buFont typeface="Wingdings" panose="05000000000000000000" pitchFamily="2" charset="2"/>
              <a:buChar char="ü"/>
              <a:defRPr sz="1328"/>
            </a:lvl3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  <a:endParaRPr lang="en-US" altLang="ko-KR"/>
          </a:p>
          <a:p>
            <a:pPr lvl="2"/>
            <a:r>
              <a:rPr lang="ko-KR" altLang="en-US"/>
              <a:t>세째 수준</a:t>
            </a:r>
          </a:p>
        </p:txBody>
      </p:sp>
    </p:spTree>
    <p:extLst>
      <p:ext uri="{BB962C8B-B14F-4D97-AF65-F5344CB8AC3E}">
        <p14:creationId xmlns:p14="http://schemas.microsoft.com/office/powerpoint/2010/main" val="308864178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5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04697" y="188641"/>
            <a:ext cx="4065120" cy="4048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77" b="1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 sz="1898" b="1"/>
            </a:lvl2pPr>
            <a:lvl3pPr marL="811852" indent="0">
              <a:buNone/>
              <a:defRPr sz="1898" b="1"/>
            </a:lvl3pPr>
            <a:lvl4pPr marL="1218532" indent="0">
              <a:buNone/>
              <a:defRPr sz="1898" b="1"/>
            </a:lvl4pPr>
            <a:lvl5pPr marL="1623705" indent="0">
              <a:buNone/>
              <a:defRPr sz="1898" b="1"/>
            </a:lvl5pPr>
          </a:lstStyle>
          <a:p>
            <a:pPr lvl="0"/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6250555" y="288454"/>
            <a:ext cx="3655445" cy="47625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98" baseline="0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/>
            </a:lvl2pPr>
            <a:lvl3pPr marL="811852" indent="0">
              <a:buNone/>
              <a:defRPr/>
            </a:lvl3pPr>
            <a:lvl4pPr marL="1218532" indent="0">
              <a:buNone/>
              <a:defRPr/>
            </a:lvl4pPr>
            <a:lvl5pPr marL="1623705" indent="0">
              <a:buNone/>
              <a:defRPr/>
            </a:lvl5pPr>
          </a:lstStyle>
          <a:p>
            <a:pPr lvl="0"/>
            <a:r>
              <a:rPr lang="en-US" altLang="ko-KR" dirty="0"/>
              <a:t>1.1 Linux </a:t>
            </a:r>
            <a:r>
              <a:rPr lang="ko-KR" altLang="en-US" dirty="0"/>
              <a:t>소개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6DBCEBF-50CA-49BC-A517-70D2751DF01C}"/>
              </a:ext>
            </a:extLst>
          </p:cNvPr>
          <p:cNvCxnSpPr/>
          <p:nvPr userDrawn="1"/>
        </p:nvCxnSpPr>
        <p:spPr>
          <a:xfrm>
            <a:off x="0" y="692696"/>
            <a:ext cx="9906000" cy="0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EC8740F0-14D3-40F2-B28A-46D2ED184AA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0625" y="980734"/>
            <a:ext cx="8813069" cy="5544598"/>
          </a:xfrm>
          <a:prstGeom prst="rect">
            <a:avLst/>
          </a:prstGeom>
        </p:spPr>
        <p:txBody>
          <a:bodyPr/>
          <a:lstStyle>
            <a:lvl1pPr marL="325344" indent="-325344">
              <a:buFont typeface="Wingdings" panose="05000000000000000000" pitchFamily="2" charset="2"/>
              <a:buChar char="u"/>
              <a:defRPr sz="1708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04911" indent="-271120">
              <a:buFont typeface="Wingdings" panose="05000000000000000000" pitchFamily="2" charset="2"/>
              <a:buChar char="§"/>
              <a:defRPr sz="1518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084478" indent="-216896">
              <a:buFont typeface="Wingdings" panose="05000000000000000000" pitchFamily="2" charset="2"/>
              <a:buChar char="ü"/>
              <a:defRPr sz="1328"/>
            </a:lvl3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  <a:endParaRPr lang="en-US" altLang="ko-KR"/>
          </a:p>
          <a:p>
            <a:pPr lvl="2"/>
            <a:r>
              <a:rPr lang="ko-KR" altLang="en-US"/>
              <a:t>세째 수준</a:t>
            </a:r>
          </a:p>
        </p:txBody>
      </p:sp>
    </p:spTree>
    <p:extLst>
      <p:ext uri="{BB962C8B-B14F-4D97-AF65-F5344CB8AC3E}">
        <p14:creationId xmlns:p14="http://schemas.microsoft.com/office/powerpoint/2010/main" val="396335337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6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04697" y="188641"/>
            <a:ext cx="4065120" cy="4048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77" b="1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 sz="1898" b="1"/>
            </a:lvl2pPr>
            <a:lvl3pPr marL="811852" indent="0">
              <a:buNone/>
              <a:defRPr sz="1898" b="1"/>
            </a:lvl3pPr>
            <a:lvl4pPr marL="1218532" indent="0">
              <a:buNone/>
              <a:defRPr sz="1898" b="1"/>
            </a:lvl4pPr>
            <a:lvl5pPr marL="1623705" indent="0">
              <a:buNone/>
              <a:defRPr sz="1898" b="1"/>
            </a:lvl5pPr>
          </a:lstStyle>
          <a:p>
            <a:pPr lvl="0"/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6250555" y="288454"/>
            <a:ext cx="3655445" cy="47625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98" baseline="0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/>
            </a:lvl2pPr>
            <a:lvl3pPr marL="811852" indent="0">
              <a:buNone/>
              <a:defRPr/>
            </a:lvl3pPr>
            <a:lvl4pPr marL="1218532" indent="0">
              <a:buNone/>
              <a:defRPr/>
            </a:lvl4pPr>
            <a:lvl5pPr marL="1623705" indent="0">
              <a:buNone/>
              <a:defRPr/>
            </a:lvl5pPr>
          </a:lstStyle>
          <a:p>
            <a:pPr lvl="0"/>
            <a:r>
              <a:rPr lang="en-US" altLang="ko-KR" dirty="0"/>
              <a:t>1.1 Linux </a:t>
            </a:r>
            <a:r>
              <a:rPr lang="ko-KR" altLang="en-US" dirty="0"/>
              <a:t>소개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6DBCEBF-50CA-49BC-A517-70D2751DF01C}"/>
              </a:ext>
            </a:extLst>
          </p:cNvPr>
          <p:cNvCxnSpPr/>
          <p:nvPr userDrawn="1"/>
        </p:nvCxnSpPr>
        <p:spPr>
          <a:xfrm>
            <a:off x="0" y="692696"/>
            <a:ext cx="9906000" cy="0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EC8740F0-14D3-40F2-B28A-46D2ED184AA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0625" y="980734"/>
            <a:ext cx="8813069" cy="5544598"/>
          </a:xfrm>
          <a:prstGeom prst="rect">
            <a:avLst/>
          </a:prstGeom>
        </p:spPr>
        <p:txBody>
          <a:bodyPr/>
          <a:lstStyle>
            <a:lvl1pPr marL="325344" indent="-325344">
              <a:buFont typeface="Wingdings" panose="05000000000000000000" pitchFamily="2" charset="2"/>
              <a:buChar char="u"/>
              <a:defRPr sz="1708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04911" indent="-271120">
              <a:buFont typeface="Wingdings" panose="05000000000000000000" pitchFamily="2" charset="2"/>
              <a:buChar char="§"/>
              <a:defRPr sz="1518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084478" indent="-216896">
              <a:buFont typeface="Wingdings" panose="05000000000000000000" pitchFamily="2" charset="2"/>
              <a:buChar char="ü"/>
              <a:defRPr sz="1328"/>
            </a:lvl3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  <a:endParaRPr lang="en-US" altLang="ko-KR"/>
          </a:p>
          <a:p>
            <a:pPr lvl="2"/>
            <a:r>
              <a:rPr lang="ko-KR" altLang="en-US"/>
              <a:t>세째 수준</a:t>
            </a:r>
          </a:p>
        </p:txBody>
      </p:sp>
    </p:spTree>
    <p:extLst>
      <p:ext uri="{BB962C8B-B14F-4D97-AF65-F5344CB8AC3E}">
        <p14:creationId xmlns:p14="http://schemas.microsoft.com/office/powerpoint/2010/main" val="64605390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7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04697" y="188641"/>
            <a:ext cx="4065120" cy="4048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77" b="1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 sz="1898" b="1"/>
            </a:lvl2pPr>
            <a:lvl3pPr marL="811852" indent="0">
              <a:buNone/>
              <a:defRPr sz="1898" b="1"/>
            </a:lvl3pPr>
            <a:lvl4pPr marL="1218532" indent="0">
              <a:buNone/>
              <a:defRPr sz="1898" b="1"/>
            </a:lvl4pPr>
            <a:lvl5pPr marL="1623705" indent="0">
              <a:buNone/>
              <a:defRPr sz="1898" b="1"/>
            </a:lvl5pPr>
          </a:lstStyle>
          <a:p>
            <a:pPr lvl="0"/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6250555" y="288454"/>
            <a:ext cx="3655445" cy="47625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98" baseline="0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/>
            </a:lvl2pPr>
            <a:lvl3pPr marL="811852" indent="0">
              <a:buNone/>
              <a:defRPr/>
            </a:lvl3pPr>
            <a:lvl4pPr marL="1218532" indent="0">
              <a:buNone/>
              <a:defRPr/>
            </a:lvl4pPr>
            <a:lvl5pPr marL="1623705" indent="0">
              <a:buNone/>
              <a:defRPr/>
            </a:lvl5pPr>
          </a:lstStyle>
          <a:p>
            <a:pPr lvl="0"/>
            <a:r>
              <a:rPr lang="en-US" altLang="ko-KR" dirty="0"/>
              <a:t>1.1 Linux </a:t>
            </a:r>
            <a:r>
              <a:rPr lang="ko-KR" altLang="en-US" dirty="0"/>
              <a:t>소개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6DBCEBF-50CA-49BC-A517-70D2751DF01C}"/>
              </a:ext>
            </a:extLst>
          </p:cNvPr>
          <p:cNvCxnSpPr/>
          <p:nvPr userDrawn="1"/>
        </p:nvCxnSpPr>
        <p:spPr>
          <a:xfrm>
            <a:off x="0" y="692696"/>
            <a:ext cx="9906000" cy="0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EC8740F0-14D3-40F2-B28A-46D2ED184AA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0625" y="980734"/>
            <a:ext cx="8813069" cy="5544598"/>
          </a:xfrm>
          <a:prstGeom prst="rect">
            <a:avLst/>
          </a:prstGeom>
        </p:spPr>
        <p:txBody>
          <a:bodyPr/>
          <a:lstStyle>
            <a:lvl1pPr marL="325344" indent="-325344">
              <a:buFont typeface="Wingdings" panose="05000000000000000000" pitchFamily="2" charset="2"/>
              <a:buChar char="u"/>
              <a:defRPr sz="1708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04911" indent="-271120">
              <a:buFont typeface="Wingdings" panose="05000000000000000000" pitchFamily="2" charset="2"/>
              <a:buChar char="§"/>
              <a:defRPr sz="1518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084478" indent="-216896">
              <a:buFont typeface="Wingdings" panose="05000000000000000000" pitchFamily="2" charset="2"/>
              <a:buChar char="ü"/>
              <a:defRPr sz="1328"/>
            </a:lvl3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  <a:endParaRPr lang="en-US" altLang="ko-KR"/>
          </a:p>
          <a:p>
            <a:pPr lvl="2"/>
            <a:r>
              <a:rPr lang="ko-KR" altLang="en-US"/>
              <a:t>세째 수준</a:t>
            </a:r>
          </a:p>
        </p:txBody>
      </p:sp>
    </p:spTree>
    <p:extLst>
      <p:ext uri="{BB962C8B-B14F-4D97-AF65-F5344CB8AC3E}">
        <p14:creationId xmlns:p14="http://schemas.microsoft.com/office/powerpoint/2010/main" val="312320021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8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04697" y="188641"/>
            <a:ext cx="4065120" cy="4048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77" b="1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 sz="1898" b="1"/>
            </a:lvl2pPr>
            <a:lvl3pPr marL="811852" indent="0">
              <a:buNone/>
              <a:defRPr sz="1898" b="1"/>
            </a:lvl3pPr>
            <a:lvl4pPr marL="1218532" indent="0">
              <a:buNone/>
              <a:defRPr sz="1898" b="1"/>
            </a:lvl4pPr>
            <a:lvl5pPr marL="1623705" indent="0">
              <a:buNone/>
              <a:defRPr sz="1898" b="1"/>
            </a:lvl5pPr>
          </a:lstStyle>
          <a:p>
            <a:pPr lvl="0"/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6250555" y="288454"/>
            <a:ext cx="3655445" cy="47625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98" baseline="0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/>
            </a:lvl2pPr>
            <a:lvl3pPr marL="811852" indent="0">
              <a:buNone/>
              <a:defRPr/>
            </a:lvl3pPr>
            <a:lvl4pPr marL="1218532" indent="0">
              <a:buNone/>
              <a:defRPr/>
            </a:lvl4pPr>
            <a:lvl5pPr marL="1623705" indent="0">
              <a:buNone/>
              <a:defRPr/>
            </a:lvl5pPr>
          </a:lstStyle>
          <a:p>
            <a:pPr lvl="0"/>
            <a:r>
              <a:rPr lang="en-US" altLang="ko-KR" dirty="0"/>
              <a:t>1.1 Linux </a:t>
            </a:r>
            <a:r>
              <a:rPr lang="ko-KR" altLang="en-US" dirty="0"/>
              <a:t>소개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6DBCEBF-50CA-49BC-A517-70D2751DF01C}"/>
              </a:ext>
            </a:extLst>
          </p:cNvPr>
          <p:cNvCxnSpPr/>
          <p:nvPr userDrawn="1"/>
        </p:nvCxnSpPr>
        <p:spPr>
          <a:xfrm>
            <a:off x="0" y="692696"/>
            <a:ext cx="9906000" cy="0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EC8740F0-14D3-40F2-B28A-46D2ED184AA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0625" y="980734"/>
            <a:ext cx="8813069" cy="5544598"/>
          </a:xfrm>
          <a:prstGeom prst="rect">
            <a:avLst/>
          </a:prstGeom>
        </p:spPr>
        <p:txBody>
          <a:bodyPr/>
          <a:lstStyle>
            <a:lvl1pPr marL="325344" indent="-325344">
              <a:buFont typeface="Wingdings" panose="05000000000000000000" pitchFamily="2" charset="2"/>
              <a:buChar char="u"/>
              <a:defRPr sz="1708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04911" indent="-271120">
              <a:buFont typeface="Wingdings" panose="05000000000000000000" pitchFamily="2" charset="2"/>
              <a:buChar char="§"/>
              <a:defRPr sz="1518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084478" indent="-216896">
              <a:buFont typeface="Wingdings" panose="05000000000000000000" pitchFamily="2" charset="2"/>
              <a:buChar char="ü"/>
              <a:defRPr sz="1328"/>
            </a:lvl3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  <a:endParaRPr lang="en-US" altLang="ko-KR"/>
          </a:p>
          <a:p>
            <a:pPr lvl="2"/>
            <a:r>
              <a:rPr lang="ko-KR" altLang="en-US"/>
              <a:t>세째 수준</a:t>
            </a:r>
          </a:p>
        </p:txBody>
      </p:sp>
    </p:spTree>
    <p:extLst>
      <p:ext uri="{BB962C8B-B14F-4D97-AF65-F5344CB8AC3E}">
        <p14:creationId xmlns:p14="http://schemas.microsoft.com/office/powerpoint/2010/main" val="40540814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25"/>
          <p:cNvCxnSpPr/>
          <p:nvPr userDrawn="1"/>
        </p:nvCxnSpPr>
        <p:spPr>
          <a:xfrm>
            <a:off x="279625" y="1614076"/>
            <a:ext cx="9359173" cy="0"/>
          </a:xfrm>
          <a:prstGeom prst="line">
            <a:avLst/>
          </a:prstGeom>
          <a:ln w="3175" cmpd="sng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267275" y="997461"/>
            <a:ext cx="9312275" cy="553998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buNone/>
              <a:defRPr sz="36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ko-KR" dirty="0"/>
              <a:t>Contents</a:t>
            </a:r>
            <a:endParaRPr lang="ko-KR" altLang="en-US" dirty="0"/>
          </a:p>
        </p:txBody>
      </p:sp>
      <p:sp>
        <p:nvSpPr>
          <p:cNvPr id="39" name="Rectangle 23"/>
          <p:cNvSpPr/>
          <p:nvPr userDrawn="1"/>
        </p:nvSpPr>
        <p:spPr>
          <a:xfrm>
            <a:off x="275893" y="1614507"/>
            <a:ext cx="828000" cy="4571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28850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120" userDrawn="1">
          <p15:clr>
            <a:srgbClr val="FBAE40"/>
          </p15:clr>
        </p15:guide>
        <p15:guide id="3" orient="horz" pos="3702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14895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act 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16"/>
          <p:cNvCxnSpPr/>
          <p:nvPr userDrawn="1"/>
        </p:nvCxnSpPr>
        <p:spPr>
          <a:xfrm flipH="1">
            <a:off x="3502984" y="4152417"/>
            <a:ext cx="2900033" cy="0"/>
          </a:xfrm>
          <a:prstGeom prst="line">
            <a:avLst/>
          </a:prstGeom>
          <a:ln w="6350" cmpd="sng">
            <a:solidFill>
              <a:srgbClr val="A5003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14"/>
          <p:cNvCxnSpPr/>
          <p:nvPr userDrawn="1"/>
        </p:nvCxnSpPr>
        <p:spPr>
          <a:xfrm flipH="1">
            <a:off x="3502984" y="2836301"/>
            <a:ext cx="2900033" cy="0"/>
          </a:xfrm>
          <a:prstGeom prst="line">
            <a:avLst/>
          </a:prstGeom>
          <a:ln w="6350" cmpd="sng">
            <a:solidFill>
              <a:srgbClr val="A5003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 userDrawn="1"/>
        </p:nvSpPr>
        <p:spPr>
          <a:xfrm>
            <a:off x="2802143" y="6503270"/>
            <a:ext cx="4301714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900" dirty="0">
                <a:solidFill>
                  <a:prstClr val="black"/>
                </a:solidFill>
                <a:latin typeface="Arial"/>
                <a:cs typeface="Arial"/>
              </a:rPr>
              <a:t>Copyright ⓒ 2019 LG Electronics. all right reserved.</a:t>
            </a:r>
            <a:endParaRPr lang="ko-KR" altLang="en-US" sz="9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72151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046862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695141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936554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81038" y="365126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81038" y="6356351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653A74-4859-4EFB-B57F-D26DB8320281}" type="datetimeFigureOut">
              <a:rPr lang="en-US" smtClean="0"/>
              <a:t>11/3/2022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281363" y="6356351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996113" y="6356351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A34AAE-DB12-465E-A7C0-174D7F1E725F}" type="slidenum">
              <a:rPr lang="ko-KR" altLang="en-US" smtClean="0">
                <a:solidFill>
                  <a:prstClr val="black"/>
                </a:solidFill>
              </a:rPr>
              <a:pPr/>
              <a:t>‹#›</a:t>
            </a:fld>
            <a:endParaRPr lang="ko-KR" altLang="en-US" dirty="0">
              <a:solidFill>
                <a:prstClr val="black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 userDrawn="1"/>
        </p:nvPicPr>
        <p:blipFill>
          <a:blip r:embed="rId4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7296" y="6407183"/>
            <a:ext cx="2206964" cy="396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4395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8" r:id="rId1"/>
    <p:sldLayoutId id="2147483779" r:id="rId2"/>
    <p:sldLayoutId id="2147483710" r:id="rId3"/>
    <p:sldLayoutId id="2147483698" r:id="rId4"/>
    <p:sldLayoutId id="2147483718" r:id="rId5"/>
    <p:sldLayoutId id="2147483719" r:id="rId6"/>
    <p:sldLayoutId id="2147483720" r:id="rId7"/>
    <p:sldLayoutId id="2147483721" r:id="rId8"/>
    <p:sldLayoutId id="2147483723" r:id="rId9"/>
    <p:sldLayoutId id="2147483780" r:id="rId10"/>
    <p:sldLayoutId id="2147483782" r:id="rId11"/>
    <p:sldLayoutId id="2147483783" r:id="rId12"/>
    <p:sldLayoutId id="2147483784" r:id="rId13"/>
    <p:sldLayoutId id="2147483785" r:id="rId14"/>
    <p:sldLayoutId id="2147483786" r:id="rId15"/>
    <p:sldLayoutId id="2147483787" r:id="rId16"/>
    <p:sldLayoutId id="2147483788" r:id="rId17"/>
    <p:sldLayoutId id="2147483789" r:id="rId18"/>
    <p:sldLayoutId id="2147483790" r:id="rId19"/>
    <p:sldLayoutId id="2147483791" r:id="rId20"/>
    <p:sldLayoutId id="2147483792" r:id="rId21"/>
    <p:sldLayoutId id="2147483793" r:id="rId22"/>
    <p:sldLayoutId id="2147483794" r:id="rId23"/>
    <p:sldLayoutId id="2147483795" r:id="rId24"/>
    <p:sldLayoutId id="2147483796" r:id="rId25"/>
    <p:sldLayoutId id="2147483797" r:id="rId26"/>
    <p:sldLayoutId id="2147483798" r:id="rId27"/>
    <p:sldLayoutId id="2147483799" r:id="rId28"/>
    <p:sldLayoutId id="2147483800" r:id="rId29"/>
    <p:sldLayoutId id="2147483801" r:id="rId30"/>
    <p:sldLayoutId id="2147483802" r:id="rId31"/>
    <p:sldLayoutId id="2147483803" r:id="rId32"/>
    <p:sldLayoutId id="2147483804" r:id="rId33"/>
    <p:sldLayoutId id="2147483805" r:id="rId34"/>
    <p:sldLayoutId id="2147483806" r:id="rId35"/>
    <p:sldLayoutId id="2147483807" r:id="rId36"/>
    <p:sldLayoutId id="2147483808" r:id="rId37"/>
    <p:sldLayoutId id="2147483809" r:id="rId38"/>
    <p:sldLayoutId id="2147483810" r:id="rId39"/>
  </p:sldLayoutIdLst>
  <p:hf hdr="0" ftr="0" dt="0"/>
  <p:txStyles>
    <p:titleStyle>
      <a:lvl1pPr algn="l" defTabSz="742950" rtl="0" eaLnBrk="1" latinLnBrk="0" hangingPunct="1">
        <a:lnSpc>
          <a:spcPct val="90000"/>
        </a:lnSpc>
        <a:spcBef>
          <a:spcPct val="0"/>
        </a:spcBef>
        <a:buNone/>
        <a:defRPr sz="357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5738" indent="-185738" algn="l" defTabSz="742950" rtl="0" eaLnBrk="1" latinLnBrk="0" hangingPunct="1">
        <a:lnSpc>
          <a:spcPct val="90000"/>
        </a:lnSpc>
        <a:spcBef>
          <a:spcPts val="813"/>
        </a:spcBef>
        <a:buFont typeface="Arial" panose="020B0604020202020204" pitchFamily="34" charset="0"/>
        <a:buChar char="•"/>
        <a:defRPr sz="2275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185738" algn="l" defTabSz="742950" rtl="0" eaLnBrk="1" latinLnBrk="0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950" kern="1200">
          <a:solidFill>
            <a:schemeClr val="tx1"/>
          </a:solidFill>
          <a:latin typeface="+mn-lt"/>
          <a:ea typeface="+mn-ea"/>
          <a:cs typeface="+mn-cs"/>
        </a:defRPr>
      </a:lvl2pPr>
      <a:lvl3pPr marL="928688" indent="-185738" algn="l" defTabSz="742950" rtl="0" eaLnBrk="1" latinLnBrk="0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625" kern="1200">
          <a:solidFill>
            <a:schemeClr val="tx1"/>
          </a:solidFill>
          <a:latin typeface="+mn-lt"/>
          <a:ea typeface="+mn-ea"/>
          <a:cs typeface="+mn-cs"/>
        </a:defRPr>
      </a:lvl3pPr>
      <a:lvl4pPr marL="1300163" indent="-185738" algn="l" defTabSz="742950" rtl="0" eaLnBrk="1" latinLnBrk="0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4pPr>
      <a:lvl5pPr marL="1671638" indent="-185738" algn="l" defTabSz="742950" rtl="0" eaLnBrk="1" latinLnBrk="0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5pPr>
      <a:lvl6pPr marL="2043113" indent="-185738" algn="l" defTabSz="742950" rtl="0" eaLnBrk="1" latinLnBrk="0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6pPr>
      <a:lvl7pPr marL="2414588" indent="-185738" algn="l" defTabSz="742950" rtl="0" eaLnBrk="1" latinLnBrk="0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7pPr>
      <a:lvl8pPr marL="2786063" indent="-185738" algn="l" defTabSz="742950" rtl="0" eaLnBrk="1" latinLnBrk="0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8pPr>
      <a:lvl9pPr marL="3157538" indent="-185738" algn="l" defTabSz="742950" rtl="0" eaLnBrk="1" latinLnBrk="0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1pPr>
      <a:lvl2pPr marL="371475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2pPr>
      <a:lvl3pPr marL="742950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3pPr>
      <a:lvl4pPr marL="1114425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4pPr>
      <a:lvl5pPr marL="1485900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5pPr>
      <a:lvl6pPr marL="1857375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7pPr>
      <a:lvl8pPr marL="2600325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8pPr>
      <a:lvl9pPr marL="2971800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ython.org/" TargetMode="External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hyperlink" Target="https://www.enthought.com/canopy" TargetMode="External"/><Relationship Id="rId4" Type="http://schemas.openxmlformats.org/officeDocument/2006/relationships/hyperlink" Target="https://www.anaconda.com/" TargetMode="Externa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naconda.com/products/individual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hyperlink" Target="https://www.raspberrypi.org/" TargetMode="External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jpg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aspberrypi.org/downloads/" TargetMode="External"/><Relationship Id="rId2" Type="http://schemas.openxmlformats.org/officeDocument/2006/relationships/hyperlink" Target="https://www.raspberrypi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hyperlink" Target="https://sourceforge.net/projects/win32diskimager/" TargetMode="External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hyperlink" Target="http://wiringpi.com/" TargetMode="External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1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1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gif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gif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gif"/><Relationship Id="rId2" Type="http://schemas.openxmlformats.org/officeDocument/2006/relationships/image" Target="../media/image91.gif"/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gif"/><Relationship Id="rId2" Type="http://schemas.openxmlformats.org/officeDocument/2006/relationships/image" Target="../media/image93.gif"/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gif"/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1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1.xml"/></Relationships>
</file>

<file path=ppt/slides/_rels/slide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7.png"/></Relationships>
</file>

<file path=ppt/slides/_rels/slide2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7.png"/><Relationship Id="rId4" Type="http://schemas.openxmlformats.org/officeDocument/2006/relationships/image" Target="../media/image109.png"/></Relationships>
</file>

<file path=ppt/slides/_rels/slide2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jpeg"/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1.xml"/></Relationships>
</file>

<file path=ppt/slides/_rels/slide2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247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SSD1306" TargetMode="External"/><Relationship Id="rId7" Type="http://schemas.openxmlformats.org/officeDocument/2006/relationships/hyperlink" Target="https://github.com/olikraus/u8glib" TargetMode="External"/><Relationship Id="rId2" Type="http://schemas.openxmlformats.org/officeDocument/2006/relationships/hyperlink" Target="http://bit.ly/UG-2864HLBEG01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olikraus/u8glib/wiki" TargetMode="External"/><Relationship Id="rId5" Type="http://schemas.openxmlformats.org/officeDocument/2006/relationships/hyperlink" Target="https://github.com/olikraus/U8glib_Arduino/releases" TargetMode="External"/><Relationship Id="rId4" Type="http://schemas.openxmlformats.org/officeDocument/2006/relationships/hyperlink" Target="http://bit.ly/SSD1306-ChrgPmp" TargetMode="External"/></Relationships>
</file>

<file path=ppt/slides/_rels/slide2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1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5.png"/></Relationships>
</file>

<file path=ppt/slides/_rels/slide2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3" Type="http://schemas.openxmlformats.org/officeDocument/2006/relationships/image" Target="../media/image123.png"/><Relationship Id="rId7" Type="http://schemas.openxmlformats.org/officeDocument/2006/relationships/image" Target="../media/image128.jpe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7.jpeg"/><Relationship Id="rId5" Type="http://schemas.openxmlformats.org/officeDocument/2006/relationships/image" Target="../media/image125.png"/><Relationship Id="rId4" Type="http://schemas.openxmlformats.org/officeDocument/2006/relationships/image" Target="../media/image124.png"/><Relationship Id="rId9" Type="http://schemas.openxmlformats.org/officeDocument/2006/relationships/image" Target="../media/image130.jpeg"/></Relationships>
</file>

<file path=ppt/slides/_rels/slide2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1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2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2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2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2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2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2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2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emf"/><Relationship Id="rId5" Type="http://schemas.openxmlformats.org/officeDocument/2006/relationships/image" Target="../media/image6.emf"/><Relationship Id="rId4" Type="http://schemas.openxmlformats.org/officeDocument/2006/relationships/image" Target="../media/image5.emf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emf"/><Relationship Id="rId3" Type="http://schemas.openxmlformats.org/officeDocument/2006/relationships/image" Target="../media/image8.emf"/><Relationship Id="rId7" Type="http://schemas.openxmlformats.org/officeDocument/2006/relationships/image" Target="../media/image12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emf"/><Relationship Id="rId4" Type="http://schemas.openxmlformats.org/officeDocument/2006/relationships/image" Target="../media/image9.emf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emf"/><Relationship Id="rId4" Type="http://schemas.openxmlformats.org/officeDocument/2006/relationships/image" Target="../media/image15.emf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pypl.github.io/PYPL.html" TargetMode="External"/><Relationship Id="rId5" Type="http://schemas.openxmlformats.org/officeDocument/2006/relationships/image" Target="../media/image18.png"/><Relationship Id="rId4" Type="http://schemas.openxmlformats.org/officeDocument/2006/relationships/hyperlink" Target="https://spectrum.ieee.org/static/interactive-the-top-programming-languages-2019" TargetMode="Externa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273336" y="1172787"/>
            <a:ext cx="9312275" cy="387798"/>
          </a:xfrm>
        </p:spPr>
        <p:txBody>
          <a:bodyPr anchor="ctr"/>
          <a:lstStyle/>
          <a:p>
            <a:r>
              <a:rPr lang="en-US" altLang="ko-KR" sz="2800" dirty="0">
                <a:latin typeface="+mn-ea"/>
              </a:rPr>
              <a:t>Contents</a:t>
            </a:r>
            <a:endParaRPr lang="ko-KR" altLang="en-US" sz="2800" dirty="0">
              <a:latin typeface="+mn-ea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3714936" y="3944694"/>
            <a:ext cx="2678224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defRPr/>
            </a:pPr>
            <a:r>
              <a:rPr lang="en-US" altLang="ko-KR" b="1" kern="0" spc="-150">
                <a:latin typeface="+mn-ea"/>
              </a:rPr>
              <a:t>ICT </a:t>
            </a:r>
            <a:r>
              <a:rPr lang="ko-KR" altLang="en-US" b="1" kern="0" spc="-150">
                <a:latin typeface="+mn-ea"/>
              </a:rPr>
              <a:t>프로그래밍</a:t>
            </a:r>
          </a:p>
        </p:txBody>
      </p:sp>
      <p:grpSp>
        <p:nvGrpSpPr>
          <p:cNvPr id="43" name="그룹 12"/>
          <p:cNvGrpSpPr/>
          <p:nvPr/>
        </p:nvGrpSpPr>
        <p:grpSpPr>
          <a:xfrm>
            <a:off x="3771491" y="4383112"/>
            <a:ext cx="2200101" cy="54000"/>
            <a:chOff x="808683" y="2636912"/>
            <a:chExt cx="2200101" cy="36000"/>
          </a:xfrm>
        </p:grpSpPr>
        <p:sp>
          <p:nvSpPr>
            <p:cNvPr id="44" name="직사각형 43"/>
            <p:cNvSpPr/>
            <p:nvPr/>
          </p:nvSpPr>
          <p:spPr>
            <a:xfrm>
              <a:off x="2576736" y="2636912"/>
              <a:ext cx="432048" cy="360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635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400" dirty="0">
                <a:solidFill>
                  <a:prstClr val="white"/>
                </a:solidFill>
                <a:latin typeface="+mn-ea"/>
              </a:endParaRPr>
            </a:p>
          </p:txBody>
        </p:sp>
        <p:sp>
          <p:nvSpPr>
            <p:cNvPr id="45" name="직사각형 44"/>
            <p:cNvSpPr/>
            <p:nvPr/>
          </p:nvSpPr>
          <p:spPr>
            <a:xfrm>
              <a:off x="808683" y="2636912"/>
              <a:ext cx="1800000" cy="36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635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400" dirty="0">
                <a:solidFill>
                  <a:prstClr val="white"/>
                </a:solidFill>
                <a:latin typeface="+mn-ea"/>
              </a:endParaRPr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3714936" y="2450669"/>
            <a:ext cx="2292661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defRPr/>
            </a:pPr>
            <a:r>
              <a:rPr lang="ko-KR" altLang="en-US" b="1" kern="0" spc="-150">
                <a:latin typeface="+mn-ea"/>
              </a:rPr>
              <a:t>파이썬 개요</a:t>
            </a:r>
            <a:endParaRPr lang="ko-KR" altLang="en-US" b="1" kern="0" spc="-150" dirty="0">
              <a:latin typeface="+mn-ea"/>
            </a:endParaRPr>
          </a:p>
        </p:txBody>
      </p:sp>
      <p:grpSp>
        <p:nvGrpSpPr>
          <p:cNvPr id="34" name="그룹 12"/>
          <p:cNvGrpSpPr/>
          <p:nvPr/>
        </p:nvGrpSpPr>
        <p:grpSpPr>
          <a:xfrm>
            <a:off x="3771491" y="2889087"/>
            <a:ext cx="2200101" cy="54000"/>
            <a:chOff x="808683" y="2636912"/>
            <a:chExt cx="2200101" cy="36000"/>
          </a:xfrm>
        </p:grpSpPr>
        <p:sp>
          <p:nvSpPr>
            <p:cNvPr id="37" name="직사각형 36"/>
            <p:cNvSpPr/>
            <p:nvPr/>
          </p:nvSpPr>
          <p:spPr>
            <a:xfrm>
              <a:off x="2576736" y="2636912"/>
              <a:ext cx="432048" cy="360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635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400" dirty="0">
                <a:solidFill>
                  <a:prstClr val="white"/>
                </a:solidFill>
                <a:latin typeface="+mn-ea"/>
              </a:endParaRPr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808683" y="2636912"/>
              <a:ext cx="1800000" cy="36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635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400" dirty="0">
                <a:solidFill>
                  <a:prstClr val="white"/>
                </a:solidFill>
                <a:latin typeface="+mn-ea"/>
              </a:endParaRPr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3714936" y="3224614"/>
            <a:ext cx="2678224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defRPr/>
            </a:pPr>
            <a:r>
              <a:rPr lang="ko-KR" altLang="en-US" b="1" kern="0" spc="-150">
                <a:latin typeface="+mn-ea"/>
              </a:rPr>
              <a:t>사물 인터넷 </a:t>
            </a:r>
            <a:endParaRPr lang="en-US" altLang="ko-KR" b="1" kern="0" spc="-150" dirty="0">
              <a:latin typeface="+mn-ea"/>
            </a:endParaRPr>
          </a:p>
        </p:txBody>
      </p:sp>
      <p:grpSp>
        <p:nvGrpSpPr>
          <p:cNvPr id="25" name="그룹 12"/>
          <p:cNvGrpSpPr/>
          <p:nvPr/>
        </p:nvGrpSpPr>
        <p:grpSpPr>
          <a:xfrm>
            <a:off x="3771491" y="3663032"/>
            <a:ext cx="2200101" cy="54000"/>
            <a:chOff x="808683" y="2636912"/>
            <a:chExt cx="2200101" cy="36000"/>
          </a:xfrm>
        </p:grpSpPr>
        <p:sp>
          <p:nvSpPr>
            <p:cNvPr id="26" name="직사각형 25"/>
            <p:cNvSpPr/>
            <p:nvPr/>
          </p:nvSpPr>
          <p:spPr>
            <a:xfrm>
              <a:off x="2576736" y="2636912"/>
              <a:ext cx="432048" cy="360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635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400" dirty="0">
                <a:solidFill>
                  <a:prstClr val="white"/>
                </a:solidFill>
                <a:latin typeface="+mn-ea"/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808683" y="2636912"/>
              <a:ext cx="1800000" cy="36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635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400" dirty="0">
                <a:solidFill>
                  <a:prstClr val="white"/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056106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6271" y="255527"/>
            <a:ext cx="4432623" cy="381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7078" bIns="17078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defTabSz="894695" fontAlgn="base" latinLnBrk="1">
              <a:spcBef>
                <a:spcPct val="0"/>
              </a:spcBef>
              <a:spcAft>
                <a:spcPct val="0"/>
              </a:spcAft>
              <a:defRPr/>
            </a:pPr>
            <a:endParaRPr lang="ko-KR" altLang="en-US" sz="1898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1D2953AF-69CC-4EC0-8201-F06FBD0236A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en-US" altLang="ko-KR" sz="2400" b="1">
                <a:solidFill>
                  <a:srgbClr val="000000"/>
                </a:solidFill>
              </a:rPr>
              <a:t>Python</a:t>
            </a:r>
            <a:r>
              <a:rPr lang="ko-KR" altLang="en-US">
                <a:solidFill>
                  <a:srgbClr val="000000"/>
                </a:solidFill>
              </a:rPr>
              <a:t> 개발 환경 설정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6FFEFB5-F3C3-4E4E-9B5A-3AB3F5831A3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545790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파이썬 개요</a:t>
            </a:r>
          </a:p>
          <a:p>
            <a:endParaRPr lang="ko-KR" altLang="en-US">
              <a:latin typeface="+mj-ea"/>
              <a:ea typeface="+mj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E1CFFE-CFAC-442F-A9A4-15088C39296D}"/>
              </a:ext>
            </a:extLst>
          </p:cNvPr>
          <p:cNvSpPr txBox="1"/>
          <p:nvPr/>
        </p:nvSpPr>
        <p:spPr>
          <a:xfrm>
            <a:off x="464524" y="938763"/>
            <a:ext cx="2004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63580" algn="ctr"/>
            <a:r>
              <a:rPr lang="ko-KR" altLang="en-US" sz="2000">
                <a:latin typeface="맑은 고딕" panose="020B0503020000020004" pitchFamily="50" charset="-127"/>
              </a:rPr>
              <a:t>개발환경이란</a:t>
            </a:r>
            <a:r>
              <a:rPr lang="en-US" altLang="ko-KR" sz="2000">
                <a:latin typeface="맑은 고딕" panose="020B0503020000020004" pitchFamily="50" charset="-127"/>
              </a:rPr>
              <a:t>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CC4FE8-4470-47CD-A71E-5C97C9906580}"/>
              </a:ext>
            </a:extLst>
          </p:cNvPr>
          <p:cNvSpPr txBox="1"/>
          <p:nvPr/>
        </p:nvSpPr>
        <p:spPr>
          <a:xfrm>
            <a:off x="942154" y="1351464"/>
            <a:ext cx="427072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- </a:t>
            </a:r>
            <a:r>
              <a:rPr lang="ko-KR" altLang="en-US"/>
              <a:t>프로그램을 작성하고</a:t>
            </a:r>
            <a:r>
              <a:rPr lang="en-US" altLang="ko-KR"/>
              <a:t>, </a:t>
            </a:r>
            <a:r>
              <a:rPr lang="ko-KR" altLang="en-US"/>
              <a:t>실행 시키는 환경</a:t>
            </a:r>
          </a:p>
          <a:p>
            <a:r>
              <a:rPr lang="en-US" altLang="ko-KR"/>
              <a:t>- </a:t>
            </a:r>
            <a:r>
              <a:rPr lang="ko-KR" altLang="en-US"/>
              <a:t>일반적으로 </a:t>
            </a:r>
            <a:r>
              <a:rPr lang="en-US" altLang="ko-KR"/>
              <a:t>&lt;</a:t>
            </a:r>
            <a:r>
              <a:rPr lang="ko-KR" altLang="en-US"/>
              <a:t>코딩 환경</a:t>
            </a:r>
            <a:r>
              <a:rPr lang="en-US" altLang="ko-KR"/>
              <a:t>&gt; </a:t>
            </a:r>
            <a:r>
              <a:rPr lang="ko-KR" altLang="en-US"/>
              <a:t>이라고 부름</a:t>
            </a:r>
          </a:p>
          <a:p>
            <a:r>
              <a:rPr lang="en-US" altLang="ko-KR"/>
              <a:t>- </a:t>
            </a:r>
            <a:r>
              <a:rPr lang="ko-KR" altLang="en-US"/>
              <a:t>개발환경을 결정</a:t>
            </a:r>
          </a:p>
          <a:p>
            <a:pPr lvl="1"/>
            <a:r>
              <a:rPr lang="en-US" altLang="ko-KR"/>
              <a:t>1) </a:t>
            </a:r>
            <a:r>
              <a:rPr lang="ko-KR" altLang="en-US"/>
              <a:t>운영 체제 </a:t>
            </a:r>
            <a:r>
              <a:rPr lang="en-US" altLang="ko-KR"/>
              <a:t>(Operating System, OS)</a:t>
            </a:r>
          </a:p>
          <a:p>
            <a:pPr lvl="1"/>
            <a:r>
              <a:rPr lang="en-US" altLang="ko-KR"/>
              <a:t>2) Python Interpreter</a:t>
            </a:r>
          </a:p>
          <a:p>
            <a:pPr lvl="1"/>
            <a:r>
              <a:rPr lang="en-US" altLang="ko-KR"/>
              <a:t>3) </a:t>
            </a:r>
            <a:r>
              <a:rPr lang="ko-KR" altLang="en-US"/>
              <a:t>코드 편집기 </a:t>
            </a:r>
            <a:r>
              <a:rPr lang="en-US" altLang="ko-KR"/>
              <a:t>(Editor)</a:t>
            </a:r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5FC0D06-2AF7-4827-B442-7D46D524D725}"/>
              </a:ext>
            </a:extLst>
          </p:cNvPr>
          <p:cNvSpPr txBox="1"/>
          <p:nvPr/>
        </p:nvSpPr>
        <p:spPr>
          <a:xfrm>
            <a:off x="464524" y="3454840"/>
            <a:ext cx="3264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63580"/>
            <a:r>
              <a:rPr lang="ko-KR" altLang="en-US" sz="2000">
                <a:latin typeface="맑은 고딕" panose="020B0503020000020004" pitchFamily="50" charset="-127"/>
              </a:rPr>
              <a:t>선호하는 운영체제를 선정</a:t>
            </a:r>
            <a:endParaRPr lang="en-US" altLang="ko-KR" sz="2000">
              <a:latin typeface="맑은 고딕" panose="020B0503020000020004" pitchFamily="50" charset="-127"/>
            </a:endParaRPr>
          </a:p>
        </p:txBody>
      </p:sp>
      <p:pic>
        <p:nvPicPr>
          <p:cNvPr id="2055" name="Picture 7" descr="블로그 | 임박한 윈도우 10 '강제 업데이트'에 대비하는 방법 - CIO Korea">
            <a:extLst>
              <a:ext uri="{FF2B5EF4-FFF2-40B4-BE49-F238E27FC236}">
                <a16:creationId xmlns:a16="http://schemas.microsoft.com/office/drawing/2014/main" id="{0CD367EA-71C6-4DB7-B2AB-010E162A26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84" r="16130"/>
          <a:stretch/>
        </p:blipFill>
        <p:spPr bwMode="auto">
          <a:xfrm>
            <a:off x="1967870" y="3913577"/>
            <a:ext cx="1401392" cy="1369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7" name="Picture 9" descr="턱스 - 위키백과, 우리 모두의 백과사전">
            <a:extLst>
              <a:ext uri="{FF2B5EF4-FFF2-40B4-BE49-F238E27FC236}">
                <a16:creationId xmlns:a16="http://schemas.microsoft.com/office/drawing/2014/main" id="{FD98BD9F-D704-4E2B-9F1E-BEA5482381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0373" y="3927372"/>
            <a:ext cx="1156201" cy="1369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9" name="Picture 11" descr="애플 로고 이야기">
            <a:extLst>
              <a:ext uri="{FF2B5EF4-FFF2-40B4-BE49-F238E27FC236}">
                <a16:creationId xmlns:a16="http://schemas.microsoft.com/office/drawing/2014/main" id="{9FF916AD-207B-4659-96F9-5DE3A3B5DA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7404" y="3854950"/>
            <a:ext cx="1295629" cy="1358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A822F50-67F6-40E2-8CAE-2F59D0E2B790}"/>
              </a:ext>
            </a:extLst>
          </p:cNvPr>
          <p:cNvSpPr txBox="1"/>
          <p:nvPr/>
        </p:nvSpPr>
        <p:spPr>
          <a:xfrm>
            <a:off x="2096694" y="5409220"/>
            <a:ext cx="1060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Windows</a:t>
            </a:r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35E01D1-5FE8-4162-BB19-B04BBB3ED235}"/>
              </a:ext>
            </a:extLst>
          </p:cNvPr>
          <p:cNvSpPr txBox="1"/>
          <p:nvPr/>
        </p:nvSpPr>
        <p:spPr>
          <a:xfrm>
            <a:off x="4679277" y="5429523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Linux</a:t>
            </a:r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6F6245F-429F-4B11-B873-7106C07723FA}"/>
              </a:ext>
            </a:extLst>
          </p:cNvPr>
          <p:cNvSpPr txBox="1"/>
          <p:nvPr/>
        </p:nvSpPr>
        <p:spPr>
          <a:xfrm>
            <a:off x="6609184" y="5429523"/>
            <a:ext cx="901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Mac OS</a:t>
            </a:r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332CE25-695C-4F0B-912E-892A53E0CE4B}"/>
              </a:ext>
            </a:extLst>
          </p:cNvPr>
          <p:cNvSpPr txBox="1"/>
          <p:nvPr/>
        </p:nvSpPr>
        <p:spPr>
          <a:xfrm>
            <a:off x="2036033" y="5760863"/>
            <a:ext cx="11224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/>
              <a:t>친숙함</a:t>
            </a:r>
            <a:r>
              <a:rPr lang="en-US" altLang="ko-KR" sz="1400"/>
              <a:t>,</a:t>
            </a:r>
          </a:p>
          <a:p>
            <a:r>
              <a:rPr lang="ko-KR" altLang="en-US" sz="1400"/>
              <a:t>초기엔 쉬움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F0E1B0D-99D3-4166-BE48-496BE990D9EC}"/>
              </a:ext>
            </a:extLst>
          </p:cNvPr>
          <p:cNvSpPr txBox="1"/>
          <p:nvPr/>
        </p:nvSpPr>
        <p:spPr>
          <a:xfrm>
            <a:off x="4054833" y="5760863"/>
            <a:ext cx="17459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/>
              <a:t>모듈 설치 쉬움</a:t>
            </a:r>
          </a:p>
          <a:p>
            <a:r>
              <a:rPr lang="ko-KR" altLang="en-US" sz="1400"/>
              <a:t>공짜</a:t>
            </a:r>
            <a:r>
              <a:rPr lang="en-US" altLang="ko-KR" sz="1400"/>
              <a:t>, </a:t>
            </a:r>
            <a:r>
              <a:rPr lang="ko-KR" altLang="en-US" sz="1400"/>
              <a:t>참고문서 많음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3E86522-6A72-4DC4-A7E5-2FCE60860CA9}"/>
              </a:ext>
            </a:extLst>
          </p:cNvPr>
          <p:cNvSpPr txBox="1"/>
          <p:nvPr/>
        </p:nvSpPr>
        <p:spPr>
          <a:xfrm>
            <a:off x="6415901" y="5760863"/>
            <a:ext cx="14486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0"/>
            <a:r>
              <a:rPr lang="ko-KR" altLang="en-US" sz="1400" i="0" u="none" strike="noStrike" baseline="0">
                <a:latin typeface="맑은 고딕" panose="020B0503020000020004" pitchFamily="50" charset="-127"/>
              </a:rPr>
              <a:t>모듈설치쉬움</a:t>
            </a:r>
          </a:p>
          <a:p>
            <a:r>
              <a:rPr lang="ko-KR" altLang="en-US" sz="1400" i="0" u="none" strike="noStrike" baseline="0">
                <a:latin typeface="맑은 고딕" panose="020B0503020000020004" pitchFamily="50" charset="-127"/>
              </a:rPr>
              <a:t>참고문서도많음</a:t>
            </a:r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403955056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en-US" altLang="ko-KR" sz="2400" b="1">
                <a:solidFill>
                  <a:srgbClr val="000000"/>
                </a:solidFill>
              </a:rPr>
              <a:t>Python</a:t>
            </a:r>
            <a:r>
              <a:rPr lang="ko-KR" altLang="en-US">
                <a:solidFill>
                  <a:srgbClr val="000000"/>
                </a:solidFill>
              </a:rPr>
              <a:t> 기본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파이썬 개요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집합 </a:t>
            </a:r>
            <a:r>
              <a:rPr lang="en-US" altLang="ko-KR" sz="2000" b="1">
                <a:latin typeface="+mj-ea"/>
                <a:ea typeface="+mj-ea"/>
              </a:rPr>
              <a:t>(set)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C24FE6E2-EDD2-434D-A915-5347002FC914}"/>
              </a:ext>
            </a:extLst>
          </p:cNvPr>
          <p:cNvGrpSpPr/>
          <p:nvPr/>
        </p:nvGrpSpPr>
        <p:grpSpPr>
          <a:xfrm>
            <a:off x="741095" y="2210098"/>
            <a:ext cx="8532386" cy="3575258"/>
            <a:chOff x="704528" y="1448780"/>
            <a:chExt cx="7920880" cy="1008112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CE4317AE-514E-4DDE-9F33-8827939147B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518A4893-8885-4788-92CE-98536258EB77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 =set([1,2,3,1,2,3])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print(s)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s.add(1)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print(s)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s.remove(1)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print(s)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s.update([1,4,5,6,7])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print(s)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s.discard(3)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print(s)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s.clear()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print(s)</a:t>
              </a:r>
              <a:endParaRPr lang="fr-FR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9" name="Rectangle 8">
            <a:extLst>
              <a:ext uri="{FF2B5EF4-FFF2-40B4-BE49-F238E27FC236}">
                <a16:creationId xmlns:a16="http://schemas.microsoft.com/office/drawing/2014/main" id="{78B008EE-E7F4-4B0F-8C5C-AE2284C624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0683" y="1239407"/>
            <a:ext cx="8097371" cy="784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</a:t>
            </a:r>
            <a:r>
              <a:rPr lang="ko-KR" altLang="en-US" b="1">
                <a:latin typeface="+mj-ea"/>
                <a:ea typeface="+mj-ea"/>
              </a:rPr>
              <a:t>값을 순서없이 저장</a:t>
            </a:r>
            <a:r>
              <a:rPr lang="en-US" altLang="ko-KR" b="1">
                <a:latin typeface="+mj-ea"/>
                <a:ea typeface="+mj-ea"/>
              </a:rPr>
              <a:t>, </a:t>
            </a:r>
            <a:r>
              <a:rPr lang="ko-KR" altLang="en-US" b="1">
                <a:latin typeface="+mj-ea"/>
                <a:ea typeface="+mj-ea"/>
              </a:rPr>
              <a:t>중복 불허 하는 자료형</a:t>
            </a: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set </a:t>
            </a:r>
            <a:r>
              <a:rPr lang="ko-KR" altLang="en-US" b="1">
                <a:latin typeface="+mj-ea"/>
                <a:ea typeface="+mj-ea"/>
              </a:rPr>
              <a:t>객체선언을 이용하여 객체 생성</a:t>
            </a:r>
            <a:endParaRPr lang="en-US" altLang="ko-KR" b="1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67542150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en-US" altLang="ko-KR" sz="2400" b="1">
                <a:solidFill>
                  <a:srgbClr val="000000"/>
                </a:solidFill>
              </a:rPr>
              <a:t>Python</a:t>
            </a:r>
            <a:r>
              <a:rPr lang="ko-KR" altLang="en-US">
                <a:solidFill>
                  <a:srgbClr val="000000"/>
                </a:solidFill>
              </a:rPr>
              <a:t> 기본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파이썬 개요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집합의 연산</a:t>
            </a:r>
            <a:endParaRPr lang="en-US" altLang="ko-KR" sz="2000" b="1">
              <a:latin typeface="+mj-ea"/>
              <a:ea typeface="+mj-ea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C24FE6E2-EDD2-434D-A915-5347002FC914}"/>
              </a:ext>
            </a:extLst>
          </p:cNvPr>
          <p:cNvGrpSpPr/>
          <p:nvPr/>
        </p:nvGrpSpPr>
        <p:grpSpPr>
          <a:xfrm>
            <a:off x="686807" y="1683332"/>
            <a:ext cx="8532386" cy="2731070"/>
            <a:chOff x="704528" y="1448780"/>
            <a:chExt cx="7920880" cy="1008112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CE4317AE-514E-4DDE-9F33-8827939147B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518A4893-8885-4788-92CE-98536258EB77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s1 =set([1,2,3,4,5])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s2 =set([3,4,5,6,7])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print(s1.union(s2))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print(s1 | s2)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print(s1.intersection(s2))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print(s1 &amp; s2)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print(s1.difference(s2))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print(s1 - s2)</a:t>
              </a:r>
              <a:endParaRPr lang="fr-FR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9" name="Rectangle 8">
            <a:extLst>
              <a:ext uri="{FF2B5EF4-FFF2-40B4-BE49-F238E27FC236}">
                <a16:creationId xmlns:a16="http://schemas.microsoft.com/office/drawing/2014/main" id="{78B008EE-E7F4-4B0F-8C5C-AE2284C624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0683" y="1239407"/>
            <a:ext cx="809737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</a:t>
            </a:r>
            <a:r>
              <a:rPr lang="ko-KR" altLang="en-US" b="1">
                <a:latin typeface="+mj-ea"/>
                <a:ea typeface="+mj-ea"/>
              </a:rPr>
              <a:t>수학에서 활용하는 다양한 집합연산 가능</a:t>
            </a:r>
            <a:endParaRPr lang="en-US" altLang="ko-KR" b="1">
              <a:latin typeface="+mj-ea"/>
              <a:ea typeface="+mj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5620C43-A639-4613-A179-E531C13AC72F}"/>
              </a:ext>
            </a:extLst>
          </p:cNvPr>
          <p:cNvSpPr txBox="1"/>
          <p:nvPr/>
        </p:nvSpPr>
        <p:spPr>
          <a:xfrm>
            <a:off x="764374" y="4501369"/>
            <a:ext cx="284404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{1, 2, 3, 4, 5, 6, 7}</a:t>
            </a:r>
          </a:p>
          <a:p>
            <a:r>
              <a:rPr lang="en-US" altLang="ko-KR">
                <a:latin typeface="Consolas" panose="020B0609020204030204" pitchFamily="49" charset="0"/>
              </a:rPr>
              <a:t>{1, 2, 3, 4, 5, 6, 7}</a:t>
            </a:r>
          </a:p>
          <a:p>
            <a:r>
              <a:rPr lang="en-US" altLang="ko-KR">
                <a:latin typeface="Consolas" panose="020B0609020204030204" pitchFamily="49" charset="0"/>
              </a:rPr>
              <a:t>{3, 4, 5}</a:t>
            </a:r>
          </a:p>
          <a:p>
            <a:r>
              <a:rPr lang="en-US" altLang="ko-KR">
                <a:latin typeface="Consolas" panose="020B0609020204030204" pitchFamily="49" charset="0"/>
              </a:rPr>
              <a:t>{3, 4, 5}</a:t>
            </a:r>
          </a:p>
          <a:p>
            <a:r>
              <a:rPr lang="en-US" altLang="ko-KR">
                <a:latin typeface="Consolas" panose="020B0609020204030204" pitchFamily="49" charset="0"/>
              </a:rPr>
              <a:t>{1, 2}</a:t>
            </a:r>
          </a:p>
          <a:p>
            <a:r>
              <a:rPr lang="en-US" altLang="ko-KR">
                <a:latin typeface="Consolas" panose="020B0609020204030204" pitchFamily="49" charset="0"/>
              </a:rPr>
              <a:t>{1, 2}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195758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en-US" altLang="ko-KR" sz="2400" b="1">
                <a:solidFill>
                  <a:srgbClr val="000000"/>
                </a:solidFill>
              </a:rPr>
              <a:t>Python</a:t>
            </a:r>
            <a:r>
              <a:rPr lang="ko-KR" altLang="en-US">
                <a:solidFill>
                  <a:srgbClr val="000000"/>
                </a:solidFill>
              </a:rPr>
              <a:t> 기본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파이썬 개요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사전 </a:t>
            </a:r>
            <a:r>
              <a:rPr lang="en-US" altLang="ko-KR" sz="2000" b="1">
                <a:latin typeface="+mj-ea"/>
                <a:ea typeface="+mj-ea"/>
              </a:rPr>
              <a:t>(dictionary)</a:t>
            </a:r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78B008EE-E7F4-4B0F-8C5C-AE2284C624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0683" y="1239407"/>
            <a:ext cx="8097371" cy="16158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</a:t>
            </a:r>
            <a:r>
              <a:rPr lang="ko-KR" altLang="en-US" b="1">
                <a:latin typeface="+mj-ea"/>
                <a:ea typeface="+mj-ea"/>
              </a:rPr>
              <a:t>데이터를 저장 할 때는 구분 지을수 있는 값을 함께 저장</a:t>
            </a:r>
          </a:p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   예</a:t>
            </a:r>
            <a:r>
              <a:rPr lang="en-US" altLang="ko-KR" b="1">
                <a:latin typeface="+mj-ea"/>
                <a:ea typeface="+mj-ea"/>
              </a:rPr>
              <a:t>) </a:t>
            </a:r>
            <a:r>
              <a:rPr lang="ko-KR" altLang="en-US" b="1">
                <a:latin typeface="+mj-ea"/>
                <a:ea typeface="+mj-ea"/>
              </a:rPr>
              <a:t>주민등록번호</a:t>
            </a:r>
            <a:r>
              <a:rPr lang="en-US" altLang="ko-KR" b="1">
                <a:latin typeface="+mj-ea"/>
                <a:ea typeface="+mj-ea"/>
              </a:rPr>
              <a:t>, </a:t>
            </a:r>
            <a:r>
              <a:rPr lang="ko-KR" altLang="en-US" b="1">
                <a:latin typeface="+mj-ea"/>
                <a:ea typeface="+mj-ea"/>
              </a:rPr>
              <a:t>제품모델번호</a:t>
            </a: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</a:t>
            </a:r>
            <a:r>
              <a:rPr lang="ko-KR" altLang="en-US" b="1">
                <a:latin typeface="+mj-ea"/>
                <a:ea typeface="+mj-ea"/>
              </a:rPr>
              <a:t>구분을 위한 데이터 고유값을 </a:t>
            </a:r>
            <a:r>
              <a:rPr lang="en-US" altLang="ko-KR" b="1">
                <a:latin typeface="+mj-ea"/>
                <a:ea typeface="+mj-ea"/>
              </a:rPr>
              <a:t>Identifier </a:t>
            </a:r>
            <a:r>
              <a:rPr lang="ko-KR" altLang="en-US" b="1">
                <a:latin typeface="+mj-ea"/>
                <a:ea typeface="+mj-ea"/>
              </a:rPr>
              <a:t>또는 </a:t>
            </a:r>
            <a:r>
              <a:rPr lang="en-US" altLang="ko-KR" b="1">
                <a:latin typeface="+mj-ea"/>
                <a:ea typeface="+mj-ea"/>
              </a:rPr>
              <a:t>Key </a:t>
            </a:r>
            <a:r>
              <a:rPr lang="ko-KR" altLang="en-US" b="1">
                <a:latin typeface="+mj-ea"/>
                <a:ea typeface="+mj-ea"/>
              </a:rPr>
              <a:t>라고 함</a:t>
            </a: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Key </a:t>
            </a:r>
            <a:r>
              <a:rPr lang="ko-KR" altLang="en-US" b="1">
                <a:latin typeface="+mj-ea"/>
                <a:ea typeface="+mj-ea"/>
              </a:rPr>
              <a:t>값을 활용 하여</a:t>
            </a:r>
            <a:r>
              <a:rPr lang="en-US" altLang="ko-KR" b="1">
                <a:latin typeface="+mj-ea"/>
                <a:ea typeface="+mj-ea"/>
              </a:rPr>
              <a:t>, </a:t>
            </a:r>
            <a:r>
              <a:rPr lang="ko-KR" altLang="en-US" b="1">
                <a:latin typeface="+mj-ea"/>
                <a:ea typeface="+mj-ea"/>
              </a:rPr>
              <a:t>데이터값</a:t>
            </a:r>
            <a:r>
              <a:rPr lang="en-US" altLang="ko-KR" b="1">
                <a:latin typeface="+mj-ea"/>
                <a:ea typeface="+mj-ea"/>
              </a:rPr>
              <a:t>(Value)</a:t>
            </a:r>
            <a:r>
              <a:rPr lang="ko-KR" altLang="en-US" b="1">
                <a:latin typeface="+mj-ea"/>
                <a:ea typeface="+mj-ea"/>
              </a:rPr>
              <a:t>를 관리함</a:t>
            </a:r>
            <a:endParaRPr lang="en-US" altLang="ko-KR" b="1">
              <a:latin typeface="+mj-ea"/>
              <a:ea typeface="+mj-ea"/>
            </a:endParaRPr>
          </a:p>
        </p:txBody>
      </p:sp>
      <p:graphicFrame>
        <p:nvGraphicFramePr>
          <p:cNvPr id="6" name="표 9">
            <a:extLst>
              <a:ext uri="{FF2B5EF4-FFF2-40B4-BE49-F238E27FC236}">
                <a16:creationId xmlns:a16="http://schemas.microsoft.com/office/drawing/2014/main" id="{A6683FC3-0EC5-486A-B552-0F89ED1172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091402"/>
              </p:ext>
            </p:extLst>
          </p:nvPr>
        </p:nvGraphicFramePr>
        <p:xfrm>
          <a:off x="1503816" y="3320988"/>
          <a:ext cx="6365508" cy="2520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91377">
                  <a:extLst>
                    <a:ext uri="{9D8B030D-6E8A-4147-A177-3AD203B41FA5}">
                      <a16:colId xmlns:a16="http://schemas.microsoft.com/office/drawing/2014/main" val="4155437695"/>
                    </a:ext>
                  </a:extLst>
                </a:gridCol>
                <a:gridCol w="1591377">
                  <a:extLst>
                    <a:ext uri="{9D8B030D-6E8A-4147-A177-3AD203B41FA5}">
                      <a16:colId xmlns:a16="http://schemas.microsoft.com/office/drawing/2014/main" val="796701358"/>
                    </a:ext>
                  </a:extLst>
                </a:gridCol>
                <a:gridCol w="1591377">
                  <a:extLst>
                    <a:ext uri="{9D8B030D-6E8A-4147-A177-3AD203B41FA5}">
                      <a16:colId xmlns:a16="http://schemas.microsoft.com/office/drawing/2014/main" val="1339722158"/>
                    </a:ext>
                  </a:extLst>
                </a:gridCol>
                <a:gridCol w="1591377">
                  <a:extLst>
                    <a:ext uri="{9D8B030D-6E8A-4147-A177-3AD203B41FA5}">
                      <a16:colId xmlns:a16="http://schemas.microsoft.com/office/drawing/2014/main" val="3582234341"/>
                    </a:ext>
                  </a:extLst>
                </a:gridCol>
              </a:tblGrid>
              <a:tr h="5040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이름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생년월일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주소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성별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72143805"/>
                  </a:ext>
                </a:extLst>
              </a:tr>
              <a:tr h="5040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홍길동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1963-04-03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서울시 동대문구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남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67802145"/>
                  </a:ext>
                </a:extLst>
              </a:tr>
              <a:tr h="5040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이순신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1977-05-02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수원시 팔달구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467205"/>
                  </a:ext>
                </a:extLst>
              </a:tr>
              <a:tr h="5040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사임당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1995-11-25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인천시 계양구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98747935"/>
                  </a:ext>
                </a:extLst>
              </a:tr>
              <a:tr h="5040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강감찬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2001-10-22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성남시 분당구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남</a:t>
                      </a:r>
                      <a:endParaRPr lang="en-US" altLang="ko-KR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86456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0769463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en-US" altLang="ko-KR" sz="2400" b="1">
                <a:solidFill>
                  <a:srgbClr val="000000"/>
                </a:solidFill>
              </a:rPr>
              <a:t>Python</a:t>
            </a:r>
            <a:r>
              <a:rPr lang="ko-KR" altLang="en-US">
                <a:solidFill>
                  <a:srgbClr val="000000"/>
                </a:solidFill>
              </a:rPr>
              <a:t> 기본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파이썬 개요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사전 </a:t>
            </a:r>
            <a:r>
              <a:rPr lang="en-US" altLang="ko-KR" sz="2000" b="1">
                <a:latin typeface="+mj-ea"/>
                <a:ea typeface="+mj-ea"/>
              </a:rPr>
              <a:t>(dictionary)</a:t>
            </a:r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78B008EE-E7F4-4B0F-8C5C-AE2284C624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0683" y="1239407"/>
            <a:ext cx="8097371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key</a:t>
            </a:r>
            <a:r>
              <a:rPr lang="ko-KR" altLang="en-US" b="1">
                <a:latin typeface="+mj-ea"/>
                <a:ea typeface="+mj-ea"/>
              </a:rPr>
              <a:t>와 </a:t>
            </a:r>
            <a:r>
              <a:rPr lang="en-US" altLang="ko-KR" b="1">
                <a:latin typeface="+mj-ea"/>
                <a:ea typeface="+mj-ea"/>
              </a:rPr>
              <a:t>value</a:t>
            </a:r>
            <a:r>
              <a:rPr lang="ko-KR" altLang="en-US" b="1">
                <a:latin typeface="+mj-ea"/>
                <a:ea typeface="+mj-ea"/>
              </a:rPr>
              <a:t>를 매칭하여 </a:t>
            </a:r>
            <a:r>
              <a:rPr lang="en-US" altLang="ko-KR" b="1">
                <a:latin typeface="+mj-ea"/>
                <a:ea typeface="+mj-ea"/>
              </a:rPr>
              <a:t>key</a:t>
            </a:r>
            <a:r>
              <a:rPr lang="ko-KR" altLang="en-US" b="1">
                <a:latin typeface="+mj-ea"/>
                <a:ea typeface="+mj-ea"/>
              </a:rPr>
              <a:t>로 </a:t>
            </a:r>
            <a:r>
              <a:rPr lang="en-US" altLang="ko-KR" b="1">
                <a:latin typeface="+mj-ea"/>
                <a:ea typeface="+mj-ea"/>
              </a:rPr>
              <a:t>value</a:t>
            </a:r>
            <a:r>
              <a:rPr lang="ko-KR" altLang="en-US" b="1">
                <a:latin typeface="+mj-ea"/>
                <a:ea typeface="+mj-ea"/>
              </a:rPr>
              <a:t>를 검색</a:t>
            </a: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</a:t>
            </a:r>
            <a:r>
              <a:rPr lang="ko-KR" altLang="en-US" b="1">
                <a:latin typeface="+mj-ea"/>
                <a:ea typeface="+mj-ea"/>
              </a:rPr>
              <a:t>다른 언어에서는 </a:t>
            </a:r>
            <a:r>
              <a:rPr lang="en-US" altLang="ko-KR" b="1">
                <a:latin typeface="+mj-ea"/>
                <a:ea typeface="+mj-ea"/>
              </a:rPr>
              <a:t>Hash Table </a:t>
            </a:r>
            <a:r>
              <a:rPr lang="ko-KR" altLang="en-US" b="1">
                <a:latin typeface="+mj-ea"/>
                <a:ea typeface="+mj-ea"/>
              </a:rPr>
              <a:t>이라는 용어를 사용</a:t>
            </a: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{Key1:Value1, Key2:Value2, Key3:Value3 ...} </a:t>
            </a:r>
            <a:r>
              <a:rPr lang="ko-KR" altLang="en-US" b="1">
                <a:latin typeface="+mj-ea"/>
                <a:ea typeface="+mj-ea"/>
              </a:rPr>
              <a:t>형태</a:t>
            </a:r>
            <a:endParaRPr lang="en-US" altLang="ko-KR" b="1">
              <a:latin typeface="+mj-ea"/>
              <a:ea typeface="+mj-ea"/>
            </a:endParaRPr>
          </a:p>
        </p:txBody>
      </p:sp>
      <p:graphicFrame>
        <p:nvGraphicFramePr>
          <p:cNvPr id="6" name="표 9">
            <a:extLst>
              <a:ext uri="{FF2B5EF4-FFF2-40B4-BE49-F238E27FC236}">
                <a16:creationId xmlns:a16="http://schemas.microsoft.com/office/drawing/2014/main" id="{A6683FC3-0EC5-486A-B552-0F89ED1172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3022565"/>
              </p:ext>
            </p:extLst>
          </p:nvPr>
        </p:nvGraphicFramePr>
        <p:xfrm>
          <a:off x="5870730" y="2960948"/>
          <a:ext cx="3182754" cy="2520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91377">
                  <a:extLst>
                    <a:ext uri="{9D8B030D-6E8A-4147-A177-3AD203B41FA5}">
                      <a16:colId xmlns:a16="http://schemas.microsoft.com/office/drawing/2014/main" val="796701358"/>
                    </a:ext>
                  </a:extLst>
                </a:gridCol>
                <a:gridCol w="1591377">
                  <a:extLst>
                    <a:ext uri="{9D8B030D-6E8A-4147-A177-3AD203B41FA5}">
                      <a16:colId xmlns:a16="http://schemas.microsoft.com/office/drawing/2014/main" val="1339722158"/>
                    </a:ext>
                  </a:extLst>
                </a:gridCol>
              </a:tblGrid>
              <a:tr h="5040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Key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Value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72143805"/>
                  </a:ext>
                </a:extLst>
              </a:tr>
              <a:tr h="5040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19630403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홍길동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67802145"/>
                  </a:ext>
                </a:extLst>
              </a:tr>
              <a:tr h="5040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19770502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이순신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467205"/>
                  </a:ext>
                </a:extLst>
              </a:tr>
              <a:tr h="5040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19951125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사임당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98747935"/>
                  </a:ext>
                </a:extLst>
              </a:tr>
              <a:tr h="5040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20011022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강감찬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8645658"/>
                  </a:ext>
                </a:extLst>
              </a:tr>
            </a:tbl>
          </a:graphicData>
        </a:graphic>
      </p:graphicFrame>
      <p:grpSp>
        <p:nvGrpSpPr>
          <p:cNvPr id="9" name="그룹 8">
            <a:extLst>
              <a:ext uri="{FF2B5EF4-FFF2-40B4-BE49-F238E27FC236}">
                <a16:creationId xmlns:a16="http://schemas.microsoft.com/office/drawing/2014/main" id="{B4FA4D79-4CA1-48C0-B3E3-8FFD37CD5BE0}"/>
              </a:ext>
            </a:extLst>
          </p:cNvPr>
          <p:cNvGrpSpPr/>
          <p:nvPr/>
        </p:nvGrpSpPr>
        <p:grpSpPr>
          <a:xfrm>
            <a:off x="710332" y="2856213"/>
            <a:ext cx="4734365" cy="3124104"/>
            <a:chOff x="704528" y="1448780"/>
            <a:chExt cx="7920880" cy="1008112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C27988E-C9BD-481B-A632-6A7B29C551A1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996F97-CCDD-4576-8A9D-F83F06E13DA5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student_info =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{19630403:'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홍길동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',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19770502:'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이순신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',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19951125:'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사임당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'}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student_info[19630403]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student_info[19630403]='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강감찬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'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student_info[19951125]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student_info[19770502]='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임꺽정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'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student_info</a:t>
              </a:r>
              <a:endParaRPr lang="fr-FR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0633323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en-US" altLang="ko-KR" sz="2400" b="1">
                <a:solidFill>
                  <a:srgbClr val="000000"/>
                </a:solidFill>
              </a:rPr>
              <a:t>Python</a:t>
            </a:r>
            <a:r>
              <a:rPr lang="ko-KR" altLang="en-US">
                <a:solidFill>
                  <a:srgbClr val="000000"/>
                </a:solidFill>
              </a:rPr>
              <a:t> 기본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파이썬 개요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630E1F5-859E-45B8-992E-603726028D1A}"/>
              </a:ext>
            </a:extLst>
          </p:cNvPr>
          <p:cNvSpPr txBox="1"/>
          <p:nvPr/>
        </p:nvSpPr>
        <p:spPr>
          <a:xfrm>
            <a:off x="1460612" y="961273"/>
            <a:ext cx="409278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latin typeface="Consolas" panose="020B0609020204030204" pitchFamily="49" charset="0"/>
              </a:rPr>
              <a:t>a = {'a':1,'b':2,'c':3}</a:t>
            </a:r>
          </a:p>
          <a:p>
            <a:r>
              <a:rPr lang="en-US" altLang="ko-KR" sz="2400">
                <a:latin typeface="Consolas" panose="020B0609020204030204" pitchFamily="49" charset="0"/>
              </a:rPr>
              <a:t>print(type(a))</a:t>
            </a:r>
          </a:p>
          <a:p>
            <a:r>
              <a:rPr lang="en-US" altLang="ko-KR" sz="2400">
                <a:latin typeface="Consolas" panose="020B0609020204030204" pitchFamily="49" charset="0"/>
              </a:rPr>
              <a:t>a['a'] = 10</a:t>
            </a:r>
          </a:p>
          <a:p>
            <a:r>
              <a:rPr lang="en-US" altLang="ko-KR" sz="2400">
                <a:latin typeface="Consolas" panose="020B0609020204030204" pitchFamily="49" charset="0"/>
              </a:rPr>
              <a:t>a['e'] = 20</a:t>
            </a:r>
            <a:endParaRPr lang="ko-KR" altLang="en-US" sz="2400"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4F12E12-2C05-4B8C-A426-551A17C52813}"/>
              </a:ext>
            </a:extLst>
          </p:cNvPr>
          <p:cNvSpPr/>
          <p:nvPr/>
        </p:nvSpPr>
        <p:spPr>
          <a:xfrm>
            <a:off x="5629778" y="2240868"/>
            <a:ext cx="828092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...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E82F575-674E-4BF0-83FE-A400EAF39AC9}"/>
              </a:ext>
            </a:extLst>
          </p:cNvPr>
          <p:cNvSpPr/>
          <p:nvPr/>
        </p:nvSpPr>
        <p:spPr>
          <a:xfrm>
            <a:off x="5629778" y="2744924"/>
            <a:ext cx="828092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7C6CA07-7876-4784-9567-2C21C6BD9EFF}"/>
              </a:ext>
            </a:extLst>
          </p:cNvPr>
          <p:cNvSpPr/>
          <p:nvPr/>
        </p:nvSpPr>
        <p:spPr>
          <a:xfrm>
            <a:off x="5629778" y="3248980"/>
            <a:ext cx="828092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4AEDD06-F531-4D16-AF1F-16C2B6AAB94A}"/>
              </a:ext>
            </a:extLst>
          </p:cNvPr>
          <p:cNvSpPr/>
          <p:nvPr/>
        </p:nvSpPr>
        <p:spPr>
          <a:xfrm>
            <a:off x="5629778" y="3753036"/>
            <a:ext cx="828092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A31729-8A7A-4F83-9642-4E4F93AD6424}"/>
              </a:ext>
            </a:extLst>
          </p:cNvPr>
          <p:cNvSpPr txBox="1"/>
          <p:nvPr/>
        </p:nvSpPr>
        <p:spPr>
          <a:xfrm>
            <a:off x="5629778" y="1668634"/>
            <a:ext cx="7761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/>
              <a:t>hash</a:t>
            </a:r>
            <a:endParaRPr lang="ko-KR" altLang="en-US" sz="240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1E550CB-080B-4F05-8BD3-50DAEE1608B3}"/>
              </a:ext>
            </a:extLst>
          </p:cNvPr>
          <p:cNvSpPr/>
          <p:nvPr/>
        </p:nvSpPr>
        <p:spPr>
          <a:xfrm>
            <a:off x="7296909" y="2762280"/>
            <a:ext cx="828092" cy="36047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'a'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2A8E366-60AA-4909-9BD5-B2680BE313C9}"/>
              </a:ext>
            </a:extLst>
          </p:cNvPr>
          <p:cNvSpPr/>
          <p:nvPr/>
        </p:nvSpPr>
        <p:spPr>
          <a:xfrm>
            <a:off x="7296909" y="3122758"/>
            <a:ext cx="828092" cy="36047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DC7455A-AF71-4214-B651-87AD80FE5FA7}"/>
              </a:ext>
            </a:extLst>
          </p:cNvPr>
          <p:cNvSpPr txBox="1"/>
          <p:nvPr/>
        </p:nvSpPr>
        <p:spPr>
          <a:xfrm>
            <a:off x="5148396" y="2220743"/>
            <a:ext cx="5293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/>
              <a:t>[0]</a:t>
            </a:r>
            <a:endParaRPr lang="ko-KR" altLang="en-US" sz="24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13B6709-8E66-47AB-A231-3839AF98EA20}"/>
              </a:ext>
            </a:extLst>
          </p:cNvPr>
          <p:cNvSpPr txBox="1"/>
          <p:nvPr/>
        </p:nvSpPr>
        <p:spPr>
          <a:xfrm>
            <a:off x="4989004" y="2762280"/>
            <a:ext cx="6848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/>
              <a:t>[10]</a:t>
            </a:r>
            <a:endParaRPr lang="ko-KR" altLang="en-US" sz="240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947729D-C2E7-4C61-AFF3-6B17B038CA8C}"/>
              </a:ext>
            </a:extLst>
          </p:cNvPr>
          <p:cNvSpPr txBox="1"/>
          <p:nvPr/>
        </p:nvSpPr>
        <p:spPr>
          <a:xfrm>
            <a:off x="4989004" y="3241301"/>
            <a:ext cx="6848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/>
              <a:t>[20]</a:t>
            </a:r>
            <a:endParaRPr lang="ko-KR" altLang="en-US" sz="24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F86ED58-0B6E-4C1C-915F-6ECD84C60881}"/>
              </a:ext>
            </a:extLst>
          </p:cNvPr>
          <p:cNvSpPr txBox="1"/>
          <p:nvPr/>
        </p:nvSpPr>
        <p:spPr>
          <a:xfrm>
            <a:off x="4989004" y="3728001"/>
            <a:ext cx="6848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/>
              <a:t>[30]</a:t>
            </a:r>
            <a:endParaRPr lang="ko-KR" altLang="en-US" sz="2400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4DBD9DCB-E805-46DA-AAED-1E192230E46F}"/>
              </a:ext>
            </a:extLst>
          </p:cNvPr>
          <p:cNvCxnSpPr>
            <a:stCxn id="12" idx="3"/>
            <a:endCxn id="16" idx="1"/>
          </p:cNvCxnSpPr>
          <p:nvPr/>
        </p:nvCxnSpPr>
        <p:spPr>
          <a:xfrm flipV="1">
            <a:off x="6457870" y="2942519"/>
            <a:ext cx="839039" cy="5443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B55DD4A-8695-4128-AD2A-D6629890B825}"/>
              </a:ext>
            </a:extLst>
          </p:cNvPr>
          <p:cNvSpPr/>
          <p:nvPr/>
        </p:nvSpPr>
        <p:spPr>
          <a:xfrm>
            <a:off x="7296909" y="3803860"/>
            <a:ext cx="828092" cy="36047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'b'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38F2A12-091E-4CD0-9400-B2A6E02863BD}"/>
              </a:ext>
            </a:extLst>
          </p:cNvPr>
          <p:cNvSpPr/>
          <p:nvPr/>
        </p:nvSpPr>
        <p:spPr>
          <a:xfrm>
            <a:off x="7296909" y="4164338"/>
            <a:ext cx="828092" cy="36047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0EBB58E3-5606-4BA8-8E7C-282B24024A95}"/>
              </a:ext>
            </a:extLst>
          </p:cNvPr>
          <p:cNvCxnSpPr>
            <a:cxnSpLocks/>
            <a:stCxn id="13" idx="3"/>
            <a:endCxn id="28" idx="1"/>
          </p:cNvCxnSpPr>
          <p:nvPr/>
        </p:nvCxnSpPr>
        <p:spPr>
          <a:xfrm>
            <a:off x="6457870" y="3501008"/>
            <a:ext cx="839039" cy="48309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783043D3-3212-41F9-B3A4-F2D699AC78AD}"/>
              </a:ext>
            </a:extLst>
          </p:cNvPr>
          <p:cNvSpPr/>
          <p:nvPr/>
        </p:nvSpPr>
        <p:spPr>
          <a:xfrm>
            <a:off x="7296909" y="4885294"/>
            <a:ext cx="828092" cy="36047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'c'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D88D917B-CF6A-4308-BD88-3515AD12274B}"/>
              </a:ext>
            </a:extLst>
          </p:cNvPr>
          <p:cNvSpPr/>
          <p:nvPr/>
        </p:nvSpPr>
        <p:spPr>
          <a:xfrm>
            <a:off x="7296909" y="5245772"/>
            <a:ext cx="828092" cy="36047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2A3CCE88-587B-4E9F-BA31-18F49A5B9394}"/>
              </a:ext>
            </a:extLst>
          </p:cNvPr>
          <p:cNvCxnSpPr>
            <a:cxnSpLocks/>
            <a:stCxn id="14" idx="3"/>
            <a:endCxn id="34" idx="1"/>
          </p:cNvCxnSpPr>
          <p:nvPr/>
        </p:nvCxnSpPr>
        <p:spPr>
          <a:xfrm>
            <a:off x="6457870" y="4005064"/>
            <a:ext cx="839039" cy="106046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8F590A2C-927E-460F-8A9C-31BCDC86C0DA}"/>
              </a:ext>
            </a:extLst>
          </p:cNvPr>
          <p:cNvSpPr txBox="1"/>
          <p:nvPr/>
        </p:nvSpPr>
        <p:spPr>
          <a:xfrm>
            <a:off x="7130838" y="1251750"/>
            <a:ext cx="3321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/>
              <a:t>a</a:t>
            </a:r>
            <a:endParaRPr lang="ko-KR" altLang="en-US" sz="240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4534BD3-B605-44BB-BA14-42609EDEF316}"/>
              </a:ext>
            </a:extLst>
          </p:cNvPr>
          <p:cNvSpPr/>
          <p:nvPr/>
        </p:nvSpPr>
        <p:spPr>
          <a:xfrm>
            <a:off x="7106144" y="1656352"/>
            <a:ext cx="439144" cy="309091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B1980A13-011D-4437-8D57-84A59EFD9F55}"/>
              </a:ext>
            </a:extLst>
          </p:cNvPr>
          <p:cNvCxnSpPr>
            <a:stCxn id="41" idx="2"/>
            <a:endCxn id="3" idx="0"/>
          </p:cNvCxnSpPr>
          <p:nvPr/>
        </p:nvCxnSpPr>
        <p:spPr>
          <a:xfrm flipH="1">
            <a:off x="6043824" y="1965443"/>
            <a:ext cx="1281892" cy="275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63342A5-1502-43A0-AD40-4E804C253BCF}"/>
              </a:ext>
            </a:extLst>
          </p:cNvPr>
          <p:cNvSpPr/>
          <p:nvPr/>
        </p:nvSpPr>
        <p:spPr>
          <a:xfrm>
            <a:off x="8625408" y="2759394"/>
            <a:ext cx="828092" cy="36047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'e'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076C6212-2A42-4011-A478-E47FA9EE6427}"/>
              </a:ext>
            </a:extLst>
          </p:cNvPr>
          <p:cNvSpPr/>
          <p:nvPr/>
        </p:nvSpPr>
        <p:spPr>
          <a:xfrm>
            <a:off x="8625408" y="3119872"/>
            <a:ext cx="828092" cy="36047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7E7925DC-DCAE-4EAB-83BB-B59B6AD31E95}"/>
              </a:ext>
            </a:extLst>
          </p:cNvPr>
          <p:cNvCxnSpPr>
            <a:cxnSpLocks/>
            <a:stCxn id="16" idx="3"/>
            <a:endCxn id="45" idx="1"/>
          </p:cNvCxnSpPr>
          <p:nvPr/>
        </p:nvCxnSpPr>
        <p:spPr>
          <a:xfrm flipV="1">
            <a:off x="8125001" y="2939633"/>
            <a:ext cx="500407" cy="288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8FDD57B-7C4D-468B-9CFE-C76AC2A711E9}"/>
              </a:ext>
            </a:extLst>
          </p:cNvPr>
          <p:cNvSpPr/>
          <p:nvPr/>
        </p:nvSpPr>
        <p:spPr>
          <a:xfrm>
            <a:off x="5629778" y="4254984"/>
            <a:ext cx="828092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9F894A9-FA3F-47B2-9FDE-42B2C9C88549}"/>
              </a:ext>
            </a:extLst>
          </p:cNvPr>
          <p:cNvSpPr txBox="1"/>
          <p:nvPr/>
        </p:nvSpPr>
        <p:spPr>
          <a:xfrm>
            <a:off x="4989004" y="4229949"/>
            <a:ext cx="6848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/>
              <a:t>[40]</a:t>
            </a:r>
            <a:endParaRPr lang="ko-KR" altLang="en-US" sz="2400"/>
          </a:p>
        </p:txBody>
      </p:sp>
    </p:spTree>
    <p:extLst>
      <p:ext uri="{BB962C8B-B14F-4D97-AF65-F5344CB8AC3E}">
        <p14:creationId xmlns:p14="http://schemas.microsoft.com/office/powerpoint/2010/main" val="373441885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en-US" altLang="ko-KR" sz="2400" b="1">
                <a:solidFill>
                  <a:srgbClr val="000000"/>
                </a:solidFill>
              </a:rPr>
              <a:t>Python</a:t>
            </a:r>
            <a:r>
              <a:rPr lang="ko-KR" altLang="en-US">
                <a:solidFill>
                  <a:srgbClr val="000000"/>
                </a:solidFill>
              </a:rPr>
              <a:t> 기본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파이썬 개요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사전 </a:t>
            </a:r>
            <a:r>
              <a:rPr lang="en-US" altLang="ko-KR" sz="2000" b="1">
                <a:latin typeface="+mj-ea"/>
                <a:ea typeface="+mj-ea"/>
              </a:rPr>
              <a:t>(dictionary) </a:t>
            </a:r>
            <a:r>
              <a:rPr lang="ko-KR" altLang="en-US" sz="2000" b="1">
                <a:latin typeface="+mj-ea"/>
                <a:ea typeface="+mj-ea"/>
              </a:rPr>
              <a:t>다루기</a:t>
            </a:r>
            <a:r>
              <a:rPr lang="en-US" altLang="ko-KR" sz="2000" b="1">
                <a:latin typeface="+mj-ea"/>
                <a:ea typeface="+mj-ea"/>
              </a:rPr>
              <a:t>1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B4FA4D79-4CA1-48C0-B3E3-8FFD37CD5BE0}"/>
              </a:ext>
            </a:extLst>
          </p:cNvPr>
          <p:cNvGrpSpPr/>
          <p:nvPr/>
        </p:nvGrpSpPr>
        <p:grpSpPr>
          <a:xfrm>
            <a:off x="710332" y="1294161"/>
            <a:ext cx="8455136" cy="3124104"/>
            <a:chOff x="704528" y="1448780"/>
            <a:chExt cx="7920880" cy="1008112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C27988E-C9BD-481B-A632-6A7B29C551A1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996F97-CCDD-4576-8A9D-F83F06E13DA5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country_code={}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country_code={"America":1,"Korea":82,"China":86,"Japan":81}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print(country_code)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print(country_code.items())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print(country_code.keys())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country_code["Gernman"]=49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print(country_code)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print(country_code.values())</a:t>
              </a:r>
              <a:endParaRPr lang="fr-FR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3A3E4DA-C260-49E2-A461-758469A75696}"/>
              </a:ext>
            </a:extLst>
          </p:cNvPr>
          <p:cNvSpPr txBox="1"/>
          <p:nvPr/>
        </p:nvSpPr>
        <p:spPr>
          <a:xfrm>
            <a:off x="710332" y="4653136"/>
            <a:ext cx="8376011" cy="1354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latin typeface="Consolas" panose="020B0609020204030204" pitchFamily="49" charset="0"/>
              </a:rPr>
              <a:t>{'America': 1, 'Korea': 82, 'China': 86, 'Japan': 81}</a:t>
            </a:r>
          </a:p>
          <a:p>
            <a:r>
              <a:rPr lang="en-US" altLang="ko-KR" sz="1600">
                <a:latin typeface="Consolas" panose="020B0609020204030204" pitchFamily="49" charset="0"/>
              </a:rPr>
              <a:t>dict_items([('America', 1), ('Korea', 82), ('China', 86), ('Japan', 81)])</a:t>
            </a:r>
          </a:p>
          <a:p>
            <a:r>
              <a:rPr lang="en-US" altLang="ko-KR" sz="1600">
                <a:latin typeface="Consolas" panose="020B0609020204030204" pitchFamily="49" charset="0"/>
              </a:rPr>
              <a:t>dict_keys(['America', 'Korea', 'China', 'Japan'])</a:t>
            </a:r>
          </a:p>
          <a:p>
            <a:r>
              <a:rPr lang="en-US" altLang="ko-KR" sz="1600">
                <a:latin typeface="Consolas" panose="020B0609020204030204" pitchFamily="49" charset="0"/>
              </a:rPr>
              <a:t>{'America': 1, 'Korea': 82, 'China': 86, 'Japan': 81, 'Gernman': 49}</a:t>
            </a:r>
          </a:p>
          <a:p>
            <a:r>
              <a:rPr lang="en-US" altLang="ko-KR" sz="1600">
                <a:latin typeface="Consolas" panose="020B0609020204030204" pitchFamily="49" charset="0"/>
              </a:rPr>
              <a:t>dict_values([1, 82, 86, 81, 49])</a:t>
            </a:r>
            <a:endParaRPr lang="ko-KR" altLang="en-US" sz="160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67664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en-US" altLang="ko-KR" sz="2400" b="1">
                <a:solidFill>
                  <a:srgbClr val="000000"/>
                </a:solidFill>
              </a:rPr>
              <a:t>Python</a:t>
            </a:r>
            <a:r>
              <a:rPr lang="ko-KR" altLang="en-US">
                <a:solidFill>
                  <a:srgbClr val="000000"/>
                </a:solidFill>
              </a:rPr>
              <a:t> 기본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파이썬 개요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사전 </a:t>
            </a:r>
            <a:r>
              <a:rPr lang="en-US" altLang="ko-KR" sz="2000" b="1">
                <a:latin typeface="+mj-ea"/>
                <a:ea typeface="+mj-ea"/>
              </a:rPr>
              <a:t>(dictionary) </a:t>
            </a:r>
            <a:r>
              <a:rPr lang="ko-KR" altLang="en-US" sz="2000" b="1">
                <a:latin typeface="+mj-ea"/>
                <a:ea typeface="+mj-ea"/>
              </a:rPr>
              <a:t>다루기</a:t>
            </a:r>
            <a:r>
              <a:rPr lang="en-US" altLang="ko-KR" sz="2000" b="1">
                <a:latin typeface="+mj-ea"/>
                <a:ea typeface="+mj-ea"/>
              </a:rPr>
              <a:t> 2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B4FA4D79-4CA1-48C0-B3E3-8FFD37CD5BE0}"/>
              </a:ext>
            </a:extLst>
          </p:cNvPr>
          <p:cNvGrpSpPr/>
          <p:nvPr/>
        </p:nvGrpSpPr>
        <p:grpSpPr>
          <a:xfrm>
            <a:off x="710332" y="1294161"/>
            <a:ext cx="8455136" cy="1054719"/>
            <a:chOff x="704528" y="1448780"/>
            <a:chExt cx="7920880" cy="1008112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C27988E-C9BD-481B-A632-6A7B29C551A1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996F97-CCDD-4576-8A9D-F83F06E13DA5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for k,v in country_code.items():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print("Key : ",k)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print("Value : ",v)</a:t>
              </a:r>
              <a:endParaRPr lang="fr-FR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3A3E4DA-C260-49E2-A461-758469A75696}"/>
              </a:ext>
            </a:extLst>
          </p:cNvPr>
          <p:cNvSpPr txBox="1"/>
          <p:nvPr/>
        </p:nvSpPr>
        <p:spPr>
          <a:xfrm>
            <a:off x="787197" y="2353653"/>
            <a:ext cx="1755609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latin typeface="Consolas" panose="020B0609020204030204" pitchFamily="49" charset="0"/>
              </a:rPr>
              <a:t>Key :  America</a:t>
            </a:r>
          </a:p>
          <a:p>
            <a:r>
              <a:rPr lang="en-US" altLang="ko-KR" sz="1600">
                <a:latin typeface="Consolas" panose="020B0609020204030204" pitchFamily="49" charset="0"/>
              </a:rPr>
              <a:t>Value :  1</a:t>
            </a:r>
          </a:p>
          <a:p>
            <a:r>
              <a:rPr lang="en-US" altLang="ko-KR" sz="1600">
                <a:latin typeface="Consolas" panose="020B0609020204030204" pitchFamily="49" charset="0"/>
              </a:rPr>
              <a:t>Key :  Korea</a:t>
            </a:r>
          </a:p>
          <a:p>
            <a:r>
              <a:rPr lang="en-US" altLang="ko-KR" sz="1600">
                <a:latin typeface="Consolas" panose="020B0609020204030204" pitchFamily="49" charset="0"/>
              </a:rPr>
              <a:t>Value :  82</a:t>
            </a:r>
          </a:p>
          <a:p>
            <a:r>
              <a:rPr lang="en-US" altLang="ko-KR" sz="1600">
                <a:latin typeface="Consolas" panose="020B0609020204030204" pitchFamily="49" charset="0"/>
              </a:rPr>
              <a:t>Key :  China</a:t>
            </a:r>
          </a:p>
          <a:p>
            <a:r>
              <a:rPr lang="en-US" altLang="ko-KR" sz="1600">
                <a:latin typeface="Consolas" panose="020B0609020204030204" pitchFamily="49" charset="0"/>
              </a:rPr>
              <a:t>Value :  86</a:t>
            </a:r>
          </a:p>
          <a:p>
            <a:r>
              <a:rPr lang="en-US" altLang="ko-KR" sz="1600">
                <a:latin typeface="Consolas" panose="020B0609020204030204" pitchFamily="49" charset="0"/>
              </a:rPr>
              <a:t>Key :  Japan</a:t>
            </a:r>
          </a:p>
          <a:p>
            <a:r>
              <a:rPr lang="en-US" altLang="ko-KR" sz="1600">
                <a:latin typeface="Consolas" panose="020B0609020204030204" pitchFamily="49" charset="0"/>
              </a:rPr>
              <a:t>Value :  81</a:t>
            </a:r>
          </a:p>
          <a:p>
            <a:r>
              <a:rPr lang="en-US" altLang="ko-KR" sz="1600">
                <a:latin typeface="Consolas" panose="020B0609020204030204" pitchFamily="49" charset="0"/>
              </a:rPr>
              <a:t>Key :  Gernman</a:t>
            </a:r>
          </a:p>
          <a:p>
            <a:r>
              <a:rPr lang="en-US" altLang="ko-KR" sz="1600">
                <a:latin typeface="Consolas" panose="020B0609020204030204" pitchFamily="49" charset="0"/>
              </a:rPr>
              <a:t>Value :  49</a:t>
            </a:r>
            <a:endParaRPr lang="ko-KR" altLang="en-US" sz="1600">
              <a:latin typeface="Consolas" panose="020B0609020204030204" pitchFamily="49" charset="0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E1C1EDBC-F7ED-48C0-8003-6B86C2C0A774}"/>
              </a:ext>
            </a:extLst>
          </p:cNvPr>
          <p:cNvGrpSpPr/>
          <p:nvPr/>
        </p:nvGrpSpPr>
        <p:grpSpPr>
          <a:xfrm>
            <a:off x="787197" y="5065156"/>
            <a:ext cx="8455136" cy="498683"/>
            <a:chOff x="704528" y="1448780"/>
            <a:chExt cx="7920880" cy="1008112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13CDCA45-3949-4682-B02D-C9211A8B8F1A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A516A46-05FC-46CF-BB32-B4A570156435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"Korea" in country_code.keys()</a:t>
              </a:r>
              <a:endParaRPr lang="fr-FR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7BFDE277-3CED-4E65-A5C8-649345B34AEE}"/>
              </a:ext>
            </a:extLst>
          </p:cNvPr>
          <p:cNvSpPr txBox="1"/>
          <p:nvPr/>
        </p:nvSpPr>
        <p:spPr>
          <a:xfrm>
            <a:off x="845784" y="5575928"/>
            <a:ext cx="6335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latin typeface="Consolas" panose="020B0609020204030204" pitchFamily="49" charset="0"/>
              </a:rPr>
              <a:t>True</a:t>
            </a:r>
            <a:endParaRPr lang="ko-KR" altLang="en-US" sz="160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6587545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en-US" altLang="ko-KR" sz="2400" b="1">
                <a:solidFill>
                  <a:srgbClr val="000000"/>
                </a:solidFill>
              </a:rPr>
              <a:t>Python</a:t>
            </a:r>
            <a:r>
              <a:rPr lang="ko-KR" altLang="en-US">
                <a:solidFill>
                  <a:srgbClr val="000000"/>
                </a:solidFill>
              </a:rPr>
              <a:t> 기본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파이썬 개요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 b="1">
                <a:latin typeface="+mj-ea"/>
                <a:ea typeface="+mj-ea"/>
              </a:rPr>
              <a:t>Collections</a:t>
            </a:r>
          </a:p>
        </p:txBody>
      </p:sp>
      <p:sp>
        <p:nvSpPr>
          <p:cNvPr id="16" name="Rectangle 8">
            <a:extLst>
              <a:ext uri="{FF2B5EF4-FFF2-40B4-BE49-F238E27FC236}">
                <a16:creationId xmlns:a16="http://schemas.microsoft.com/office/drawing/2014/main" id="{1F669AD6-37A8-40BA-AAC6-0506383542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7934" y="1232771"/>
            <a:ext cx="8481529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List, Tuple, Dict</a:t>
            </a:r>
            <a:r>
              <a:rPr lang="ko-KR" altLang="en-US" b="1">
                <a:latin typeface="+mj-ea"/>
                <a:ea typeface="+mj-ea"/>
              </a:rPr>
              <a:t>에 대한 </a:t>
            </a:r>
            <a:r>
              <a:rPr lang="en-US" altLang="ko-KR" b="1">
                <a:latin typeface="+mj-ea"/>
                <a:ea typeface="+mj-ea"/>
              </a:rPr>
              <a:t>Python Built-in </a:t>
            </a:r>
            <a:r>
              <a:rPr lang="ko-KR" altLang="en-US" b="1">
                <a:latin typeface="+mj-ea"/>
                <a:ea typeface="+mj-ea"/>
              </a:rPr>
              <a:t>확장 자료구조 </a:t>
            </a:r>
            <a:r>
              <a:rPr lang="en-US" altLang="ko-KR" b="1">
                <a:latin typeface="+mj-ea"/>
                <a:ea typeface="+mj-ea"/>
              </a:rPr>
              <a:t>(</a:t>
            </a:r>
            <a:r>
              <a:rPr lang="ko-KR" altLang="en-US" b="1">
                <a:latin typeface="+mj-ea"/>
                <a:ea typeface="+mj-ea"/>
              </a:rPr>
              <a:t>모듈</a:t>
            </a:r>
            <a:r>
              <a:rPr lang="en-US" altLang="ko-KR" b="1">
                <a:latin typeface="+mj-ea"/>
                <a:ea typeface="+mj-ea"/>
              </a:rPr>
              <a:t>)</a:t>
            </a: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</a:t>
            </a:r>
            <a:r>
              <a:rPr lang="ko-KR" altLang="en-US" b="1">
                <a:latin typeface="+mj-ea"/>
                <a:ea typeface="+mj-ea"/>
              </a:rPr>
              <a:t>편의성</a:t>
            </a:r>
            <a:r>
              <a:rPr lang="en-US" altLang="ko-KR" b="1">
                <a:latin typeface="+mj-ea"/>
                <a:ea typeface="+mj-ea"/>
              </a:rPr>
              <a:t>, </a:t>
            </a:r>
            <a:r>
              <a:rPr lang="ko-KR" altLang="en-US" b="1">
                <a:latin typeface="+mj-ea"/>
                <a:ea typeface="+mj-ea"/>
              </a:rPr>
              <a:t>실행효율등을 사용자에게 제공함</a:t>
            </a: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</a:t>
            </a:r>
            <a:r>
              <a:rPr lang="ko-KR" altLang="en-US" b="1">
                <a:latin typeface="+mj-ea"/>
                <a:ea typeface="+mj-ea"/>
              </a:rPr>
              <a:t>아래의 모듈이 존재함</a:t>
            </a:r>
            <a:endParaRPr lang="en-US" altLang="ko-KR" b="1">
              <a:latin typeface="+mj-ea"/>
              <a:ea typeface="+mj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65AD6B-6884-41DF-9EC0-7120E5BDBF47}"/>
              </a:ext>
            </a:extLst>
          </p:cNvPr>
          <p:cNvSpPr txBox="1"/>
          <p:nvPr/>
        </p:nvSpPr>
        <p:spPr>
          <a:xfrm>
            <a:off x="1179244" y="2613392"/>
            <a:ext cx="5121915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latin typeface="Consolas" panose="020B0609020204030204" pitchFamily="49" charset="0"/>
              </a:rPr>
              <a:t>from collections import deque</a:t>
            </a:r>
          </a:p>
          <a:p>
            <a:r>
              <a:rPr lang="en-US" altLang="ko-KR" sz="2000">
                <a:latin typeface="Consolas" panose="020B0609020204030204" pitchFamily="49" charset="0"/>
              </a:rPr>
              <a:t>from collections import Counter</a:t>
            </a:r>
          </a:p>
          <a:p>
            <a:r>
              <a:rPr lang="en-US" altLang="ko-KR" sz="2000">
                <a:latin typeface="Consolas" panose="020B0609020204030204" pitchFamily="49" charset="0"/>
              </a:rPr>
              <a:t>from collections import OrderedDict</a:t>
            </a:r>
          </a:p>
          <a:p>
            <a:r>
              <a:rPr lang="en-US" altLang="ko-KR" sz="2000">
                <a:latin typeface="Consolas" panose="020B0609020204030204" pitchFamily="49" charset="0"/>
              </a:rPr>
              <a:t>from collections import defaultdict</a:t>
            </a:r>
          </a:p>
          <a:p>
            <a:r>
              <a:rPr lang="en-US" altLang="ko-KR" sz="2000">
                <a:latin typeface="Consolas" panose="020B0609020204030204" pitchFamily="49" charset="0"/>
              </a:rPr>
              <a:t>from collections import namedtuple</a:t>
            </a:r>
            <a:endParaRPr lang="ko-KR" altLang="en-US" sz="200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27933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en-US" altLang="ko-KR" sz="2400" b="1">
                <a:solidFill>
                  <a:srgbClr val="000000"/>
                </a:solidFill>
              </a:rPr>
              <a:t>Python</a:t>
            </a:r>
            <a:r>
              <a:rPr lang="ko-KR" altLang="en-US">
                <a:solidFill>
                  <a:srgbClr val="000000"/>
                </a:solidFill>
              </a:rPr>
              <a:t> 기본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파이썬 개요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 b="1">
                <a:latin typeface="+mj-ea"/>
                <a:ea typeface="+mj-ea"/>
              </a:rPr>
              <a:t>deque</a:t>
            </a:r>
          </a:p>
        </p:txBody>
      </p:sp>
      <p:sp>
        <p:nvSpPr>
          <p:cNvPr id="16" name="Rectangle 8">
            <a:extLst>
              <a:ext uri="{FF2B5EF4-FFF2-40B4-BE49-F238E27FC236}">
                <a16:creationId xmlns:a16="http://schemas.microsoft.com/office/drawing/2014/main" id="{1F669AD6-37A8-40BA-AAC6-0506383542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7934" y="1232771"/>
            <a:ext cx="8481529" cy="784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Stack</a:t>
            </a:r>
            <a:r>
              <a:rPr lang="ko-KR" altLang="en-US" b="1">
                <a:latin typeface="+mj-ea"/>
                <a:ea typeface="+mj-ea"/>
              </a:rPr>
              <a:t>과 </a:t>
            </a:r>
            <a:r>
              <a:rPr lang="en-US" altLang="ko-KR" b="1">
                <a:latin typeface="+mj-ea"/>
                <a:ea typeface="+mj-ea"/>
              </a:rPr>
              <a:t>Queue </a:t>
            </a:r>
            <a:r>
              <a:rPr lang="ko-KR" altLang="en-US" b="1">
                <a:latin typeface="+mj-ea"/>
                <a:ea typeface="+mj-ea"/>
              </a:rPr>
              <a:t>를 지원하는 모듈</a:t>
            </a: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List</a:t>
            </a:r>
            <a:r>
              <a:rPr lang="ko-KR" altLang="en-US" b="1">
                <a:latin typeface="+mj-ea"/>
                <a:ea typeface="+mj-ea"/>
              </a:rPr>
              <a:t>에 비해 효율적인 자료저장 방식을 지원함</a:t>
            </a:r>
            <a:endParaRPr lang="en-US" altLang="ko-KR" b="1">
              <a:latin typeface="+mj-ea"/>
              <a:ea typeface="+mj-ea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31B08449-3E84-4100-ACE3-AE01E0E61489}"/>
              </a:ext>
            </a:extLst>
          </p:cNvPr>
          <p:cNvGrpSpPr/>
          <p:nvPr/>
        </p:nvGrpSpPr>
        <p:grpSpPr>
          <a:xfrm>
            <a:off x="637153" y="2276872"/>
            <a:ext cx="8620913" cy="2772308"/>
            <a:chOff x="704528" y="1448780"/>
            <a:chExt cx="7920880" cy="1008112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D30CD8C-8E9D-49A7-9351-1344F31DCD82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EDCB0656-7729-4B3A-96A3-C83592D19261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from collections import deque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deque_list=deque()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for i in range(5):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deque_list.append(i)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print(deque_list)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deque_list.appendleft(10)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print(deque_list)</a:t>
              </a:r>
              <a:endParaRPr lang="fr-FR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25B4146-6AD3-41E6-A95A-8651044E2411}"/>
              </a:ext>
            </a:extLst>
          </p:cNvPr>
          <p:cNvSpPr txBox="1"/>
          <p:nvPr/>
        </p:nvSpPr>
        <p:spPr>
          <a:xfrm>
            <a:off x="845784" y="5139174"/>
            <a:ext cx="31021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altLang="ko-KR" sz="1600">
                <a:latin typeface="Consolas" panose="020B0609020204030204" pitchFamily="49" charset="0"/>
              </a:rPr>
              <a:t>deque([0, 1, 2, 3, 4])</a:t>
            </a:r>
          </a:p>
          <a:p>
            <a:r>
              <a:rPr lang="pt-BR" altLang="ko-KR" sz="1600">
                <a:latin typeface="Consolas" panose="020B0609020204030204" pitchFamily="49" charset="0"/>
              </a:rPr>
              <a:t>deque([10, 0, 1, 2, 3, 4])</a:t>
            </a:r>
            <a:endParaRPr lang="ko-KR" altLang="en-US" sz="160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1665526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en-US" altLang="ko-KR" sz="2400" b="1">
                <a:solidFill>
                  <a:srgbClr val="000000"/>
                </a:solidFill>
              </a:rPr>
              <a:t>Python</a:t>
            </a:r>
            <a:r>
              <a:rPr lang="ko-KR" altLang="en-US">
                <a:solidFill>
                  <a:srgbClr val="000000"/>
                </a:solidFill>
              </a:rPr>
              <a:t> 기본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파이썬 개요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 b="1">
                <a:latin typeface="+mj-ea"/>
                <a:ea typeface="+mj-ea"/>
              </a:rPr>
              <a:t>deque</a:t>
            </a:r>
          </a:p>
        </p:txBody>
      </p:sp>
      <p:sp>
        <p:nvSpPr>
          <p:cNvPr id="16" name="Rectangle 8">
            <a:extLst>
              <a:ext uri="{FF2B5EF4-FFF2-40B4-BE49-F238E27FC236}">
                <a16:creationId xmlns:a16="http://schemas.microsoft.com/office/drawing/2014/main" id="{1F669AD6-37A8-40BA-AAC6-0506383542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7934" y="1124744"/>
            <a:ext cx="8481529" cy="784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rotate, reverse</a:t>
            </a:r>
            <a:r>
              <a:rPr lang="ko-KR" altLang="en-US" b="1">
                <a:latin typeface="+mj-ea"/>
                <a:ea typeface="+mj-ea"/>
              </a:rPr>
              <a:t>등 </a:t>
            </a:r>
            <a:r>
              <a:rPr lang="en-US" altLang="ko-KR" b="1">
                <a:latin typeface="+mj-ea"/>
                <a:ea typeface="+mj-ea"/>
              </a:rPr>
              <a:t>Linked List</a:t>
            </a:r>
            <a:r>
              <a:rPr lang="ko-KR" altLang="en-US" b="1">
                <a:latin typeface="+mj-ea"/>
                <a:ea typeface="+mj-ea"/>
              </a:rPr>
              <a:t>의 특성을 지원함</a:t>
            </a: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</a:t>
            </a:r>
            <a:r>
              <a:rPr lang="ko-KR" altLang="en-US" b="1">
                <a:latin typeface="+mj-ea"/>
                <a:ea typeface="+mj-ea"/>
              </a:rPr>
              <a:t>기존 </a:t>
            </a:r>
            <a:r>
              <a:rPr lang="en-US" altLang="ko-KR" b="1">
                <a:latin typeface="+mj-ea"/>
                <a:ea typeface="+mj-ea"/>
              </a:rPr>
              <a:t>list </a:t>
            </a:r>
            <a:r>
              <a:rPr lang="ko-KR" altLang="en-US" b="1">
                <a:latin typeface="+mj-ea"/>
                <a:ea typeface="+mj-ea"/>
              </a:rPr>
              <a:t>형태의 함수를 모두 지원함</a:t>
            </a:r>
            <a:endParaRPr lang="en-US" altLang="ko-KR" b="1">
              <a:latin typeface="+mj-ea"/>
              <a:ea typeface="+mj-ea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31B08449-3E84-4100-ACE3-AE01E0E61489}"/>
              </a:ext>
            </a:extLst>
          </p:cNvPr>
          <p:cNvGrpSpPr/>
          <p:nvPr/>
        </p:nvGrpSpPr>
        <p:grpSpPr>
          <a:xfrm>
            <a:off x="637153" y="2060848"/>
            <a:ext cx="8620913" cy="3031579"/>
            <a:chOff x="704528" y="1448780"/>
            <a:chExt cx="7920880" cy="1008112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D30CD8C-8E9D-49A7-9351-1344F31DCD82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EDCB0656-7729-4B3A-96A3-C83592D19261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deque_list.rotate(2)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print(deque_list)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deque_list.rotate(2)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print(deque_list)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print(deque_list)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print(deque(reversed(deque_list)))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deque_list.extend([5, 6, 7])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print(deque_list)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deque_list.extendleft([5, 6, 7])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print(deque_list)</a:t>
              </a:r>
              <a:endParaRPr lang="fr-FR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25B4146-6AD3-41E6-A95A-8651044E2411}"/>
              </a:ext>
            </a:extLst>
          </p:cNvPr>
          <p:cNvSpPr txBox="1"/>
          <p:nvPr/>
        </p:nvSpPr>
        <p:spPr>
          <a:xfrm>
            <a:off x="689120" y="5095377"/>
            <a:ext cx="512191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altLang="ko-KR" sz="1600">
                <a:latin typeface="Consolas" panose="020B0609020204030204" pitchFamily="49" charset="0"/>
              </a:rPr>
              <a:t>deque([3, 4, 10, 0, 1, 2])</a:t>
            </a:r>
          </a:p>
          <a:p>
            <a:r>
              <a:rPr lang="pt-BR" altLang="ko-KR" sz="1600">
                <a:latin typeface="Consolas" panose="020B0609020204030204" pitchFamily="49" charset="0"/>
              </a:rPr>
              <a:t>deque([1, 2, 3, 4, 10, 0])</a:t>
            </a:r>
          </a:p>
          <a:p>
            <a:r>
              <a:rPr lang="pt-BR" altLang="ko-KR" sz="1600">
                <a:latin typeface="Consolas" panose="020B0609020204030204" pitchFamily="49" charset="0"/>
              </a:rPr>
              <a:t>deque([1, 2, 3, 4, 10, 0])</a:t>
            </a:r>
          </a:p>
          <a:p>
            <a:r>
              <a:rPr lang="pt-BR" altLang="ko-KR" sz="1600">
                <a:latin typeface="Consolas" panose="020B0609020204030204" pitchFamily="49" charset="0"/>
              </a:rPr>
              <a:t>deque([0, 10, 4, 3, 2, 1])</a:t>
            </a:r>
          </a:p>
          <a:p>
            <a:r>
              <a:rPr lang="pt-BR" altLang="ko-KR" sz="1600">
                <a:latin typeface="Consolas" panose="020B0609020204030204" pitchFamily="49" charset="0"/>
              </a:rPr>
              <a:t>deque([1, 2, 3, 4, 10, 0, 5, 6, 7])</a:t>
            </a:r>
          </a:p>
          <a:p>
            <a:r>
              <a:rPr lang="pt-BR" altLang="ko-KR" sz="1600">
                <a:latin typeface="Consolas" panose="020B0609020204030204" pitchFamily="49" charset="0"/>
              </a:rPr>
              <a:t>deque([7, 6, 5, 1, 2, 3, 4, 10, 0, 5, 6, 7])</a:t>
            </a:r>
            <a:endParaRPr lang="ko-KR" altLang="en-US" sz="160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47563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6271" y="255527"/>
            <a:ext cx="4432623" cy="381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7078" bIns="17078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defTabSz="894695" fontAlgn="base" latinLnBrk="1">
              <a:spcBef>
                <a:spcPct val="0"/>
              </a:spcBef>
              <a:spcAft>
                <a:spcPct val="0"/>
              </a:spcAft>
              <a:defRPr/>
            </a:pPr>
            <a:endParaRPr lang="ko-KR" altLang="en-US" sz="1898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1D2953AF-69CC-4EC0-8201-F06FBD0236A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en-US" altLang="ko-KR" sz="2400" b="1">
                <a:solidFill>
                  <a:srgbClr val="000000"/>
                </a:solidFill>
              </a:rPr>
              <a:t>Python</a:t>
            </a:r>
            <a:r>
              <a:rPr lang="ko-KR" altLang="en-US">
                <a:solidFill>
                  <a:srgbClr val="000000"/>
                </a:solidFill>
              </a:rPr>
              <a:t> 개발 환경 설정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6FFEFB5-F3C3-4E4E-9B5A-3AB3F5831A3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545790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파이썬 개요</a:t>
            </a:r>
          </a:p>
          <a:p>
            <a:endParaRPr lang="ko-KR" altLang="en-US">
              <a:latin typeface="+mj-ea"/>
              <a:ea typeface="+mj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E1CFFE-CFAC-442F-A9A4-15088C39296D}"/>
              </a:ext>
            </a:extLst>
          </p:cNvPr>
          <p:cNvSpPr txBox="1"/>
          <p:nvPr/>
        </p:nvSpPr>
        <p:spPr>
          <a:xfrm>
            <a:off x="464524" y="938763"/>
            <a:ext cx="28322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63580"/>
            <a:r>
              <a:rPr lang="en-US" altLang="ko-KR" sz="2000" b="1">
                <a:latin typeface="+mj-ea"/>
                <a:ea typeface="+mj-ea"/>
              </a:rPr>
              <a:t>Python Interpreter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CC4FE8-4470-47CD-A71E-5C97C9906580}"/>
              </a:ext>
            </a:extLst>
          </p:cNvPr>
          <p:cNvSpPr txBox="1"/>
          <p:nvPr/>
        </p:nvSpPr>
        <p:spPr>
          <a:xfrm>
            <a:off x="942154" y="1448780"/>
            <a:ext cx="511870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ㆍ</a:t>
            </a:r>
            <a:r>
              <a:rPr lang="en-US" altLang="ko-KR"/>
              <a:t>2.7</a:t>
            </a:r>
            <a:r>
              <a:rPr lang="ko-KR" altLang="en-US"/>
              <a:t>과 </a:t>
            </a:r>
            <a:r>
              <a:rPr lang="en-US" altLang="ko-KR"/>
              <a:t>3.X</a:t>
            </a:r>
            <a:r>
              <a:rPr lang="ko-KR" altLang="en-US"/>
              <a:t>버전이 현재 주로 사용되고 있음</a:t>
            </a:r>
          </a:p>
          <a:p>
            <a:r>
              <a:rPr lang="ko-KR" altLang="en-US"/>
              <a:t>ㆍ기존 라이브러리 사용 여부에 따라 버전을 선택</a:t>
            </a:r>
          </a:p>
          <a:p>
            <a:r>
              <a:rPr lang="ko-KR" altLang="en-US"/>
              <a:t>ㆍ최근 </a:t>
            </a:r>
            <a:r>
              <a:rPr lang="en-US" altLang="ko-KR"/>
              <a:t>3.X</a:t>
            </a:r>
            <a:r>
              <a:rPr lang="ko-KR" altLang="en-US"/>
              <a:t>를 사용하기 시작하는 추세</a:t>
            </a:r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EC68606E-B2A4-4E5D-A8D0-E0CA5D2B3C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2913175"/>
              </p:ext>
            </p:extLst>
          </p:nvPr>
        </p:nvGraphicFramePr>
        <p:xfrm>
          <a:off x="668524" y="2448815"/>
          <a:ext cx="8640960" cy="17002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4176">
                  <a:extLst>
                    <a:ext uri="{9D8B030D-6E8A-4147-A177-3AD203B41FA5}">
                      <a16:colId xmlns:a16="http://schemas.microsoft.com/office/drawing/2014/main" val="2113721550"/>
                    </a:ext>
                  </a:extLst>
                </a:gridCol>
                <a:gridCol w="3852428">
                  <a:extLst>
                    <a:ext uri="{9D8B030D-6E8A-4147-A177-3AD203B41FA5}">
                      <a16:colId xmlns:a16="http://schemas.microsoft.com/office/drawing/2014/main" val="1327638311"/>
                    </a:ext>
                  </a:extLst>
                </a:gridCol>
                <a:gridCol w="3204356">
                  <a:extLst>
                    <a:ext uri="{9D8B030D-6E8A-4147-A177-3AD203B41FA5}">
                      <a16:colId xmlns:a16="http://schemas.microsoft.com/office/drawing/2014/main" val="1977934693"/>
                    </a:ext>
                  </a:extLst>
                </a:gridCol>
              </a:tblGrid>
              <a:tr h="4212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종류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설명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Download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896114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Python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1463" b="0" i="0" u="none" strike="noStrike" kern="1200" baseline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일반적인 파이썬</a:t>
                      </a:r>
                      <a:r>
                        <a:rPr lang="en-US" altLang="ko-KR" sz="1463" b="0" i="0" u="none" strike="noStrike" kern="1200" baseline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463" b="0" i="0" u="none" strike="noStrike" kern="1200" baseline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기본적인 모듈을 포함 	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>
                          <a:hlinkClick r:id="rId3"/>
                        </a:rPr>
                        <a:t>https://www.python.org/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035008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Anaconda</a:t>
                      </a:r>
                      <a:endParaRPr lang="ko-KR" altLang="en-US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r>
                        <a:rPr lang="ko-KR" altLang="en-US" sz="1463" b="0" i="0" u="none" strike="noStrike" kern="1200" baseline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다양한 과학 계산용 모듈들을 묶어서 패키지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>
                          <a:hlinkClick r:id="rId4"/>
                        </a:rPr>
                        <a:t>https://www.anaconda.com/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605134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Canopy</a:t>
                      </a:r>
                      <a:endParaRPr lang="ko-KR" altLang="en-US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>
                          <a:hlinkClick r:id="rId5"/>
                        </a:rPr>
                        <a:t>https://www.enthought.com/canopy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76858615"/>
                  </a:ext>
                </a:extLst>
              </a:tr>
            </a:tbl>
          </a:graphicData>
        </a:graphic>
      </p:graphicFrame>
      <p:pic>
        <p:nvPicPr>
          <p:cNvPr id="6146" name="Picture 2" descr="주피터 노트북 익스텐션을 활용하여 생산성 높이기 - Hello, world! I'm JunPyoPark">
            <a:extLst>
              <a:ext uri="{FF2B5EF4-FFF2-40B4-BE49-F238E27FC236}">
                <a16:creationId xmlns:a16="http://schemas.microsoft.com/office/drawing/2014/main" id="{84865653-31DC-4C8E-9C14-A8053F35A1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4581128"/>
            <a:ext cx="3038475" cy="1504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아나콘다 기초 - 구현 - 한스월드">
            <a:extLst>
              <a:ext uri="{FF2B5EF4-FFF2-40B4-BE49-F238E27FC236}">
                <a16:creationId xmlns:a16="http://schemas.microsoft.com/office/drawing/2014/main" id="{4BD495D1-1AC5-4350-AF5E-CCCD13B710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19" r="20682"/>
          <a:stretch/>
        </p:blipFill>
        <p:spPr bwMode="auto">
          <a:xfrm>
            <a:off x="1817375" y="4885086"/>
            <a:ext cx="2520280" cy="106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9E2138DD-7033-4DC2-AF97-8FA7BCA49939}"/>
              </a:ext>
            </a:extLst>
          </p:cNvPr>
          <p:cNvSpPr txBox="1"/>
          <p:nvPr/>
        </p:nvSpPr>
        <p:spPr>
          <a:xfrm>
            <a:off x="668524" y="4646011"/>
            <a:ext cx="28322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63580"/>
            <a:r>
              <a:rPr lang="ko-KR" altLang="en-US" sz="2000" b="1">
                <a:latin typeface="+mj-ea"/>
                <a:ea typeface="+mj-ea"/>
              </a:rPr>
              <a:t>우리의 선택</a:t>
            </a:r>
            <a:endParaRPr lang="en-US" altLang="ko-KR" sz="2000" b="1">
              <a:latin typeface="+mj-ea"/>
              <a:ea typeface="+mj-ea"/>
            </a:endParaRPr>
          </a:p>
        </p:txBody>
      </p:sp>
      <p:sp>
        <p:nvSpPr>
          <p:cNvPr id="8" name="십자형 7">
            <a:extLst>
              <a:ext uri="{FF2B5EF4-FFF2-40B4-BE49-F238E27FC236}">
                <a16:creationId xmlns:a16="http://schemas.microsoft.com/office/drawing/2014/main" id="{78EC1047-2B57-4A58-BAA4-97D6CE893869}"/>
              </a:ext>
            </a:extLst>
          </p:cNvPr>
          <p:cNvSpPr/>
          <p:nvPr/>
        </p:nvSpPr>
        <p:spPr>
          <a:xfrm>
            <a:off x="4481671" y="5223697"/>
            <a:ext cx="432048" cy="432048"/>
          </a:xfrm>
          <a:prstGeom prst="plus">
            <a:avLst>
              <a:gd name="adj" fmla="val 38347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D30695-014F-4375-B051-607C044F60C0}"/>
              </a:ext>
            </a:extLst>
          </p:cNvPr>
          <p:cNvSpPr txBox="1"/>
          <p:nvPr/>
        </p:nvSpPr>
        <p:spPr>
          <a:xfrm>
            <a:off x="2536031" y="6053466"/>
            <a:ext cx="15215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/>
              <a:t>간편한 파이썬</a:t>
            </a:r>
            <a:endParaRPr lang="en-US" altLang="ko-KR" sz="1400"/>
          </a:p>
          <a:p>
            <a:r>
              <a:rPr lang="ko-KR" altLang="en-US" sz="1400"/>
              <a:t>패키지 관리 도구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67F8B96-8E31-479D-82C5-B80D32082A9B}"/>
              </a:ext>
            </a:extLst>
          </p:cNvPr>
          <p:cNvSpPr txBox="1"/>
          <p:nvPr/>
        </p:nvSpPr>
        <p:spPr>
          <a:xfrm>
            <a:off x="5673080" y="6053466"/>
            <a:ext cx="14814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/>
              <a:t>간편한 파이썬</a:t>
            </a:r>
            <a:endParaRPr lang="en-US" altLang="ko-KR" sz="1400"/>
          </a:p>
          <a:p>
            <a:r>
              <a:rPr lang="ko-KR" altLang="en-US" sz="1400"/>
              <a:t>웹기반 개발환경</a:t>
            </a:r>
            <a:endParaRPr lang="en-US" altLang="ko-KR" sz="1400"/>
          </a:p>
        </p:txBody>
      </p:sp>
    </p:spTree>
    <p:extLst>
      <p:ext uri="{BB962C8B-B14F-4D97-AF65-F5344CB8AC3E}">
        <p14:creationId xmlns:p14="http://schemas.microsoft.com/office/powerpoint/2010/main" val="2102403812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en-US" altLang="ko-KR" sz="2400" b="1">
                <a:solidFill>
                  <a:srgbClr val="000000"/>
                </a:solidFill>
              </a:rPr>
              <a:t>Python</a:t>
            </a:r>
            <a:r>
              <a:rPr lang="ko-KR" altLang="en-US">
                <a:solidFill>
                  <a:srgbClr val="000000"/>
                </a:solidFill>
              </a:rPr>
              <a:t> 기본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파이썬 개요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 b="1">
                <a:latin typeface="+mj-ea"/>
                <a:ea typeface="+mj-ea"/>
              </a:rPr>
              <a:t>deque</a:t>
            </a:r>
          </a:p>
        </p:txBody>
      </p:sp>
      <p:sp>
        <p:nvSpPr>
          <p:cNvPr id="16" name="Rectangle 8">
            <a:extLst>
              <a:ext uri="{FF2B5EF4-FFF2-40B4-BE49-F238E27FC236}">
                <a16:creationId xmlns:a16="http://schemas.microsoft.com/office/drawing/2014/main" id="{1F669AD6-37A8-40BA-AAC6-0506383542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2235" y="1117428"/>
            <a:ext cx="8481529" cy="784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deque</a:t>
            </a:r>
            <a:r>
              <a:rPr lang="ko-KR" altLang="en-US" b="1">
                <a:latin typeface="+mj-ea"/>
                <a:ea typeface="+mj-ea"/>
              </a:rPr>
              <a:t>는 기존</a:t>
            </a:r>
            <a:r>
              <a:rPr lang="en-US" altLang="ko-KR" b="1">
                <a:latin typeface="+mj-ea"/>
                <a:ea typeface="+mj-ea"/>
              </a:rPr>
              <a:t>list </a:t>
            </a:r>
            <a:r>
              <a:rPr lang="ko-KR" altLang="en-US" b="1">
                <a:latin typeface="+mj-ea"/>
                <a:ea typeface="+mj-ea"/>
              </a:rPr>
              <a:t>보다 효율적인 자료구조를 제공</a:t>
            </a: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</a:t>
            </a:r>
            <a:r>
              <a:rPr lang="ko-KR" altLang="en-US" b="1">
                <a:latin typeface="+mj-ea"/>
                <a:ea typeface="+mj-ea"/>
              </a:rPr>
              <a:t>효율적 메모리 구조로 처리 속도 향상</a:t>
            </a:r>
            <a:endParaRPr lang="en-US" altLang="ko-KR" b="1">
              <a:latin typeface="+mj-ea"/>
              <a:ea typeface="+mj-ea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31B08449-3E84-4100-ACE3-AE01E0E61489}"/>
              </a:ext>
            </a:extLst>
          </p:cNvPr>
          <p:cNvGrpSpPr/>
          <p:nvPr/>
        </p:nvGrpSpPr>
        <p:grpSpPr>
          <a:xfrm>
            <a:off x="524508" y="2510636"/>
            <a:ext cx="3739783" cy="2952328"/>
            <a:chOff x="704528" y="1448780"/>
            <a:chExt cx="7920880" cy="1008112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D30CD8C-8E9D-49A7-9351-1344F31DCD82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EDCB0656-7729-4B3A-96A3-C83592D19261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from collections import deque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import time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start_time=time.process_time()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deque_list=deque()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# Stack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for i in range(10000):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for i in range(10000):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    deque_list.append(i)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    deque_list.pop()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print(time.process_time()-start_time, "seconds")</a:t>
              </a:r>
              <a:endParaRPr lang="fr-FR" altLang="ko-KR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551070E3-D922-4CE9-8B4B-1F88C2CE7E33}"/>
              </a:ext>
            </a:extLst>
          </p:cNvPr>
          <p:cNvGrpSpPr/>
          <p:nvPr/>
        </p:nvGrpSpPr>
        <p:grpSpPr>
          <a:xfrm>
            <a:off x="4990766" y="2514750"/>
            <a:ext cx="3739783" cy="2952328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6B6A80F8-8069-41DE-AB65-69790B6C5E3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3D9AE760-CC44-4B5A-BA0D-C846E3B8498C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from collections import deque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import time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start_time=time.process_time()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just_list=[]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# Stack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for i in range(10000):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for i in range(10000):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    just_list.append(i)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    just_list.pop()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print(time.process_time()-start_time, "seconds")</a:t>
              </a:r>
              <a:endParaRPr lang="fr-FR" altLang="ko-KR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276A49D0-DEF9-4BEC-8F4A-1A2F024009DF}"/>
              </a:ext>
            </a:extLst>
          </p:cNvPr>
          <p:cNvSpPr txBox="1"/>
          <p:nvPr/>
        </p:nvSpPr>
        <p:spPr>
          <a:xfrm>
            <a:off x="1892660" y="2168860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deque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151710-BE4F-4309-887E-DBFB216000C9}"/>
              </a:ext>
            </a:extLst>
          </p:cNvPr>
          <p:cNvSpPr txBox="1"/>
          <p:nvPr/>
        </p:nvSpPr>
        <p:spPr>
          <a:xfrm>
            <a:off x="6024631" y="2141304"/>
            <a:ext cx="1704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general list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DA3BF35-4610-4B4B-A76C-3EFCFECA0A0F}"/>
              </a:ext>
            </a:extLst>
          </p:cNvPr>
          <p:cNvSpPr txBox="1"/>
          <p:nvPr/>
        </p:nvSpPr>
        <p:spPr>
          <a:xfrm>
            <a:off x="712235" y="5555906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25.84375 seconds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335A8FD-7029-4C05-B794-19E1F37DC916}"/>
              </a:ext>
            </a:extLst>
          </p:cNvPr>
          <p:cNvSpPr txBox="1"/>
          <p:nvPr/>
        </p:nvSpPr>
        <p:spPr>
          <a:xfrm>
            <a:off x="5144495" y="5533702"/>
            <a:ext cx="2337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53.546875 seconds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665244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en-US" altLang="ko-KR" sz="2400" b="1">
                <a:solidFill>
                  <a:srgbClr val="000000"/>
                </a:solidFill>
              </a:rPr>
              <a:t>Python</a:t>
            </a:r>
            <a:r>
              <a:rPr lang="ko-KR" altLang="en-US">
                <a:solidFill>
                  <a:srgbClr val="000000"/>
                </a:solidFill>
              </a:rPr>
              <a:t> 기본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파이썬 개요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 b="1">
                <a:latin typeface="+mj-ea"/>
                <a:ea typeface="+mj-ea"/>
              </a:rPr>
              <a:t>Counter</a:t>
            </a:r>
          </a:p>
        </p:txBody>
      </p:sp>
      <p:sp>
        <p:nvSpPr>
          <p:cNvPr id="16" name="Rectangle 8">
            <a:extLst>
              <a:ext uri="{FF2B5EF4-FFF2-40B4-BE49-F238E27FC236}">
                <a16:creationId xmlns:a16="http://schemas.microsoft.com/office/drawing/2014/main" id="{1F669AD6-37A8-40BA-AAC6-0506383542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2235" y="1117428"/>
            <a:ext cx="593696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Dict type, keyword parameter </a:t>
            </a:r>
            <a:r>
              <a:rPr lang="ko-KR" altLang="en-US" b="1">
                <a:latin typeface="+mj-ea"/>
                <a:ea typeface="+mj-ea"/>
              </a:rPr>
              <a:t>등도 모두 처리 가능</a:t>
            </a:r>
            <a:endParaRPr lang="en-US" altLang="ko-KR" b="1">
              <a:latin typeface="+mj-ea"/>
              <a:ea typeface="+mj-ea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31B08449-3E84-4100-ACE3-AE01E0E61489}"/>
              </a:ext>
            </a:extLst>
          </p:cNvPr>
          <p:cNvGrpSpPr/>
          <p:nvPr/>
        </p:nvGrpSpPr>
        <p:grpSpPr>
          <a:xfrm>
            <a:off x="602735" y="1664804"/>
            <a:ext cx="8604956" cy="1314408"/>
            <a:chOff x="704528" y="1448780"/>
            <a:chExt cx="7920880" cy="1008112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D30CD8C-8E9D-49A7-9351-1344F31DCD82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EDCB0656-7729-4B3A-96A3-C83592D19261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from collections import Counter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 = Counter({'red':4, 'blue':2})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print(c)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print(list(c.elements()))</a:t>
              </a:r>
              <a:endParaRPr lang="fr-FR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278EFA62-BAA4-40F5-A296-50DF6707B0EB}"/>
              </a:ext>
            </a:extLst>
          </p:cNvPr>
          <p:cNvSpPr txBox="1"/>
          <p:nvPr/>
        </p:nvSpPr>
        <p:spPr>
          <a:xfrm>
            <a:off x="564988" y="2979212"/>
            <a:ext cx="5756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Counter({'red': 4, 'blue': 2})</a:t>
            </a:r>
          </a:p>
          <a:p>
            <a:r>
              <a:rPr lang="en-US" altLang="ko-KR">
                <a:latin typeface="Consolas" panose="020B0609020204030204" pitchFamily="49" charset="0"/>
              </a:rPr>
              <a:t>['red', 'red', 'red', 'red', 'blue', 'blue']</a:t>
            </a:r>
            <a:endParaRPr lang="ko-KR" altLang="en-US">
              <a:latin typeface="Consolas" panose="020B0609020204030204" pitchFamily="49" charset="0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6C7B1BA6-2972-4D7E-988B-63A92FAB91D9}"/>
              </a:ext>
            </a:extLst>
          </p:cNvPr>
          <p:cNvGrpSpPr/>
          <p:nvPr/>
        </p:nvGrpSpPr>
        <p:grpSpPr>
          <a:xfrm>
            <a:off x="602735" y="3802367"/>
            <a:ext cx="8604956" cy="1314408"/>
            <a:chOff x="704528" y="1448780"/>
            <a:chExt cx="7920880" cy="1008112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B6C2EE81-A767-4FEE-94CC-AB6E22A64F2C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BD7CBF2E-8973-4AEC-9CA5-46B7D121E3CC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from collections import Counter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 = Counter(cats=4, dogs=5)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print(c)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print(list(c.elements()))</a:t>
              </a:r>
              <a:endParaRPr lang="fr-FR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975232BF-56B6-4246-9011-6FE1CC99C428}"/>
              </a:ext>
            </a:extLst>
          </p:cNvPr>
          <p:cNvSpPr txBox="1"/>
          <p:nvPr/>
        </p:nvSpPr>
        <p:spPr>
          <a:xfrm>
            <a:off x="564988" y="5116775"/>
            <a:ext cx="93025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Counter({'dogs': 5, 'cats': 4})</a:t>
            </a:r>
          </a:p>
          <a:p>
            <a:r>
              <a:rPr lang="en-US" altLang="ko-KR">
                <a:latin typeface="Consolas" panose="020B0609020204030204" pitchFamily="49" charset="0"/>
              </a:rPr>
              <a:t>['cats', 'cats', 'cats', 'cats', 'dogs', 'dogs', 'dogs', 'dogs', 'dogs']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4468393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en-US" altLang="ko-KR" sz="2400" b="1">
                <a:solidFill>
                  <a:srgbClr val="000000"/>
                </a:solidFill>
              </a:rPr>
              <a:t>Python</a:t>
            </a:r>
            <a:r>
              <a:rPr lang="ko-KR" altLang="en-US">
                <a:solidFill>
                  <a:srgbClr val="000000"/>
                </a:solidFill>
              </a:rPr>
              <a:t> 기본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파이썬 개요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 b="1">
                <a:latin typeface="+mj-ea"/>
                <a:ea typeface="+mj-ea"/>
              </a:rPr>
              <a:t>Counter</a:t>
            </a:r>
          </a:p>
        </p:txBody>
      </p:sp>
      <p:sp>
        <p:nvSpPr>
          <p:cNvPr id="16" name="Rectangle 8">
            <a:extLst>
              <a:ext uri="{FF2B5EF4-FFF2-40B4-BE49-F238E27FC236}">
                <a16:creationId xmlns:a16="http://schemas.microsoft.com/office/drawing/2014/main" id="{1F669AD6-37A8-40BA-AAC6-0506383542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2235" y="1117428"/>
            <a:ext cx="593696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Set</a:t>
            </a:r>
            <a:r>
              <a:rPr lang="ko-KR" altLang="en-US" b="1">
                <a:latin typeface="+mj-ea"/>
                <a:ea typeface="+mj-ea"/>
              </a:rPr>
              <a:t>의 연산들을 지원함</a:t>
            </a:r>
            <a:endParaRPr lang="en-US" altLang="ko-KR" b="1">
              <a:latin typeface="+mj-ea"/>
              <a:ea typeface="+mj-ea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31B08449-3E84-4100-ACE3-AE01E0E61489}"/>
              </a:ext>
            </a:extLst>
          </p:cNvPr>
          <p:cNvGrpSpPr/>
          <p:nvPr/>
        </p:nvGrpSpPr>
        <p:grpSpPr>
          <a:xfrm>
            <a:off x="602735" y="1664804"/>
            <a:ext cx="8604956" cy="2453659"/>
            <a:chOff x="704528" y="1448780"/>
            <a:chExt cx="7920880" cy="1008112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D30CD8C-8E9D-49A7-9351-1344F31DCD82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EDCB0656-7729-4B3A-96A3-C83592D19261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from collections import Counter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 = Counter(a=4, b=2, c=0, d=-2)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 = Counter(a=1, b=2, c=3, d=4)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c.subtract(d)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print(c)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print(c + d)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print(c &amp; d)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print(c | d)</a:t>
              </a:r>
              <a:endParaRPr lang="fr-FR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975232BF-56B6-4246-9011-6FE1CC99C428}"/>
              </a:ext>
            </a:extLst>
          </p:cNvPr>
          <p:cNvSpPr txBox="1"/>
          <p:nvPr/>
        </p:nvSpPr>
        <p:spPr>
          <a:xfrm>
            <a:off x="632507" y="4185084"/>
            <a:ext cx="563006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Counter({'a': 3, 'b': 0, 'c': -3, 'd': -6})</a:t>
            </a:r>
          </a:p>
          <a:p>
            <a:r>
              <a:rPr lang="en-US" altLang="ko-KR">
                <a:latin typeface="Consolas" panose="020B0609020204030204" pitchFamily="49" charset="0"/>
              </a:rPr>
              <a:t>Counter({'a': 4, 'b': 2})</a:t>
            </a:r>
          </a:p>
          <a:p>
            <a:r>
              <a:rPr lang="en-US" altLang="ko-KR">
                <a:latin typeface="Consolas" panose="020B0609020204030204" pitchFamily="49" charset="0"/>
              </a:rPr>
              <a:t>Counter({'a': 1})</a:t>
            </a:r>
          </a:p>
          <a:p>
            <a:r>
              <a:rPr lang="en-US" altLang="ko-KR">
                <a:latin typeface="Consolas" panose="020B0609020204030204" pitchFamily="49" charset="0"/>
              </a:rPr>
              <a:t>Counter({'d': 4, 'a': 3, 'c': 3, 'b': 2})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330614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en-US" altLang="ko-KR" sz="2400" b="1">
                <a:solidFill>
                  <a:srgbClr val="000000"/>
                </a:solidFill>
              </a:rPr>
              <a:t>Python</a:t>
            </a:r>
            <a:r>
              <a:rPr lang="ko-KR" altLang="en-US">
                <a:solidFill>
                  <a:srgbClr val="000000"/>
                </a:solidFill>
              </a:rPr>
              <a:t> 기본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파이썬 개요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 b="1">
                <a:latin typeface="+mj-ea"/>
                <a:ea typeface="+mj-ea"/>
              </a:rPr>
              <a:t>Counter</a:t>
            </a:r>
          </a:p>
        </p:txBody>
      </p:sp>
      <p:sp>
        <p:nvSpPr>
          <p:cNvPr id="16" name="Rectangle 8">
            <a:extLst>
              <a:ext uri="{FF2B5EF4-FFF2-40B4-BE49-F238E27FC236}">
                <a16:creationId xmlns:a16="http://schemas.microsoft.com/office/drawing/2014/main" id="{1F669AD6-37A8-40BA-AAC6-0506383542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2235" y="1117428"/>
            <a:ext cx="593696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word counter</a:t>
            </a:r>
            <a:r>
              <a:rPr lang="ko-KR" altLang="en-US" b="1">
                <a:latin typeface="+mj-ea"/>
                <a:ea typeface="+mj-ea"/>
              </a:rPr>
              <a:t>의 기능도 손쉽게 제공함</a:t>
            </a:r>
            <a:endParaRPr lang="en-US" altLang="ko-KR" b="1">
              <a:latin typeface="+mj-ea"/>
              <a:ea typeface="+mj-ea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31B08449-3E84-4100-ACE3-AE01E0E61489}"/>
              </a:ext>
            </a:extLst>
          </p:cNvPr>
          <p:cNvGrpSpPr/>
          <p:nvPr/>
        </p:nvGrpSpPr>
        <p:grpSpPr>
          <a:xfrm>
            <a:off x="602735" y="1520788"/>
            <a:ext cx="8604956" cy="3096344"/>
            <a:chOff x="704528" y="1448780"/>
            <a:chExt cx="7920880" cy="1008112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D30CD8C-8E9D-49A7-9351-1344F31DCD82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EDCB0656-7729-4B3A-96A3-C83592D19261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from collections import Counter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text ="""A press release is the quickest and easiest way to get free publicity.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If well written, a press release can result in multiple published articles about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your firm and its products. And that can mean new prospects contacting you asking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you to sell to them. ….""".lower().split()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print(Counter(text))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print(Counter(text)["a"])</a:t>
              </a:r>
              <a:endParaRPr lang="fr-FR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975232BF-56B6-4246-9011-6FE1CC99C428}"/>
              </a:ext>
            </a:extLst>
          </p:cNvPr>
          <p:cNvSpPr txBox="1"/>
          <p:nvPr/>
        </p:nvSpPr>
        <p:spPr>
          <a:xfrm>
            <a:off x="594940" y="4688615"/>
            <a:ext cx="8937062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latin typeface="Consolas" panose="020B0609020204030204" pitchFamily="49" charset="0"/>
              </a:rPr>
              <a:t>Counter({'and': 3, 'to': 3, 'a': 2, 'press': 2, 'release': 2, 'can': 2, </a:t>
            </a:r>
          </a:p>
          <a:p>
            <a:r>
              <a:rPr lang="en-US" altLang="ko-KR" sz="1600">
                <a:latin typeface="Consolas" panose="020B0609020204030204" pitchFamily="49" charset="0"/>
              </a:rPr>
              <a:t>'you': 2, 'is': 1, 'the': 1, 'quickest': 1, 'easiest': 1, 'way': 1, 'get': 1, </a:t>
            </a:r>
          </a:p>
          <a:p>
            <a:r>
              <a:rPr lang="en-US" altLang="ko-KR" sz="1600">
                <a:latin typeface="Consolas" panose="020B0609020204030204" pitchFamily="49" charset="0"/>
              </a:rPr>
              <a:t>'free': 1, 'publicity.': 1, 'if': 1, 'well': 1, 'written,': 1, 'result': 1, </a:t>
            </a:r>
          </a:p>
          <a:p>
            <a:r>
              <a:rPr lang="en-US" altLang="ko-KR" sz="1600">
                <a:latin typeface="Consolas" panose="020B0609020204030204" pitchFamily="49" charset="0"/>
              </a:rPr>
              <a:t>'in': 1, 'multiple': 1, 'published': 1, 'articles': 1, 'about': 1, </a:t>
            </a:r>
          </a:p>
          <a:p>
            <a:r>
              <a:rPr lang="en-US" altLang="ko-KR" sz="1600">
                <a:latin typeface="Consolas" panose="020B0609020204030204" pitchFamily="49" charset="0"/>
              </a:rPr>
              <a:t>'your': 1, 'firm': 1, 'its': 1, 'products.': 1, 'that': 1, 'mean': 1, </a:t>
            </a:r>
          </a:p>
          <a:p>
            <a:r>
              <a:rPr lang="en-US" altLang="ko-KR" sz="1600">
                <a:latin typeface="Consolas" panose="020B0609020204030204" pitchFamily="49" charset="0"/>
              </a:rPr>
              <a:t>'new': 1, 'prospects': 1, 'contacting': 1, 'asking': 1, 'sell': 1, </a:t>
            </a:r>
          </a:p>
          <a:p>
            <a:r>
              <a:rPr lang="en-US" altLang="ko-KR" sz="1600">
                <a:latin typeface="Consolas" panose="020B0609020204030204" pitchFamily="49" charset="0"/>
              </a:rPr>
              <a:t>'them.': 1, '….': 1})</a:t>
            </a:r>
          </a:p>
          <a:p>
            <a:r>
              <a:rPr lang="en-US" altLang="ko-KR" sz="1600">
                <a:latin typeface="Consolas" panose="020B0609020204030204" pitchFamily="49" charset="0"/>
              </a:rPr>
              <a:t>2</a:t>
            </a:r>
            <a:endParaRPr lang="ko-KR" altLang="en-US" sz="160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9572794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en-US" altLang="ko-KR" sz="2400" b="1">
                <a:solidFill>
                  <a:srgbClr val="000000"/>
                </a:solidFill>
              </a:rPr>
              <a:t>Python</a:t>
            </a:r>
            <a:r>
              <a:rPr lang="ko-KR" altLang="en-US">
                <a:solidFill>
                  <a:srgbClr val="000000"/>
                </a:solidFill>
              </a:rPr>
              <a:t> 기본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파이썬 개요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 b="1">
                <a:latin typeface="+mj-ea"/>
                <a:ea typeface="+mj-ea"/>
              </a:rPr>
              <a:t>named tuple</a:t>
            </a:r>
          </a:p>
        </p:txBody>
      </p:sp>
      <p:sp>
        <p:nvSpPr>
          <p:cNvPr id="16" name="Rectangle 8">
            <a:extLst>
              <a:ext uri="{FF2B5EF4-FFF2-40B4-BE49-F238E27FC236}">
                <a16:creationId xmlns:a16="http://schemas.microsoft.com/office/drawing/2014/main" id="{1F669AD6-37A8-40BA-AAC6-0506383542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2235" y="1168006"/>
            <a:ext cx="5936965" cy="784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Tuple </a:t>
            </a:r>
            <a:r>
              <a:rPr lang="ko-KR" altLang="en-US" b="1">
                <a:latin typeface="+mj-ea"/>
                <a:ea typeface="+mj-ea"/>
              </a:rPr>
              <a:t>형태로 </a:t>
            </a:r>
            <a:r>
              <a:rPr lang="en-US" altLang="ko-KR" b="1">
                <a:latin typeface="+mj-ea"/>
                <a:ea typeface="+mj-ea"/>
              </a:rPr>
              <a:t>Data </a:t>
            </a:r>
            <a:r>
              <a:rPr lang="ko-KR" altLang="en-US" b="1">
                <a:latin typeface="+mj-ea"/>
                <a:ea typeface="+mj-ea"/>
              </a:rPr>
              <a:t>구조체를 저장하는 방법</a:t>
            </a: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</a:t>
            </a:r>
            <a:r>
              <a:rPr lang="ko-KR" altLang="en-US" b="1">
                <a:latin typeface="+mj-ea"/>
                <a:ea typeface="+mj-ea"/>
              </a:rPr>
              <a:t>저장되는 </a:t>
            </a:r>
            <a:r>
              <a:rPr lang="en-US" altLang="ko-KR" b="1">
                <a:latin typeface="+mj-ea"/>
                <a:ea typeface="+mj-ea"/>
              </a:rPr>
              <a:t>data</a:t>
            </a:r>
            <a:r>
              <a:rPr lang="ko-KR" altLang="en-US" b="1">
                <a:latin typeface="+mj-ea"/>
                <a:ea typeface="+mj-ea"/>
              </a:rPr>
              <a:t>의 </a:t>
            </a:r>
            <a:r>
              <a:rPr lang="en-US" altLang="ko-KR" b="1">
                <a:latin typeface="+mj-ea"/>
                <a:ea typeface="+mj-ea"/>
              </a:rPr>
              <a:t>variable</a:t>
            </a:r>
            <a:r>
              <a:rPr lang="ko-KR" altLang="en-US" b="1">
                <a:latin typeface="+mj-ea"/>
                <a:ea typeface="+mj-ea"/>
              </a:rPr>
              <a:t>을 사전에 지정해서 저장함</a:t>
            </a:r>
            <a:endParaRPr lang="en-US" altLang="ko-KR" b="1">
              <a:latin typeface="+mj-ea"/>
              <a:ea typeface="+mj-ea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31B08449-3E84-4100-ACE3-AE01E0E61489}"/>
              </a:ext>
            </a:extLst>
          </p:cNvPr>
          <p:cNvGrpSpPr/>
          <p:nvPr/>
        </p:nvGrpSpPr>
        <p:grpSpPr>
          <a:xfrm>
            <a:off x="602735" y="2276872"/>
            <a:ext cx="8604956" cy="2448272"/>
            <a:chOff x="704528" y="1448780"/>
            <a:chExt cx="7920880" cy="1008112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D30CD8C-8E9D-49A7-9351-1344F31DCD82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EDCB0656-7729-4B3A-96A3-C83592D19261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from collections import namedtuple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Point =namedtuple('Point', ['x', 'y'])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 =Point(11, y=22)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print(p[0] +p[1])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x, y=p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print(x, y)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print(p.x+p.y)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print(Point(x=11, y=22))</a:t>
              </a:r>
              <a:endParaRPr lang="fr-FR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A6E3C3EA-3543-49F9-9563-82C327E86426}"/>
              </a:ext>
            </a:extLst>
          </p:cNvPr>
          <p:cNvSpPr txBox="1"/>
          <p:nvPr/>
        </p:nvSpPr>
        <p:spPr>
          <a:xfrm>
            <a:off x="680962" y="4833156"/>
            <a:ext cx="504841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altLang="ko-KR">
                <a:latin typeface="Consolas" panose="020B0609020204030204" pitchFamily="49" charset="0"/>
              </a:rPr>
              <a:t>33</a:t>
            </a:r>
          </a:p>
          <a:p>
            <a:r>
              <a:rPr lang="fr-FR" altLang="ko-KR">
                <a:latin typeface="Consolas" panose="020B0609020204030204" pitchFamily="49" charset="0"/>
              </a:rPr>
              <a:t>11 22</a:t>
            </a:r>
          </a:p>
          <a:p>
            <a:r>
              <a:rPr lang="fr-FR" altLang="ko-KR">
                <a:latin typeface="Consolas" panose="020B0609020204030204" pitchFamily="49" charset="0"/>
              </a:rPr>
              <a:t>33</a:t>
            </a:r>
          </a:p>
          <a:p>
            <a:r>
              <a:rPr lang="fr-FR" altLang="ko-KR">
                <a:latin typeface="Consolas" panose="020B0609020204030204" pitchFamily="49" charset="0"/>
              </a:rPr>
              <a:t>Point(x=11, y=22)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5100250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en-US" altLang="ko-KR" sz="2400" b="1">
                <a:solidFill>
                  <a:srgbClr val="000000"/>
                </a:solidFill>
              </a:rPr>
              <a:t>Python</a:t>
            </a:r>
            <a:r>
              <a:rPr lang="ko-KR" altLang="en-US">
                <a:solidFill>
                  <a:srgbClr val="000000"/>
                </a:solidFill>
              </a:rPr>
              <a:t> 기본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파이썬 개요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 b="1">
                <a:latin typeface="+mj-ea"/>
                <a:ea typeface="+mj-ea"/>
              </a:rPr>
              <a:t>List comprehensions (1/2)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31B08449-3E84-4100-ACE3-AE01E0E61489}"/>
              </a:ext>
            </a:extLst>
          </p:cNvPr>
          <p:cNvGrpSpPr/>
          <p:nvPr/>
        </p:nvGrpSpPr>
        <p:grpSpPr>
          <a:xfrm>
            <a:off x="602735" y="1376772"/>
            <a:ext cx="8604956" cy="1548172"/>
            <a:chOff x="704528" y="1448780"/>
            <a:chExt cx="7920880" cy="1008112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D30CD8C-8E9D-49A7-9351-1344F31DCD82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EDCB0656-7729-4B3A-96A3-C83592D19261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result =[]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for i in range(10):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result.append(i)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result</a:t>
              </a:r>
              <a:endParaRPr lang="fr-FR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A6E3C3EA-3543-49F9-9563-82C327E86426}"/>
              </a:ext>
            </a:extLst>
          </p:cNvPr>
          <p:cNvSpPr txBox="1"/>
          <p:nvPr/>
        </p:nvSpPr>
        <p:spPr>
          <a:xfrm>
            <a:off x="698309" y="2924944"/>
            <a:ext cx="50484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altLang="ko-KR">
                <a:latin typeface="Consolas" panose="020B0609020204030204" pitchFamily="49" charset="0"/>
              </a:rPr>
              <a:t>[0, 1, 2, 3, 4, 5, 6, 7, 8, 9]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88EC1C9B-3BF4-45E8-98B8-B615BBDD7107}"/>
              </a:ext>
            </a:extLst>
          </p:cNvPr>
          <p:cNvGrpSpPr/>
          <p:nvPr/>
        </p:nvGrpSpPr>
        <p:grpSpPr>
          <a:xfrm>
            <a:off x="602735" y="3491716"/>
            <a:ext cx="8604956" cy="720080"/>
            <a:chOff x="704528" y="1448780"/>
            <a:chExt cx="7920880" cy="1008112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A6A55A7E-5F10-4964-BDCA-FBFB36663ACD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3019284D-1027-4D65-8A22-75970228C3EC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result =[i for i in range(10)]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result</a:t>
              </a:r>
              <a:endParaRPr lang="fr-FR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CCD1E1EC-1E34-4F32-9042-3E1878DCB887}"/>
              </a:ext>
            </a:extLst>
          </p:cNvPr>
          <p:cNvSpPr txBox="1"/>
          <p:nvPr/>
        </p:nvSpPr>
        <p:spPr>
          <a:xfrm>
            <a:off x="657385" y="4211796"/>
            <a:ext cx="50484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altLang="ko-KR">
                <a:latin typeface="Consolas" panose="020B0609020204030204" pitchFamily="49" charset="0"/>
              </a:rPr>
              <a:t>[0, 1, 2, 3, 4, 5, 6, 7, 8, 9]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F9556E2-3AD4-4985-8774-CFC3E7063588}"/>
              </a:ext>
            </a:extLst>
          </p:cNvPr>
          <p:cNvGrpSpPr/>
          <p:nvPr/>
        </p:nvGrpSpPr>
        <p:grpSpPr>
          <a:xfrm>
            <a:off x="594348" y="4787860"/>
            <a:ext cx="8604956" cy="720080"/>
            <a:chOff x="704528" y="1448780"/>
            <a:chExt cx="7920880" cy="1008112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BE78544E-B7FC-4D26-9B48-0DA506ED840C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D2A5DAEA-BECD-422E-8A5E-1AD93A2FCEB1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result = [i for i in range(10) if i%2==0 ]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result</a:t>
              </a:r>
              <a:endParaRPr lang="fr-FR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A84F3C47-022C-4484-8769-D1E38E1E2675}"/>
              </a:ext>
            </a:extLst>
          </p:cNvPr>
          <p:cNvSpPr txBox="1"/>
          <p:nvPr/>
        </p:nvSpPr>
        <p:spPr>
          <a:xfrm>
            <a:off x="648998" y="5507940"/>
            <a:ext cx="50484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altLang="ko-KR">
                <a:latin typeface="Consolas" panose="020B0609020204030204" pitchFamily="49" charset="0"/>
              </a:rPr>
              <a:t>[0, 2, 4, 6, 8]</a:t>
            </a:r>
          </a:p>
        </p:txBody>
      </p:sp>
    </p:spTree>
    <p:extLst>
      <p:ext uri="{BB962C8B-B14F-4D97-AF65-F5344CB8AC3E}">
        <p14:creationId xmlns:p14="http://schemas.microsoft.com/office/powerpoint/2010/main" val="1495903667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en-US" altLang="ko-KR" sz="2400" b="1">
                <a:solidFill>
                  <a:srgbClr val="000000"/>
                </a:solidFill>
              </a:rPr>
              <a:t>Python</a:t>
            </a:r>
            <a:r>
              <a:rPr lang="ko-KR" altLang="en-US">
                <a:solidFill>
                  <a:srgbClr val="000000"/>
                </a:solidFill>
              </a:rPr>
              <a:t> 기본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파이썬 개요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 b="1">
                <a:latin typeface="+mj-ea"/>
                <a:ea typeface="+mj-ea"/>
              </a:rPr>
              <a:t>List comprehensions (2/2)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31B08449-3E84-4100-ACE3-AE01E0E61489}"/>
              </a:ext>
            </a:extLst>
          </p:cNvPr>
          <p:cNvGrpSpPr/>
          <p:nvPr/>
        </p:nvGrpSpPr>
        <p:grpSpPr>
          <a:xfrm>
            <a:off x="602735" y="1376772"/>
            <a:ext cx="8604956" cy="1341440"/>
            <a:chOff x="704528" y="1448780"/>
            <a:chExt cx="7920880" cy="1008112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D30CD8C-8E9D-49A7-9351-1344F31DCD82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EDCB0656-7729-4B3A-96A3-C83592D19261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word_1 ="Hello"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word_2 ="World"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result =[i+j for i in word_1 for j in word_2]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print(result)</a:t>
              </a:r>
              <a:endParaRPr lang="fr-FR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A6E3C3EA-3543-49F9-9563-82C327E86426}"/>
              </a:ext>
            </a:extLst>
          </p:cNvPr>
          <p:cNvSpPr txBox="1"/>
          <p:nvPr/>
        </p:nvSpPr>
        <p:spPr>
          <a:xfrm>
            <a:off x="698308" y="2708920"/>
            <a:ext cx="87551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altLang="ko-KR" sz="1600">
                <a:latin typeface="Consolas" panose="020B0609020204030204" pitchFamily="49" charset="0"/>
              </a:rPr>
              <a:t>['HW', 'Ho', 'Hr', 'Hl', 'Hd', 'eW', 'eo', 'er', 'el', 'ed', 'lW', 'lo', 'lr', 'll', 'ld', 'lW', 'lo', 'lr', 'll', 'ld', 'oW', 'oo', 'or', 'ol', 'od']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88EC1C9B-3BF4-45E8-98B8-B615BBDD7107}"/>
              </a:ext>
            </a:extLst>
          </p:cNvPr>
          <p:cNvGrpSpPr/>
          <p:nvPr/>
        </p:nvGrpSpPr>
        <p:grpSpPr>
          <a:xfrm>
            <a:off x="602735" y="3491716"/>
            <a:ext cx="8604956" cy="1341440"/>
            <a:chOff x="704528" y="1448780"/>
            <a:chExt cx="7920880" cy="1008112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A6A55A7E-5F10-4964-BDCA-FBFB36663ACD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3019284D-1027-4D65-8A22-75970228C3EC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case_1 =["A","B","C"]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case_2 =["D","E","A"]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result =[i+j for i in case_1 for j in case_2]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result</a:t>
              </a:r>
              <a:endParaRPr lang="fr-FR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CCD1E1EC-1E34-4F32-9042-3E1878DCB887}"/>
              </a:ext>
            </a:extLst>
          </p:cNvPr>
          <p:cNvSpPr txBox="1"/>
          <p:nvPr/>
        </p:nvSpPr>
        <p:spPr>
          <a:xfrm>
            <a:off x="641848" y="4891226"/>
            <a:ext cx="721193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altLang="ko-KR" sz="1600">
                <a:latin typeface="Consolas" panose="020B0609020204030204" pitchFamily="49" charset="0"/>
              </a:rPr>
              <a:t>['AD', 'AE', 'AA', 'BD', 'BE', 'BA', 'CD', 'CE', 'CA']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E9F7ED1F-017C-4C57-BD2B-130D8921A1E7}"/>
              </a:ext>
            </a:extLst>
          </p:cNvPr>
          <p:cNvGrpSpPr/>
          <p:nvPr/>
        </p:nvGrpSpPr>
        <p:grpSpPr>
          <a:xfrm>
            <a:off x="601752" y="5415598"/>
            <a:ext cx="8604956" cy="721635"/>
            <a:chOff x="704528" y="1448780"/>
            <a:chExt cx="7920880" cy="1008112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94A4A95E-967D-402F-BA1E-CD3169C814B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5DA632F7-181C-487D-9353-3A7E757AB7D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result = [i+j for i in case_1 for j in case_2 if not (i==j)]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result</a:t>
              </a:r>
              <a:endParaRPr lang="fr-FR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87686E7E-1654-4A36-BFD2-22578B5C65B1}"/>
              </a:ext>
            </a:extLst>
          </p:cNvPr>
          <p:cNvSpPr txBox="1"/>
          <p:nvPr/>
        </p:nvSpPr>
        <p:spPr>
          <a:xfrm>
            <a:off x="691706" y="6153774"/>
            <a:ext cx="721193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altLang="ko-KR" sz="1600">
                <a:latin typeface="Consolas" panose="020B0609020204030204" pitchFamily="49" charset="0"/>
              </a:rPr>
              <a:t>['AD', 'AE', 'BD', 'BE', 'BA', 'CD', 'CE', 'CA']</a:t>
            </a:r>
          </a:p>
        </p:txBody>
      </p:sp>
    </p:spTree>
    <p:extLst>
      <p:ext uri="{BB962C8B-B14F-4D97-AF65-F5344CB8AC3E}">
        <p14:creationId xmlns:p14="http://schemas.microsoft.com/office/powerpoint/2010/main" val="2194405664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en-US" altLang="ko-KR" sz="2400" b="1">
                <a:solidFill>
                  <a:srgbClr val="000000"/>
                </a:solidFill>
              </a:rPr>
              <a:t>Python</a:t>
            </a:r>
            <a:r>
              <a:rPr lang="ko-KR" altLang="en-US">
                <a:solidFill>
                  <a:srgbClr val="000000"/>
                </a:solidFill>
              </a:rPr>
              <a:t> 기본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파이썬 개요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 b="1">
                <a:latin typeface="+mj-ea"/>
                <a:ea typeface="+mj-ea"/>
              </a:rPr>
              <a:t>Enumerate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88EC1C9B-3BF4-45E8-98B8-B615BBDD7107}"/>
              </a:ext>
            </a:extLst>
          </p:cNvPr>
          <p:cNvGrpSpPr/>
          <p:nvPr/>
        </p:nvGrpSpPr>
        <p:grpSpPr>
          <a:xfrm>
            <a:off x="503564" y="1699268"/>
            <a:ext cx="8604956" cy="721635"/>
            <a:chOff x="704528" y="1448780"/>
            <a:chExt cx="7920880" cy="1008112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A6A55A7E-5F10-4964-BDCA-FBFB36663ACD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3019284D-1027-4D65-8A22-75970228C3EC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for i,v in enumerate(['tic','tac','toe']):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print(i,v)</a:t>
              </a:r>
              <a:endParaRPr lang="fr-FR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E9F7ED1F-017C-4C57-BD2B-130D8921A1E7}"/>
              </a:ext>
            </a:extLst>
          </p:cNvPr>
          <p:cNvGrpSpPr/>
          <p:nvPr/>
        </p:nvGrpSpPr>
        <p:grpSpPr>
          <a:xfrm>
            <a:off x="488504" y="4941168"/>
            <a:ext cx="8604956" cy="721635"/>
            <a:chOff x="704528" y="1448780"/>
            <a:chExt cx="7920880" cy="1008112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94A4A95E-967D-402F-BA1E-CD3169C814B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5DA632F7-181C-487D-9353-3A7E757AB7D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{i:j for i,j in enumerate('Elements are counted from an iterable'.split())}</a:t>
              </a:r>
              <a:endParaRPr lang="fr-FR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87686E7E-1654-4A36-BFD2-22578B5C65B1}"/>
              </a:ext>
            </a:extLst>
          </p:cNvPr>
          <p:cNvSpPr txBox="1"/>
          <p:nvPr/>
        </p:nvSpPr>
        <p:spPr>
          <a:xfrm>
            <a:off x="536986" y="5770597"/>
            <a:ext cx="852672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>
                <a:latin typeface="Consolas" panose="020B0609020204030204" pitchFamily="49" charset="0"/>
              </a:rPr>
              <a:t>{0: 'Elements', 1: 'are', 2: 'counted', 3: 'from', 4: 'an', 5: 'iterable'}</a:t>
            </a:r>
            <a:endParaRPr lang="fr-FR" altLang="ko-KR" sz="1600">
              <a:latin typeface="Consolas" panose="020B0609020204030204" pitchFamily="49" charset="0"/>
            </a:endParaRPr>
          </a:p>
        </p:txBody>
      </p:sp>
      <p:sp>
        <p:nvSpPr>
          <p:cNvPr id="17" name="Rectangle 8">
            <a:extLst>
              <a:ext uri="{FF2B5EF4-FFF2-40B4-BE49-F238E27FC236}">
                <a16:creationId xmlns:a16="http://schemas.microsoft.com/office/drawing/2014/main" id="{1AD3987A-B469-43C5-982E-9245E47B52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8504" y="1181355"/>
            <a:ext cx="56898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R="0" algn="l"/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- List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의 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element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를 추출할 때 번호를 붙여서 추출</a:t>
            </a:r>
            <a:endParaRPr lang="en-US" altLang="ko-KR" sz="2000" b="1">
              <a:latin typeface="+mj-ea"/>
              <a:ea typeface="+mj-ea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46A0DAF9-5618-45B4-8FC7-775EFFB62B03}"/>
              </a:ext>
            </a:extLst>
          </p:cNvPr>
          <p:cNvGrpSpPr/>
          <p:nvPr/>
        </p:nvGrpSpPr>
        <p:grpSpPr>
          <a:xfrm>
            <a:off x="488504" y="3501008"/>
            <a:ext cx="8604956" cy="721635"/>
            <a:chOff x="704528" y="1448780"/>
            <a:chExt cx="7920880" cy="1008112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270AD241-D382-4B05-AF21-61E9BBF2DE02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66C65136-92EE-41DE-86D4-1D2482AC6CBF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mylist=["a","b","c","d"]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list(enumerate(mylist))</a:t>
              </a:r>
              <a:endParaRPr lang="fr-FR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C3469C83-A90A-4ADB-BC0B-D15510253EC6}"/>
              </a:ext>
            </a:extLst>
          </p:cNvPr>
          <p:cNvSpPr txBox="1"/>
          <p:nvPr/>
        </p:nvSpPr>
        <p:spPr>
          <a:xfrm>
            <a:off x="542677" y="2444192"/>
            <a:ext cx="721193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>
                <a:latin typeface="Consolas" panose="020B0609020204030204" pitchFamily="49" charset="0"/>
              </a:rPr>
              <a:t>0 tic</a:t>
            </a:r>
          </a:p>
          <a:p>
            <a:r>
              <a:rPr lang="en-US" altLang="ko-KR" sz="1600">
                <a:latin typeface="Consolas" panose="020B0609020204030204" pitchFamily="49" charset="0"/>
              </a:rPr>
              <a:t>1 tac</a:t>
            </a:r>
          </a:p>
          <a:p>
            <a:r>
              <a:rPr lang="en-US" altLang="ko-KR" sz="1600">
                <a:latin typeface="Consolas" panose="020B0609020204030204" pitchFamily="49" charset="0"/>
              </a:rPr>
              <a:t>2 toe</a:t>
            </a:r>
            <a:endParaRPr lang="fr-FR" altLang="ko-KR" sz="1600"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3C4E9A0-6E71-45B9-8E65-D440A83B0673}"/>
              </a:ext>
            </a:extLst>
          </p:cNvPr>
          <p:cNvSpPr txBox="1"/>
          <p:nvPr/>
        </p:nvSpPr>
        <p:spPr>
          <a:xfrm>
            <a:off x="519469" y="4222643"/>
            <a:ext cx="721193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altLang="ko-KR" sz="1600">
                <a:latin typeface="Consolas" panose="020B0609020204030204" pitchFamily="49" charset="0"/>
              </a:rPr>
              <a:t>[(0, 'a'), (1, 'b'), (2, 'c'), (3, 'd')]</a:t>
            </a:r>
          </a:p>
        </p:txBody>
      </p:sp>
    </p:spTree>
    <p:extLst>
      <p:ext uri="{BB962C8B-B14F-4D97-AF65-F5344CB8AC3E}">
        <p14:creationId xmlns:p14="http://schemas.microsoft.com/office/powerpoint/2010/main" val="3513426517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en-US" altLang="ko-KR" sz="2400" b="1">
                <a:solidFill>
                  <a:srgbClr val="000000"/>
                </a:solidFill>
              </a:rPr>
              <a:t>Python</a:t>
            </a:r>
            <a:r>
              <a:rPr lang="ko-KR" altLang="en-US">
                <a:solidFill>
                  <a:srgbClr val="000000"/>
                </a:solidFill>
              </a:rPr>
              <a:t> 기본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파이썬 개요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R="156510" algn="l"/>
            <a:r>
              <a:rPr lang="en-US" altLang="ko-KR" sz="2000" b="1" i="0" u="none" strike="noStrike" baseline="0">
                <a:latin typeface="+mj-ea"/>
                <a:ea typeface="+mj-ea"/>
              </a:rPr>
              <a:t>Lambda</a:t>
            </a:r>
            <a:endParaRPr lang="en-US" altLang="ko-KR" sz="2400" b="1">
              <a:latin typeface="+mj-ea"/>
              <a:ea typeface="+mj-ea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E9F7ED1F-017C-4C57-BD2B-130D8921A1E7}"/>
              </a:ext>
            </a:extLst>
          </p:cNvPr>
          <p:cNvGrpSpPr/>
          <p:nvPr/>
        </p:nvGrpSpPr>
        <p:grpSpPr>
          <a:xfrm>
            <a:off x="488504" y="2583890"/>
            <a:ext cx="8604956" cy="1114156"/>
            <a:chOff x="704528" y="1448780"/>
            <a:chExt cx="7920880" cy="1008112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94A4A95E-967D-402F-BA1E-CD3169C814B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5DA632F7-181C-487D-9353-3A7E757AB7D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f(x, y):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return x + y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print(f(1,4))</a:t>
              </a:r>
              <a:endParaRPr lang="fr-FR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87686E7E-1654-4A36-BFD2-22578B5C65B1}"/>
              </a:ext>
            </a:extLst>
          </p:cNvPr>
          <p:cNvSpPr txBox="1"/>
          <p:nvPr/>
        </p:nvSpPr>
        <p:spPr>
          <a:xfrm>
            <a:off x="578672" y="3727895"/>
            <a:ext cx="852672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>
                <a:latin typeface="Consolas" panose="020B0609020204030204" pitchFamily="49" charset="0"/>
              </a:rPr>
              <a:t>5</a:t>
            </a:r>
            <a:endParaRPr lang="fr-FR" altLang="ko-KR" sz="1600">
              <a:latin typeface="Consolas" panose="020B0609020204030204" pitchFamily="49" charset="0"/>
            </a:endParaRPr>
          </a:p>
        </p:txBody>
      </p:sp>
      <p:sp>
        <p:nvSpPr>
          <p:cNvPr id="17" name="Rectangle 8">
            <a:extLst>
              <a:ext uri="{FF2B5EF4-FFF2-40B4-BE49-F238E27FC236}">
                <a16:creationId xmlns:a16="http://schemas.microsoft.com/office/drawing/2014/main" id="{1AD3987A-B469-43C5-982E-9245E47B52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8504" y="1181355"/>
            <a:ext cx="56898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R="0" algn="l"/>
            <a:r>
              <a:rPr lang="en-US" altLang="ko-KR" b="1" i="0" u="none" strike="noStrike" baseline="0">
                <a:latin typeface="+mj-ea"/>
                <a:ea typeface="+mj-ea"/>
              </a:rPr>
              <a:t>- </a:t>
            </a:r>
            <a:r>
              <a:rPr lang="ko-KR" altLang="en-US" b="1" i="0" u="none" strike="noStrike" baseline="0">
                <a:latin typeface="+mj-ea"/>
                <a:ea typeface="+mj-ea"/>
              </a:rPr>
              <a:t>함수 이름 없이</a:t>
            </a:r>
            <a:r>
              <a:rPr lang="en-US" altLang="ko-KR" b="1" i="0" u="none" strike="noStrike" baseline="0">
                <a:latin typeface="+mj-ea"/>
                <a:ea typeface="+mj-ea"/>
              </a:rPr>
              <a:t>, </a:t>
            </a:r>
            <a:r>
              <a:rPr lang="ko-KR" altLang="en-US" b="1" i="0" u="none" strike="noStrike" baseline="0">
                <a:latin typeface="+mj-ea"/>
                <a:ea typeface="+mj-ea"/>
              </a:rPr>
              <a:t>함수처럼 쓸 수 있는 익명함수</a:t>
            </a:r>
          </a:p>
          <a:p>
            <a:pPr marR="0" algn="l"/>
            <a:r>
              <a:rPr lang="en-US" altLang="ko-KR" b="1" i="0" u="none" strike="noStrike" baseline="0">
                <a:latin typeface="+mj-ea"/>
                <a:ea typeface="+mj-ea"/>
              </a:rPr>
              <a:t>- </a:t>
            </a:r>
            <a:r>
              <a:rPr lang="ko-KR" altLang="en-US" b="1" i="0" u="none" strike="noStrike" baseline="0">
                <a:latin typeface="+mj-ea"/>
                <a:ea typeface="+mj-ea"/>
              </a:rPr>
              <a:t>수학의 람다 대수에서 유래함</a:t>
            </a:r>
            <a:endParaRPr lang="en-US" altLang="ko-KR" sz="2000" b="1">
              <a:latin typeface="+mj-ea"/>
              <a:ea typeface="+mj-ea"/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03F37E49-EC91-4414-9546-DFBDAA70EC69}"/>
              </a:ext>
            </a:extLst>
          </p:cNvPr>
          <p:cNvGrpSpPr/>
          <p:nvPr/>
        </p:nvGrpSpPr>
        <p:grpSpPr>
          <a:xfrm>
            <a:off x="488504" y="4648722"/>
            <a:ext cx="8604956" cy="775602"/>
            <a:chOff x="704528" y="1448780"/>
            <a:chExt cx="7920880" cy="1008112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EA124B3B-B5CB-46A8-95CB-AFD469730D94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47623347-7DAF-4E3C-B911-DD37D2AA0A42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E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f=lambda x, y : x+y</a:t>
              </a:r>
            </a:p>
            <a:p>
              <a:r>
                <a:rPr lang="es-E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print(f(1, 4))</a:t>
              </a:r>
              <a:endParaRPr lang="fr-FR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9A87BBDE-3DEA-44AF-8D1C-5B7BF141E879}"/>
              </a:ext>
            </a:extLst>
          </p:cNvPr>
          <p:cNvSpPr txBox="1"/>
          <p:nvPr/>
        </p:nvSpPr>
        <p:spPr>
          <a:xfrm>
            <a:off x="578672" y="5502714"/>
            <a:ext cx="852672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>
                <a:latin typeface="Consolas" panose="020B0609020204030204" pitchFamily="49" charset="0"/>
              </a:rPr>
              <a:t>5</a:t>
            </a:r>
            <a:endParaRPr lang="fr-FR" altLang="ko-KR" sz="1600">
              <a:latin typeface="Consolas" panose="020B0609020204030204" pitchFamily="49" charset="0"/>
            </a:endParaRPr>
          </a:p>
        </p:txBody>
      </p:sp>
      <p:sp>
        <p:nvSpPr>
          <p:cNvPr id="37" name="Rectangle 8">
            <a:extLst>
              <a:ext uri="{FF2B5EF4-FFF2-40B4-BE49-F238E27FC236}">
                <a16:creationId xmlns:a16="http://schemas.microsoft.com/office/drawing/2014/main" id="{49730682-991E-48CE-A85C-17CA429890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9862" y="2183780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R="156510" algn="l"/>
            <a:r>
              <a:rPr lang="en-US" altLang="ko-KR" sz="2000" b="1" i="0" u="none" strike="noStrike" baseline="0">
                <a:latin typeface="+mj-ea"/>
                <a:ea typeface="+mj-ea"/>
              </a:rPr>
              <a:t>General function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38" name="Rectangle 8">
            <a:extLst>
              <a:ext uri="{FF2B5EF4-FFF2-40B4-BE49-F238E27FC236}">
                <a16:creationId xmlns:a16="http://schemas.microsoft.com/office/drawing/2014/main" id="{9DF8961F-4099-4F57-9409-06E560F04F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5534" y="4227767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R="156510" algn="l"/>
            <a:r>
              <a:rPr lang="en-US" altLang="ko-KR" sz="2000" b="1" i="0" u="none" strike="noStrike" baseline="0">
                <a:latin typeface="+mj-ea"/>
                <a:ea typeface="+mj-ea"/>
              </a:rPr>
              <a:t>Lambda function</a:t>
            </a:r>
            <a:endParaRPr lang="en-US" altLang="ko-KR" sz="2400" b="1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824672310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en-US" altLang="ko-KR" sz="2400" b="1">
                <a:solidFill>
                  <a:srgbClr val="000000"/>
                </a:solidFill>
              </a:rPr>
              <a:t>Python</a:t>
            </a:r>
            <a:r>
              <a:rPr lang="ko-KR" altLang="en-US">
                <a:solidFill>
                  <a:srgbClr val="000000"/>
                </a:solidFill>
              </a:rPr>
              <a:t> 기본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파이썬 개요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R="156510" algn="l"/>
            <a:r>
              <a:rPr lang="en-US" altLang="ko-KR" sz="2000" b="1" i="0" u="none" strike="noStrike" baseline="0">
                <a:latin typeface="+mj-ea"/>
                <a:ea typeface="+mj-ea"/>
              </a:rPr>
              <a:t>Map function</a:t>
            </a:r>
            <a:endParaRPr lang="en-US" altLang="ko-KR" sz="2400" b="1">
              <a:latin typeface="+mj-ea"/>
              <a:ea typeface="+mj-ea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E9F7ED1F-017C-4C57-BD2B-130D8921A1E7}"/>
              </a:ext>
            </a:extLst>
          </p:cNvPr>
          <p:cNvGrpSpPr/>
          <p:nvPr/>
        </p:nvGrpSpPr>
        <p:grpSpPr>
          <a:xfrm>
            <a:off x="5577009" y="2943432"/>
            <a:ext cx="3528392" cy="1114156"/>
            <a:chOff x="704528" y="1448780"/>
            <a:chExt cx="7920880" cy="1008112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94A4A95E-967D-402F-BA1E-CD3169C814B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5DA632F7-181C-487D-9353-3A7E757AB7D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ex=[1,2,3,4,5]</a:t>
              </a:r>
            </a:p>
            <a:p>
              <a:r>
                <a:rPr lang="fr-F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f=lambda x : x**2</a:t>
              </a:r>
            </a:p>
            <a:p>
              <a:r>
                <a:rPr lang="fr-F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print(list(map(f, ex)))</a:t>
              </a:r>
            </a:p>
          </p:txBody>
        </p:sp>
      </p:grpSp>
      <p:sp>
        <p:nvSpPr>
          <p:cNvPr id="17" name="Rectangle 8">
            <a:extLst>
              <a:ext uri="{FF2B5EF4-FFF2-40B4-BE49-F238E27FC236}">
                <a16:creationId xmlns:a16="http://schemas.microsoft.com/office/drawing/2014/main" id="{1AD3987A-B469-43C5-982E-9245E47B52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8504" y="1181355"/>
            <a:ext cx="860495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R="0" algn="l"/>
            <a:r>
              <a:rPr lang="en-US" altLang="ko-KR" b="1">
                <a:latin typeface="+mj-ea"/>
                <a:ea typeface="+mj-ea"/>
              </a:rPr>
              <a:t>- </a:t>
            </a:r>
            <a:r>
              <a:rPr lang="en-US" altLang="ko-KR" b="1" i="0" u="none" strike="noStrike" baseline="0">
                <a:latin typeface="+mj-ea"/>
                <a:ea typeface="+mj-ea"/>
              </a:rPr>
              <a:t>Sequence </a:t>
            </a:r>
            <a:r>
              <a:rPr lang="ko-KR" altLang="en-US" b="1" i="0" u="none" strike="noStrike" baseline="0">
                <a:latin typeface="+mj-ea"/>
                <a:ea typeface="+mj-ea"/>
              </a:rPr>
              <a:t>자료형 각 </a:t>
            </a:r>
            <a:r>
              <a:rPr lang="en-US" altLang="ko-KR" b="1" i="0" u="none" strike="noStrike" baseline="0">
                <a:latin typeface="+mj-ea"/>
                <a:ea typeface="+mj-ea"/>
              </a:rPr>
              <a:t>element</a:t>
            </a:r>
            <a:r>
              <a:rPr lang="ko-KR" altLang="en-US" b="1" i="0" u="none" strike="noStrike" baseline="0">
                <a:latin typeface="+mj-ea"/>
                <a:ea typeface="+mj-ea"/>
              </a:rPr>
              <a:t>에 동일한 </a:t>
            </a:r>
            <a:r>
              <a:rPr lang="en-US" altLang="ko-KR" b="1" i="0" u="none" strike="noStrike" baseline="0">
                <a:latin typeface="+mj-ea"/>
                <a:ea typeface="+mj-ea"/>
              </a:rPr>
              <a:t>function</a:t>
            </a:r>
            <a:r>
              <a:rPr lang="ko-KR" altLang="en-US" b="1" i="0" u="none" strike="noStrike" baseline="0">
                <a:latin typeface="+mj-ea"/>
                <a:ea typeface="+mj-ea"/>
              </a:rPr>
              <a:t>을 적용함</a:t>
            </a:r>
            <a:endParaRPr lang="en-US" altLang="ko-KR" sz="2000" b="1">
              <a:latin typeface="+mj-ea"/>
              <a:ea typeface="+mj-ea"/>
            </a:endParaRPr>
          </a:p>
        </p:txBody>
      </p:sp>
      <p:sp>
        <p:nvSpPr>
          <p:cNvPr id="37" name="Rectangle 8">
            <a:extLst>
              <a:ext uri="{FF2B5EF4-FFF2-40B4-BE49-F238E27FC236}">
                <a16:creationId xmlns:a16="http://schemas.microsoft.com/office/drawing/2014/main" id="{49730682-991E-48CE-A85C-17CA429890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9862" y="2183780"/>
            <a:ext cx="394307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R="156510" algn="l"/>
            <a:r>
              <a:rPr lang="en-US" altLang="ko-KR" sz="2000" b="1" i="0" u="none" strike="noStrike" baseline="0">
                <a:latin typeface="+mj-ea"/>
                <a:ea typeface="+mj-ea"/>
              </a:rPr>
              <a:t>map(function_name, list_data)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C83B362-EB0B-48A4-BCE6-95C674FBA883}"/>
              </a:ext>
            </a:extLst>
          </p:cNvPr>
          <p:cNvSpPr txBox="1"/>
          <p:nvPr/>
        </p:nvSpPr>
        <p:spPr>
          <a:xfrm>
            <a:off x="5609084" y="4098064"/>
            <a:ext cx="229624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>
                <a:latin typeface="Consolas" panose="020B0609020204030204" pitchFamily="49" charset="0"/>
              </a:rPr>
              <a:t>[1, 4, 9, 16, 25]</a:t>
            </a:r>
            <a:endParaRPr lang="fr-FR" altLang="ko-KR" sz="1600">
              <a:latin typeface="Consolas" panose="020B0609020204030204" pitchFamily="49" charset="0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0E995904-FA6F-46FD-859C-FEB0EE729B5C}"/>
              </a:ext>
            </a:extLst>
          </p:cNvPr>
          <p:cNvGrpSpPr/>
          <p:nvPr/>
        </p:nvGrpSpPr>
        <p:grpSpPr>
          <a:xfrm>
            <a:off x="5619820" y="4709638"/>
            <a:ext cx="3528392" cy="879602"/>
            <a:chOff x="704528" y="1448780"/>
            <a:chExt cx="7920880" cy="1008112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BBF85E38-EC9D-4BA6-A40B-FCBC58FC810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CA6C33AE-8A57-4CBB-9F84-D81C6F7B2077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f=lambda x, y : x+y</a:t>
              </a:r>
            </a:p>
            <a:p>
              <a:r>
                <a:rPr lang="fr-F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print(list(map(f, ex, ex)))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30D91813-BD78-4EBE-9F24-495314D3A4ED}"/>
              </a:ext>
            </a:extLst>
          </p:cNvPr>
          <p:cNvSpPr txBox="1"/>
          <p:nvPr/>
        </p:nvSpPr>
        <p:spPr>
          <a:xfrm>
            <a:off x="5651895" y="5610726"/>
            <a:ext cx="229624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>
                <a:latin typeface="Consolas" panose="020B0609020204030204" pitchFamily="49" charset="0"/>
              </a:rPr>
              <a:t>[2, 4, 6, 8, 10]</a:t>
            </a:r>
            <a:endParaRPr lang="fr-FR" altLang="ko-KR" sz="1600">
              <a:latin typeface="Consolas" panose="020B0609020204030204" pitchFamily="49" charset="0"/>
            </a:endParaRPr>
          </a:p>
        </p:txBody>
      </p:sp>
      <p:sp>
        <p:nvSpPr>
          <p:cNvPr id="27" name="Rectangle 8">
            <a:extLst>
              <a:ext uri="{FF2B5EF4-FFF2-40B4-BE49-F238E27FC236}">
                <a16:creationId xmlns:a16="http://schemas.microsoft.com/office/drawing/2014/main" id="{1C4237F3-870A-44EE-90A9-AA97E1A3DE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6667" y="4327067"/>
            <a:ext cx="2195909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R="156510" algn="l"/>
            <a:r>
              <a:rPr lang="en-US" altLang="ko-KR" sz="2000" b="1" i="0" u="none" strike="noStrike" baseline="0">
                <a:latin typeface="+mj-ea"/>
                <a:ea typeface="+mj-ea"/>
              </a:rPr>
              <a:t>lambda x: x**2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4F8F991-E478-4B11-B3DC-7F0A6DBCF92F}"/>
              </a:ext>
            </a:extLst>
          </p:cNvPr>
          <p:cNvSpPr/>
          <p:nvPr/>
        </p:nvSpPr>
        <p:spPr>
          <a:xfrm>
            <a:off x="3080792" y="3068960"/>
            <a:ext cx="504056" cy="5812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>
                <a:solidFill>
                  <a:schemeClr val="tx1"/>
                </a:solidFill>
              </a:rPr>
              <a:t>1</a:t>
            </a:r>
            <a:endParaRPr lang="ko-KR" altLang="en-US" sz="2800" b="1">
              <a:solidFill>
                <a:schemeClr val="tx1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8A61F43-E401-4C2E-8077-F94D2C96D3D7}"/>
              </a:ext>
            </a:extLst>
          </p:cNvPr>
          <p:cNvSpPr/>
          <p:nvPr/>
        </p:nvSpPr>
        <p:spPr>
          <a:xfrm>
            <a:off x="3080792" y="3652739"/>
            <a:ext cx="504056" cy="5812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>
                <a:solidFill>
                  <a:schemeClr val="tx1"/>
                </a:solidFill>
              </a:rPr>
              <a:t>2</a:t>
            </a:r>
            <a:endParaRPr lang="ko-KR" altLang="en-US" sz="2800" b="1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C3804009-9DE5-402F-8650-8253018517CE}"/>
              </a:ext>
            </a:extLst>
          </p:cNvPr>
          <p:cNvSpPr/>
          <p:nvPr/>
        </p:nvSpPr>
        <p:spPr>
          <a:xfrm>
            <a:off x="3080792" y="4236518"/>
            <a:ext cx="504056" cy="5812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>
                <a:solidFill>
                  <a:schemeClr val="tx1"/>
                </a:solidFill>
              </a:rPr>
              <a:t>3</a:t>
            </a:r>
            <a:endParaRPr lang="ko-KR" altLang="en-US" sz="2800" b="1">
              <a:solidFill>
                <a:schemeClr val="tx1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E08DFF26-2218-421A-8284-908B457E3E37}"/>
              </a:ext>
            </a:extLst>
          </p:cNvPr>
          <p:cNvSpPr/>
          <p:nvPr/>
        </p:nvSpPr>
        <p:spPr>
          <a:xfrm>
            <a:off x="3080792" y="4820297"/>
            <a:ext cx="504056" cy="5812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>
                <a:solidFill>
                  <a:schemeClr val="tx1"/>
                </a:solidFill>
              </a:rPr>
              <a:t>4</a:t>
            </a:r>
            <a:endParaRPr lang="ko-KR" altLang="en-US" sz="2800" b="1">
              <a:solidFill>
                <a:schemeClr val="tx1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F039C34-FFCD-43F5-9735-C41D5AD28DAD}"/>
              </a:ext>
            </a:extLst>
          </p:cNvPr>
          <p:cNvSpPr/>
          <p:nvPr/>
        </p:nvSpPr>
        <p:spPr>
          <a:xfrm>
            <a:off x="3080792" y="5404076"/>
            <a:ext cx="504056" cy="5812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>
                <a:solidFill>
                  <a:schemeClr val="tx1"/>
                </a:solidFill>
              </a:rPr>
              <a:t>5</a:t>
            </a:r>
            <a:endParaRPr lang="ko-KR" altLang="en-US" sz="2800" b="1">
              <a:solidFill>
                <a:schemeClr val="tx1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78BE977B-7096-4F92-A5AC-838AEE00DF22}"/>
              </a:ext>
            </a:extLst>
          </p:cNvPr>
          <p:cNvSpPr/>
          <p:nvPr/>
        </p:nvSpPr>
        <p:spPr>
          <a:xfrm>
            <a:off x="4254105" y="3059186"/>
            <a:ext cx="687499" cy="5812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>
                <a:solidFill>
                  <a:schemeClr val="tx1"/>
                </a:solidFill>
              </a:rPr>
              <a:t>1</a:t>
            </a:r>
            <a:endParaRPr lang="ko-KR" altLang="en-US" sz="2800" b="1">
              <a:solidFill>
                <a:schemeClr val="tx1"/>
              </a:solidFill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A746F657-8096-42F6-AE47-1A2333E2D36F}"/>
              </a:ext>
            </a:extLst>
          </p:cNvPr>
          <p:cNvSpPr/>
          <p:nvPr/>
        </p:nvSpPr>
        <p:spPr>
          <a:xfrm>
            <a:off x="4254105" y="3642965"/>
            <a:ext cx="687499" cy="5812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>
                <a:solidFill>
                  <a:schemeClr val="tx1"/>
                </a:solidFill>
              </a:rPr>
              <a:t>4</a:t>
            </a:r>
            <a:endParaRPr lang="ko-KR" altLang="en-US" sz="2800" b="1">
              <a:solidFill>
                <a:schemeClr val="tx1"/>
              </a:solidFill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061E9F6A-102F-48C9-9528-1DF7DC10324E}"/>
              </a:ext>
            </a:extLst>
          </p:cNvPr>
          <p:cNvSpPr/>
          <p:nvPr/>
        </p:nvSpPr>
        <p:spPr>
          <a:xfrm>
            <a:off x="4254105" y="4226744"/>
            <a:ext cx="687499" cy="5812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>
                <a:solidFill>
                  <a:schemeClr val="tx1"/>
                </a:solidFill>
              </a:rPr>
              <a:t>9</a:t>
            </a:r>
            <a:endParaRPr lang="ko-KR" altLang="en-US" sz="2800" b="1">
              <a:solidFill>
                <a:schemeClr val="tx1"/>
              </a:solidFill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1A3733A4-4C5B-47B4-AAA7-249C9E61DF4B}"/>
              </a:ext>
            </a:extLst>
          </p:cNvPr>
          <p:cNvSpPr/>
          <p:nvPr/>
        </p:nvSpPr>
        <p:spPr>
          <a:xfrm>
            <a:off x="4254105" y="4810523"/>
            <a:ext cx="687499" cy="5812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>
                <a:solidFill>
                  <a:schemeClr val="tx1"/>
                </a:solidFill>
              </a:rPr>
              <a:t>16</a:t>
            </a:r>
            <a:endParaRPr lang="ko-KR" altLang="en-US" sz="2800" b="1">
              <a:solidFill>
                <a:schemeClr val="tx1"/>
              </a:solidFill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E445116E-428A-4D93-9F49-86F652FE4020}"/>
              </a:ext>
            </a:extLst>
          </p:cNvPr>
          <p:cNvSpPr/>
          <p:nvPr/>
        </p:nvSpPr>
        <p:spPr>
          <a:xfrm>
            <a:off x="4254105" y="5394302"/>
            <a:ext cx="687499" cy="5812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>
                <a:solidFill>
                  <a:schemeClr val="tx1"/>
                </a:solidFill>
              </a:rPr>
              <a:t>25</a:t>
            </a:r>
            <a:endParaRPr lang="ko-KR" altLang="en-US" sz="2800" b="1">
              <a:solidFill>
                <a:schemeClr val="tx1"/>
              </a:solidFill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91F51ECB-921B-4F3A-8A7E-5265A06DFF85}"/>
              </a:ext>
            </a:extLst>
          </p:cNvPr>
          <p:cNvCxnSpPr>
            <a:stCxn id="27" idx="3"/>
            <a:endCxn id="3" idx="1"/>
          </p:cNvCxnSpPr>
          <p:nvPr/>
        </p:nvCxnSpPr>
        <p:spPr>
          <a:xfrm flipV="1">
            <a:off x="2402576" y="3359564"/>
            <a:ext cx="678216" cy="116755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F2557D1D-B566-4CE3-80A6-1AC25E3A6172}"/>
              </a:ext>
            </a:extLst>
          </p:cNvPr>
          <p:cNvCxnSpPr>
            <a:cxnSpLocks/>
            <a:stCxn id="27" idx="3"/>
            <a:endCxn id="28" idx="1"/>
          </p:cNvCxnSpPr>
          <p:nvPr/>
        </p:nvCxnSpPr>
        <p:spPr>
          <a:xfrm flipV="1">
            <a:off x="2402576" y="3943343"/>
            <a:ext cx="678216" cy="58377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2FB1D535-D7C8-4EAA-9BF9-61C5D1EFE8BD}"/>
              </a:ext>
            </a:extLst>
          </p:cNvPr>
          <p:cNvCxnSpPr>
            <a:cxnSpLocks/>
            <a:stCxn id="27" idx="3"/>
            <a:endCxn id="29" idx="1"/>
          </p:cNvCxnSpPr>
          <p:nvPr/>
        </p:nvCxnSpPr>
        <p:spPr>
          <a:xfrm>
            <a:off x="2402576" y="4527122"/>
            <a:ext cx="67821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1382020-18D2-4461-9B0D-DDF076FACDA1}"/>
              </a:ext>
            </a:extLst>
          </p:cNvPr>
          <p:cNvCxnSpPr>
            <a:cxnSpLocks/>
            <a:stCxn id="27" idx="3"/>
            <a:endCxn id="30" idx="1"/>
          </p:cNvCxnSpPr>
          <p:nvPr/>
        </p:nvCxnSpPr>
        <p:spPr>
          <a:xfrm>
            <a:off x="2402576" y="4527122"/>
            <a:ext cx="678216" cy="58377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D81CEA70-182B-4F22-B87F-9B6DB234ADAA}"/>
              </a:ext>
            </a:extLst>
          </p:cNvPr>
          <p:cNvCxnSpPr>
            <a:cxnSpLocks/>
            <a:stCxn id="27" idx="3"/>
            <a:endCxn id="31" idx="1"/>
          </p:cNvCxnSpPr>
          <p:nvPr/>
        </p:nvCxnSpPr>
        <p:spPr>
          <a:xfrm>
            <a:off x="2402576" y="4527122"/>
            <a:ext cx="678216" cy="116755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화살표: 오른쪽 49">
            <a:extLst>
              <a:ext uri="{FF2B5EF4-FFF2-40B4-BE49-F238E27FC236}">
                <a16:creationId xmlns:a16="http://schemas.microsoft.com/office/drawing/2014/main" id="{3FF50A72-FE55-4320-B725-91A2EB0B255A}"/>
              </a:ext>
            </a:extLst>
          </p:cNvPr>
          <p:cNvSpPr/>
          <p:nvPr/>
        </p:nvSpPr>
        <p:spPr>
          <a:xfrm>
            <a:off x="3764868" y="3978914"/>
            <a:ext cx="457161" cy="1123331"/>
          </a:xfrm>
          <a:prstGeom prst="rightArrow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05095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6271" y="255527"/>
            <a:ext cx="4432623" cy="381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7078" bIns="17078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defTabSz="894695" fontAlgn="base" latinLnBrk="1">
              <a:spcBef>
                <a:spcPct val="0"/>
              </a:spcBef>
              <a:spcAft>
                <a:spcPct val="0"/>
              </a:spcAft>
              <a:defRPr/>
            </a:pPr>
            <a:endParaRPr lang="ko-KR" altLang="en-US" sz="1898" b="1">
              <a:solidFill>
                <a:srgbClr val="000000"/>
              </a:solidFill>
              <a:ea typeface="-2002" pitchFamily="18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39225B1-2CCF-46A2-BD18-F2A11DD72F33}"/>
              </a:ext>
            </a:extLst>
          </p:cNvPr>
          <p:cNvGrpSpPr/>
          <p:nvPr/>
        </p:nvGrpSpPr>
        <p:grpSpPr>
          <a:xfrm>
            <a:off x="461941" y="1582998"/>
            <a:ext cx="9102757" cy="4539032"/>
            <a:chOff x="574158" y="815909"/>
            <a:chExt cx="10694627" cy="533280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1699130-31A5-46D0-8C54-2F594E79A1F3}"/>
                </a:ext>
              </a:extLst>
            </p:cNvPr>
            <p:cNvSpPr txBox="1"/>
            <p:nvPr/>
          </p:nvSpPr>
          <p:spPr>
            <a:xfrm>
              <a:off x="574158" y="815909"/>
              <a:ext cx="5294349" cy="4172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708">
                  <a:hlinkClick r:id="rId3"/>
                </a:rPr>
                <a:t>https://www.anaconda.com/products/individual</a:t>
              </a:r>
              <a:endParaRPr lang="ko-KR" altLang="en-US" sz="1708"/>
            </a:p>
          </p:txBody>
        </p:sp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BA08F4F3-54A0-4E87-A39C-4057BBD3F66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4158" y="1498555"/>
              <a:ext cx="5449055" cy="4650162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8B4E4144-1BEC-486F-AE55-D79A989D6B5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504951" y="1588103"/>
              <a:ext cx="3763834" cy="4560613"/>
            </a:xfrm>
            <a:prstGeom prst="rect">
              <a:avLst/>
            </a:prstGeom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3A59501-19EB-4873-BE96-DF12C9065D15}"/>
                </a:ext>
              </a:extLst>
            </p:cNvPr>
            <p:cNvSpPr/>
            <p:nvPr/>
          </p:nvSpPr>
          <p:spPr>
            <a:xfrm>
              <a:off x="574158" y="5640404"/>
              <a:ext cx="1302768" cy="50831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08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F8A57A40-C274-48CC-90F4-702AB8045653}"/>
                </a:ext>
              </a:extLst>
            </p:cNvPr>
            <p:cNvSpPr/>
            <p:nvPr/>
          </p:nvSpPr>
          <p:spPr>
            <a:xfrm>
              <a:off x="7504950" y="3022332"/>
              <a:ext cx="3763833" cy="50831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08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19DD9444-46AF-491C-A643-2C4E33FAF4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308" y="1010403"/>
            <a:ext cx="4432623" cy="381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7078" bIns="17078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defTabSz="894695" fontAlgn="base" latinLnBrk="1">
              <a:spcBef>
                <a:spcPct val="0"/>
              </a:spcBef>
              <a:spcAft>
                <a:spcPct val="0"/>
              </a:spcAft>
              <a:defRPr/>
            </a:pPr>
            <a:endParaRPr lang="ko-KR" altLang="en-US" sz="1708" b="1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1D2953AF-69CC-4EC0-8201-F06FBD0236A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en-US" altLang="ko-KR" sz="2400" b="1">
                <a:solidFill>
                  <a:srgbClr val="000000"/>
                </a:solidFill>
              </a:rPr>
              <a:t>Python</a:t>
            </a:r>
            <a:r>
              <a:rPr lang="ko-KR" altLang="en-US">
                <a:solidFill>
                  <a:srgbClr val="000000"/>
                </a:solidFill>
              </a:rPr>
              <a:t> 개발 환경 설정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6FFEFB5-F3C3-4E4E-9B5A-3AB3F5831A3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파이썬 개요</a:t>
            </a:r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F37C7EE3-0FA8-4995-868B-E323666F20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4468" y="796642"/>
            <a:ext cx="784887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아나콘다 설치</a:t>
            </a:r>
            <a:endParaRPr lang="en-US" altLang="ko-KR" sz="20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870032118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2299904" y="5615188"/>
            <a:ext cx="5227873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AF6DB63B-FB9C-428D-992F-531A485F0B2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91095" y="3104964"/>
            <a:ext cx="4441589" cy="276999"/>
          </a:xfrm>
        </p:spPr>
        <p:txBody>
          <a:bodyPr/>
          <a:lstStyle/>
          <a:p>
            <a:r>
              <a:rPr lang="ko-KR" altLang="en-US" sz="2000" b="1">
                <a:latin typeface="+mj-ea"/>
                <a:ea typeface="+mj-ea"/>
              </a:rPr>
              <a:t>사물 인터넷 </a:t>
            </a:r>
            <a:r>
              <a:rPr lang="en-US" altLang="ko-KR" sz="2000" b="1">
                <a:latin typeface="+mj-ea"/>
                <a:ea typeface="+mj-ea"/>
              </a:rPr>
              <a:t>(Internet of Things)</a:t>
            </a:r>
            <a:endParaRPr lang="ko-KR" altLang="en-US" b="1">
              <a:latin typeface="+mj-ea"/>
              <a:ea typeface="+mj-ea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2BB1F35-16F7-40AA-8B43-3FB1907803F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83150" y="3899844"/>
            <a:ext cx="4464050" cy="943848"/>
          </a:xfrm>
        </p:spPr>
        <p:txBody>
          <a:bodyPr/>
          <a:lstStyle/>
          <a:p>
            <a:r>
              <a:rPr lang="en-US" altLang="ko-KR" sz="1600" b="1">
                <a:latin typeface="맑은 고딕" pitchFamily="50" charset="-127"/>
                <a:ea typeface="맑은 고딕" pitchFamily="50" charset="-127"/>
              </a:rPr>
              <a:t>IoT</a:t>
            </a:r>
            <a:r>
              <a:rPr lang="ko-KR" altLang="en-US" sz="1600" b="1">
                <a:latin typeface="맑은 고딕" pitchFamily="50" charset="-127"/>
                <a:ea typeface="맑은 고딕" pitchFamily="50" charset="-127"/>
              </a:rPr>
              <a:t>의 개념</a:t>
            </a:r>
            <a:endParaRPr lang="en-US" altLang="ko-KR" sz="1600" b="1"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1600" b="1">
                <a:latin typeface="맑은 고딕" pitchFamily="50" charset="-127"/>
                <a:ea typeface="맑은 고딕" pitchFamily="50" charset="-127"/>
              </a:rPr>
              <a:t>SysFS</a:t>
            </a:r>
            <a:r>
              <a:rPr lang="ko-KR" altLang="en-US" sz="1600" b="1">
                <a:latin typeface="맑은 고딕" pitchFamily="50" charset="-127"/>
                <a:ea typeface="맑은 고딕" pitchFamily="50" charset="-127"/>
              </a:rPr>
              <a:t>를 이용한 하드웨어 제어</a:t>
            </a:r>
            <a:endParaRPr lang="en-US" altLang="ko-KR" sz="1600" b="1"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1600" b="1">
                <a:latin typeface="맑은 고딕" pitchFamily="50" charset="-127"/>
                <a:ea typeface="맑은 고딕" pitchFamily="50" charset="-127"/>
              </a:rPr>
              <a:t>GPIO</a:t>
            </a:r>
            <a:r>
              <a:rPr lang="ko-KR" altLang="en-US" sz="1600" b="1">
                <a:latin typeface="맑은 고딕" pitchFamily="50" charset="-127"/>
                <a:ea typeface="맑은 고딕" pitchFamily="50" charset="-127"/>
              </a:rPr>
              <a:t>를 이용한 하드웨어 제어</a:t>
            </a:r>
            <a:endParaRPr lang="ko-KR" altLang="en-US" sz="1600" b="1"/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7709A5E0-4359-458E-BDA2-B5DF25476F2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 rtlCol="0">
            <a:normAutofit fontScale="92500" lnSpcReduction="10000"/>
          </a:bodyPr>
          <a:lstStyle/>
          <a:p>
            <a:r>
              <a:rPr lang="en-US" altLang="ko-KR"/>
              <a:t>IoT </a:t>
            </a:r>
            <a:r>
              <a:rPr lang="ko-KR" altLang="en-US"/>
              <a:t>개념</a:t>
            </a:r>
          </a:p>
          <a:p>
            <a:pPr defTabSz="867270">
              <a:defRPr/>
            </a:pPr>
            <a:endParaRPr lang="en-US" altLang="ko-KR" dirty="0"/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614733A-099A-48A8-921E-4E6EFC35E06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545790"/>
          </a:xfrm>
        </p:spPr>
        <p:txBody>
          <a:bodyPr/>
          <a:lstStyle/>
          <a:p>
            <a:r>
              <a:rPr lang="ko-KR" altLang="en-US"/>
              <a:t>사물 인터넷 </a:t>
            </a:r>
            <a:r>
              <a:rPr lang="en-US" altLang="ko-KR"/>
              <a:t>(Internet of Things)</a:t>
            </a:r>
          </a:p>
          <a:p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FBCA270-C075-47D7-BCB5-DA417E31C7D8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546894" y="1058990"/>
            <a:ext cx="8812212" cy="5543550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800" b="0" i="0" u="none" strike="noStrike" baseline="0">
                <a:latin typeface="맑은 고딕" panose="020B0503020000020004" pitchFamily="50" charset="-127"/>
              </a:rPr>
              <a:t> 인간과 사물</a:t>
            </a:r>
            <a:r>
              <a:rPr lang="en-US" altLang="ko-KR" sz="1800" b="0" i="0" u="none" strike="noStrike" baseline="0">
                <a:latin typeface="맑은 고딕" panose="020B0503020000020004" pitchFamily="50" charset="-127"/>
              </a:rPr>
              <a:t>, </a:t>
            </a:r>
            <a:r>
              <a:rPr lang="ko-KR" altLang="en-US" sz="1800" b="0" i="0" u="none" strike="noStrike" baseline="0">
                <a:latin typeface="맑은 고딕" panose="020B0503020000020004" pitchFamily="50" charset="-127"/>
              </a:rPr>
              <a:t>서비스 세 가지 분산된 환경 요소에 대해 인간의 명시적 개입 없이 상호 협력적으로 센싱</a:t>
            </a:r>
            <a:r>
              <a:rPr lang="en-US" altLang="ko-KR" sz="1800" b="0" i="0" u="none" strike="noStrike" baseline="0">
                <a:latin typeface="맑은 고딕" panose="020B0503020000020004" pitchFamily="50" charset="-127"/>
              </a:rPr>
              <a:t>, </a:t>
            </a:r>
            <a:r>
              <a:rPr lang="ko-KR" altLang="en-US" sz="1800" b="0" i="0" u="none" strike="noStrike" baseline="0">
                <a:latin typeface="맑은 고딕" panose="020B0503020000020004" pitchFamily="50" charset="-127"/>
              </a:rPr>
              <a:t>네트워킹</a:t>
            </a:r>
            <a:r>
              <a:rPr lang="en-US" altLang="ko-KR" sz="1800" b="0" i="0" u="none" strike="noStrike" baseline="0">
                <a:latin typeface="맑은 고딕" panose="020B0503020000020004" pitchFamily="50" charset="-127"/>
              </a:rPr>
              <a:t>, </a:t>
            </a:r>
            <a:r>
              <a:rPr lang="ko-KR" altLang="en-US" sz="1800" b="0" i="0" u="none" strike="noStrike" baseline="0">
                <a:latin typeface="맑은 고딕" panose="020B0503020000020004" pitchFamily="50" charset="-127"/>
              </a:rPr>
              <a:t>정보 처리 등 지능적 관계를 형성하는 사물 공간 연결망</a:t>
            </a:r>
            <a:endParaRPr lang="en-US" altLang="ko-KR" sz="1800" b="0" i="0" u="none" strike="noStrike" baseline="0">
              <a:latin typeface="맑은 고딕" panose="020B0503020000020004" pitchFamily="50" charset="-127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endParaRPr lang="ko-KR" altLang="en-US" sz="2000"/>
          </a:p>
        </p:txBody>
      </p:sp>
      <p:pic>
        <p:nvPicPr>
          <p:cNvPr id="5124" name="Picture 4" descr="IoT Testing. What is Internet of Things (IoT)? | by Testunity — A  crowdsourced testing platform | Medium">
            <a:extLst>
              <a:ext uri="{FF2B5EF4-FFF2-40B4-BE49-F238E27FC236}">
                <a16:creationId xmlns:a16="http://schemas.microsoft.com/office/drawing/2014/main" id="{1AF259A7-E077-48D0-807A-11F51DA21E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4648" y="2132856"/>
            <a:ext cx="6482077" cy="427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386086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7709A5E0-4359-458E-BDA2-B5DF25476F2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 rtlCol="0">
            <a:normAutofit fontScale="92500" lnSpcReduction="10000"/>
          </a:bodyPr>
          <a:lstStyle/>
          <a:p>
            <a:r>
              <a:rPr lang="en-US" altLang="ko-KR"/>
              <a:t>IoT </a:t>
            </a:r>
            <a:r>
              <a:rPr lang="ko-KR" altLang="en-US"/>
              <a:t>개념</a:t>
            </a:r>
          </a:p>
          <a:p>
            <a:pPr defTabSz="867270">
              <a:defRPr/>
            </a:pPr>
            <a:endParaRPr lang="en-US" altLang="ko-KR" dirty="0"/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614733A-099A-48A8-921E-4E6EFC35E06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545790"/>
          </a:xfrm>
        </p:spPr>
        <p:txBody>
          <a:bodyPr/>
          <a:lstStyle/>
          <a:p>
            <a:r>
              <a:rPr lang="ko-KR" altLang="en-US"/>
              <a:t>사물 인터넷 </a:t>
            </a:r>
            <a:r>
              <a:rPr lang="en-US" altLang="ko-KR"/>
              <a:t>(Internet of Things)</a:t>
            </a:r>
          </a:p>
          <a:p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FBCA270-C075-47D7-BCB5-DA417E31C7D8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547934" y="812639"/>
            <a:ext cx="8812212" cy="5543550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1800" b="0" i="0" u="none" strike="noStrike" baseline="0">
                <a:latin typeface="맑은 고딕" panose="020B0503020000020004" pitchFamily="50" charset="-127"/>
              </a:rPr>
              <a:t> IoT</a:t>
            </a:r>
            <a:r>
              <a:rPr lang="ko-KR" altLang="en-US" sz="1800" b="0" i="0" u="none" strike="noStrike" baseline="0">
                <a:latin typeface="맑은 고딕" panose="020B0503020000020004" pitchFamily="50" charset="-127"/>
              </a:rPr>
              <a:t>의 주요 구성 요소인 사물은 유무선 네트워크에서의 </a:t>
            </a:r>
            <a:r>
              <a:rPr lang="en-US" altLang="ko-KR" sz="1800" b="0" i="0" u="none" strike="noStrike" baseline="0">
                <a:latin typeface="맑은 고딕" panose="020B0503020000020004" pitchFamily="50" charset="-127"/>
              </a:rPr>
              <a:t>end-device </a:t>
            </a:r>
            <a:r>
              <a:rPr lang="ko-KR" altLang="en-US" sz="1800" b="0" i="0" u="none" strike="noStrike" baseline="0">
                <a:latin typeface="맑은 고딕" panose="020B0503020000020004" pitchFamily="50" charset="-127"/>
              </a:rPr>
              <a:t>뿐만 아니라</a:t>
            </a:r>
            <a:r>
              <a:rPr lang="en-US" altLang="ko-KR" sz="1800" b="0" i="0" u="none" strike="noStrike" baseline="0">
                <a:latin typeface="맑은 고딕" panose="020B0503020000020004" pitchFamily="50" charset="-127"/>
              </a:rPr>
              <a:t>, </a:t>
            </a:r>
            <a:r>
              <a:rPr lang="ko-KR" altLang="en-US" sz="1800" b="0" i="0" u="none" strike="noStrike" baseline="0">
                <a:latin typeface="맑은 고딕" panose="020B0503020000020004" pitchFamily="50" charset="-127"/>
              </a:rPr>
              <a:t>인간</a:t>
            </a:r>
            <a:r>
              <a:rPr lang="en-US" altLang="ko-KR" sz="1800" b="0" i="0" u="none" strike="noStrike" baseline="0">
                <a:latin typeface="맑은 고딕" panose="020B0503020000020004" pitchFamily="50" charset="-127"/>
              </a:rPr>
              <a:t>, </a:t>
            </a:r>
            <a:r>
              <a:rPr lang="ko-KR" altLang="en-US" sz="1800" b="0" i="0" u="none" strike="noStrike" baseline="0">
                <a:latin typeface="맑은 고딕" panose="020B0503020000020004" pitchFamily="50" charset="-127"/>
              </a:rPr>
              <a:t>차량</a:t>
            </a:r>
            <a:r>
              <a:rPr lang="en-US" altLang="ko-KR" sz="1800" b="0" i="0" u="none" strike="noStrike" baseline="0">
                <a:latin typeface="맑은 고딕" panose="020B0503020000020004" pitchFamily="50" charset="-127"/>
              </a:rPr>
              <a:t>, </a:t>
            </a:r>
            <a:r>
              <a:rPr lang="ko-KR" altLang="en-US" sz="1800" b="0" i="0" u="none" strike="noStrike" baseline="0">
                <a:latin typeface="맑은 고딕" panose="020B0503020000020004" pitchFamily="50" charset="-127"/>
              </a:rPr>
              <a:t>교량</a:t>
            </a:r>
            <a:r>
              <a:rPr lang="en-US" altLang="ko-KR" sz="1800" b="0" i="0" u="none" strike="noStrike" baseline="0">
                <a:latin typeface="맑은 고딕" panose="020B0503020000020004" pitchFamily="50" charset="-127"/>
              </a:rPr>
              <a:t>, </a:t>
            </a:r>
            <a:r>
              <a:rPr lang="ko-KR" altLang="en-US" sz="1800" b="0" i="0" u="none" strike="noStrike" baseline="0">
                <a:latin typeface="맑은 고딕" panose="020B0503020000020004" pitchFamily="50" charset="-127"/>
              </a:rPr>
              <a:t>각종 전자장비</a:t>
            </a:r>
            <a:r>
              <a:rPr lang="en-US" altLang="ko-KR" sz="1800" b="0" i="0" u="none" strike="noStrike" baseline="0">
                <a:latin typeface="맑은 고딕" panose="020B0503020000020004" pitchFamily="50" charset="-127"/>
              </a:rPr>
              <a:t>, </a:t>
            </a:r>
            <a:r>
              <a:rPr lang="ko-KR" altLang="en-US" sz="1800" b="0" i="0" u="none" strike="noStrike" baseline="0">
                <a:latin typeface="맑은 고딕" panose="020B0503020000020004" pitchFamily="50" charset="-127"/>
              </a:rPr>
              <a:t>문화재</a:t>
            </a:r>
            <a:r>
              <a:rPr lang="en-US" altLang="ko-KR" sz="1800" b="0" i="0" u="none" strike="noStrike" baseline="0">
                <a:latin typeface="맑은 고딕" panose="020B0503020000020004" pitchFamily="50" charset="-127"/>
              </a:rPr>
              <a:t>, </a:t>
            </a:r>
            <a:r>
              <a:rPr lang="ko-KR" altLang="en-US" sz="1800" b="0" i="0" u="none" strike="noStrike" baseline="0">
                <a:latin typeface="맑은 고딕" panose="020B0503020000020004" pitchFamily="50" charset="-127"/>
              </a:rPr>
              <a:t>자연 환경을 구성하는 물리적 사물 등이 포함 </a:t>
            </a: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800" b="0" i="0" u="none" strike="noStrike" baseline="0">
                <a:latin typeface="맑은 고딕" panose="020B0503020000020004" pitchFamily="50" charset="-127"/>
              </a:rPr>
              <a:t> 이동통신망을 이용하여 사람과 사물</a:t>
            </a:r>
            <a:r>
              <a:rPr lang="en-US" altLang="ko-KR" sz="1800" b="0" i="0" u="none" strike="noStrike" baseline="0">
                <a:latin typeface="맑은 고딕" panose="020B0503020000020004" pitchFamily="50" charset="-127"/>
              </a:rPr>
              <a:t>, </a:t>
            </a:r>
            <a:r>
              <a:rPr lang="ko-KR" altLang="en-US" sz="1800" b="0" i="0" u="none" strike="noStrike" baseline="0">
                <a:latin typeface="맑은 고딕" panose="020B0503020000020004" pitchFamily="50" charset="-127"/>
              </a:rPr>
              <a:t>사물과 사물간 지능통신을 할 수 있는 </a:t>
            </a:r>
            <a:r>
              <a:rPr lang="en-US" altLang="ko-KR" sz="1800" b="0" i="0" u="none" strike="noStrike" baseline="0">
                <a:latin typeface="맑은 고딕" panose="020B0503020000020004" pitchFamily="50" charset="-127"/>
              </a:rPr>
              <a:t>M2M</a:t>
            </a:r>
            <a:r>
              <a:rPr lang="ko-KR" altLang="en-US" sz="1800" b="0" i="0" u="none" strike="noStrike" baseline="0">
                <a:latin typeface="맑은 고딕" panose="020B0503020000020004" pitchFamily="50" charset="-127"/>
              </a:rPr>
              <a:t>의 개념을 인터넷으로 확장하여 사물은 물론</a:t>
            </a:r>
            <a:r>
              <a:rPr lang="en-US" altLang="ko-KR" sz="1800" b="0" i="0" u="none" strike="noStrike" baseline="0">
                <a:latin typeface="맑은 고딕" panose="020B0503020000020004" pitchFamily="50" charset="-127"/>
              </a:rPr>
              <a:t>, </a:t>
            </a:r>
            <a:r>
              <a:rPr lang="ko-KR" altLang="en-US" sz="1800" b="0" i="0" u="none" strike="noStrike" baseline="0">
                <a:latin typeface="맑은 고딕" panose="020B0503020000020004" pitchFamily="50" charset="-127"/>
              </a:rPr>
              <a:t>현실과 가상세계의 모든 정보와 상호작용하는 개념으로 진화</a:t>
            </a:r>
            <a:endParaRPr lang="ko-KR" altLang="en-US" sz="2000"/>
          </a:p>
        </p:txBody>
      </p:sp>
      <p:pic>
        <p:nvPicPr>
          <p:cNvPr id="6146" name="Picture 2" descr="M2M / IoT 통신 시장 2020 발전 및 정확한 전망-Softbank, NTT Docomo, KDDI, SK Telecom,  T-Mobile Netherlands, Telstra, Singtel, Vodafone – news with">
            <a:extLst>
              <a:ext uri="{FF2B5EF4-FFF2-40B4-BE49-F238E27FC236}">
                <a16:creationId xmlns:a16="http://schemas.microsoft.com/office/drawing/2014/main" id="{496161EF-68D6-42D9-AEFD-3433D11FDE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6816" y="3452974"/>
            <a:ext cx="3474072" cy="2903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1344446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7709A5E0-4359-458E-BDA2-B5DF25476F2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 rtlCol="0">
            <a:normAutofit fontScale="92500" lnSpcReduction="10000"/>
          </a:bodyPr>
          <a:lstStyle/>
          <a:p>
            <a:r>
              <a:rPr lang="en-US" altLang="ko-KR"/>
              <a:t>IoT </a:t>
            </a:r>
            <a:r>
              <a:rPr lang="ko-KR" altLang="en-US"/>
              <a:t>개념</a:t>
            </a:r>
          </a:p>
          <a:p>
            <a:pPr defTabSz="867270">
              <a:defRPr/>
            </a:pPr>
            <a:endParaRPr lang="en-US" altLang="ko-KR" dirty="0"/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614733A-099A-48A8-921E-4E6EFC35E06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545790"/>
          </a:xfrm>
        </p:spPr>
        <p:txBody>
          <a:bodyPr/>
          <a:lstStyle/>
          <a:p>
            <a:r>
              <a:rPr lang="ko-KR" altLang="en-US"/>
              <a:t>사물 인터넷 </a:t>
            </a:r>
            <a:r>
              <a:rPr lang="en-US" altLang="ko-KR"/>
              <a:t>(Internet of Things)</a:t>
            </a:r>
          </a:p>
          <a:p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FBCA270-C075-47D7-BCB5-DA417E31C7D8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547934" y="812639"/>
            <a:ext cx="8812212" cy="5543550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2400" b="0" i="0" u="none" strike="noStrike" baseline="0">
                <a:latin typeface="맑은 고딕" panose="020B0503020000020004" pitchFamily="50" charset="-127"/>
              </a:rPr>
              <a:t> 센싱 기술 </a:t>
            </a:r>
          </a:p>
          <a:p>
            <a:pPr lvl="1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800" b="0" i="0" u="none" strike="noStrike" baseline="0">
                <a:latin typeface="맑은 고딕" panose="020B0503020000020004" pitchFamily="50" charset="-127"/>
              </a:rPr>
              <a:t>전통적인 온도</a:t>
            </a:r>
            <a:r>
              <a:rPr lang="en-US" altLang="ko-KR" sz="1800" b="0" i="0" u="none" strike="noStrike" baseline="0">
                <a:latin typeface="맑은 고딕" panose="020B0503020000020004" pitchFamily="50" charset="-127"/>
              </a:rPr>
              <a:t>/</a:t>
            </a:r>
            <a:r>
              <a:rPr lang="ko-KR" altLang="en-US" sz="1800" b="0" i="0" u="none" strike="noStrike" baseline="0">
                <a:latin typeface="맑은 고딕" panose="020B0503020000020004" pitchFamily="50" charset="-127"/>
              </a:rPr>
              <a:t>습도</a:t>
            </a:r>
            <a:r>
              <a:rPr lang="en-US" altLang="ko-KR" sz="1800" b="0" i="0" u="none" strike="noStrike" baseline="0">
                <a:latin typeface="맑은 고딕" panose="020B0503020000020004" pitchFamily="50" charset="-127"/>
              </a:rPr>
              <a:t>/</a:t>
            </a:r>
            <a:r>
              <a:rPr lang="ko-KR" altLang="en-US" sz="1800" b="0" i="0" u="none" strike="noStrike" baseline="0">
                <a:latin typeface="맑은 고딕" panose="020B0503020000020004" pitchFamily="50" charset="-127"/>
              </a:rPr>
              <a:t>열</a:t>
            </a:r>
            <a:r>
              <a:rPr lang="en-US" altLang="ko-KR" sz="1800" b="0" i="0" u="none" strike="noStrike" baseline="0">
                <a:latin typeface="맑은 고딕" panose="020B0503020000020004" pitchFamily="50" charset="-127"/>
              </a:rPr>
              <a:t>/</a:t>
            </a:r>
            <a:r>
              <a:rPr lang="ko-KR" altLang="en-US" sz="1800" b="0" i="0" u="none" strike="noStrike" baseline="0">
                <a:latin typeface="맑은 고딕" panose="020B0503020000020004" pitchFamily="50" charset="-127"/>
              </a:rPr>
              <a:t>가스</a:t>
            </a:r>
            <a:r>
              <a:rPr lang="en-US" altLang="ko-KR" sz="1800" b="0" i="0" u="none" strike="noStrike" baseline="0">
                <a:latin typeface="맑은 고딕" panose="020B0503020000020004" pitchFamily="50" charset="-127"/>
              </a:rPr>
              <a:t>/</a:t>
            </a:r>
            <a:r>
              <a:rPr lang="ko-KR" altLang="en-US" sz="1800" b="0" i="0" u="none" strike="noStrike" baseline="0">
                <a:latin typeface="맑은 고딕" panose="020B0503020000020004" pitchFamily="50" charset="-127"/>
              </a:rPr>
              <a:t>조도</a:t>
            </a:r>
            <a:r>
              <a:rPr lang="en-US" altLang="ko-KR" sz="1800" b="0" i="0" u="none" strike="noStrike" baseline="0">
                <a:latin typeface="맑은 고딕" panose="020B0503020000020004" pitchFamily="50" charset="-127"/>
              </a:rPr>
              <a:t>/</a:t>
            </a:r>
            <a:r>
              <a:rPr lang="ko-KR" altLang="en-US" sz="1800" b="0" i="0" u="none" strike="noStrike" baseline="0">
                <a:latin typeface="맑은 고딕" panose="020B0503020000020004" pitchFamily="50" charset="-127"/>
              </a:rPr>
              <a:t>초음파 센서 등에서부터 원격 감지</a:t>
            </a:r>
            <a:r>
              <a:rPr lang="en-US" altLang="ko-KR" sz="1800" b="0" i="0" u="none" strike="noStrike" baseline="0">
                <a:latin typeface="맑은 고딕" panose="020B0503020000020004" pitchFamily="50" charset="-127"/>
              </a:rPr>
              <a:t>, SAR, </a:t>
            </a:r>
            <a:r>
              <a:rPr lang="ko-KR" altLang="en-US" sz="1800" b="0" i="0" u="none" strike="noStrike" baseline="0">
                <a:latin typeface="맑은 고딕" panose="020B0503020000020004" pitchFamily="50" charset="-127"/>
              </a:rPr>
              <a:t>레이더</a:t>
            </a:r>
            <a:r>
              <a:rPr lang="en-US" altLang="ko-KR" sz="1800" b="0" i="0" u="none" strike="noStrike" baseline="0">
                <a:latin typeface="맑은 고딕" panose="020B0503020000020004" pitchFamily="50" charset="-127"/>
              </a:rPr>
              <a:t>, </a:t>
            </a:r>
            <a:r>
              <a:rPr lang="ko-KR" altLang="en-US" sz="1800" b="0" i="0" u="none" strike="noStrike" baseline="0">
                <a:latin typeface="맑은 고딕" panose="020B0503020000020004" pitchFamily="50" charset="-127"/>
              </a:rPr>
              <a:t>위치</a:t>
            </a:r>
            <a:r>
              <a:rPr lang="en-US" altLang="ko-KR" sz="1800" b="0" i="0" u="none" strike="noStrike" baseline="0">
                <a:latin typeface="맑은 고딕" panose="020B0503020000020004" pitchFamily="50" charset="-127"/>
              </a:rPr>
              <a:t>, </a:t>
            </a:r>
            <a:r>
              <a:rPr lang="ko-KR" altLang="en-US" sz="1800" b="0" i="0" u="none" strike="noStrike" baseline="0">
                <a:latin typeface="맑은 고딕" panose="020B0503020000020004" pitchFamily="50" charset="-127"/>
              </a:rPr>
              <a:t>모션</a:t>
            </a:r>
            <a:r>
              <a:rPr lang="en-US" altLang="ko-KR" sz="1800" b="0" i="0" u="none" strike="noStrike" baseline="0">
                <a:latin typeface="맑은 고딕" panose="020B0503020000020004" pitchFamily="50" charset="-127"/>
              </a:rPr>
              <a:t>, </a:t>
            </a:r>
            <a:r>
              <a:rPr lang="ko-KR" altLang="en-US" sz="1800" b="0" i="0" u="none" strike="noStrike" baseline="0">
                <a:latin typeface="맑은 고딕" panose="020B0503020000020004" pitchFamily="50" charset="-127"/>
              </a:rPr>
              <a:t>영상 센서 등 유형 사물과 주위 환경으로부터 정보를 얻을 수 있는 물리적 센서를 포함 </a:t>
            </a:r>
            <a:endParaRPr lang="en-US" altLang="ko-KR" sz="1800" b="0" i="0" u="none" strike="noStrike" baseline="0">
              <a:latin typeface="맑은 고딕" panose="020B0503020000020004" pitchFamily="50" charset="-127"/>
            </a:endParaRPr>
          </a:p>
          <a:p>
            <a:pPr lvl="1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ko-KR" altLang="en-US" sz="1800" b="0" i="0" u="none" strike="noStrike" baseline="0">
              <a:latin typeface="맑은 고딕" panose="020B0503020000020004" pitchFamily="50" charset="-127"/>
            </a:endParaRPr>
          </a:p>
          <a:p>
            <a:pPr lvl="1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800" b="0" i="0" u="none" strike="noStrike" baseline="0">
                <a:latin typeface="맑은 고딕" panose="020B0503020000020004" pitchFamily="50" charset="-127"/>
              </a:rPr>
              <a:t>물리적인 센서는 응용 특성을 좋게 하기 위해 표준화된 인터페이스와 정보 처리 능력을 내장한 스마트 센서로 발전하고 있으며</a:t>
            </a:r>
            <a:r>
              <a:rPr lang="en-US" altLang="ko-KR" sz="1800" b="0" i="0" u="none" strike="noStrike" baseline="0">
                <a:latin typeface="맑은 고딕" panose="020B0503020000020004" pitchFamily="50" charset="-127"/>
              </a:rPr>
              <a:t>, </a:t>
            </a:r>
            <a:r>
              <a:rPr lang="ko-KR" altLang="en-US" sz="1800" b="0" i="0" u="none" strike="noStrike" baseline="0">
                <a:latin typeface="맑은 고딕" panose="020B0503020000020004" pitchFamily="50" charset="-127"/>
              </a:rPr>
              <a:t>또한</a:t>
            </a:r>
            <a:r>
              <a:rPr lang="en-US" altLang="ko-KR" sz="1800" b="0" i="0" u="none" strike="noStrike" baseline="0">
                <a:latin typeface="맑은 고딕" panose="020B0503020000020004" pitchFamily="50" charset="-127"/>
              </a:rPr>
              <a:t>, </a:t>
            </a:r>
            <a:r>
              <a:rPr lang="ko-KR" altLang="en-US" sz="1800" b="0" i="0" u="none" strike="noStrike" baseline="0">
                <a:latin typeface="맑은 고딕" panose="020B0503020000020004" pitchFamily="50" charset="-127"/>
              </a:rPr>
              <a:t>이미 센싱한 데이터로부터 특정 정보를 추출하는 가상 센싱 기능도 포함되며 가상 센싱 기술은 실제 </a:t>
            </a:r>
            <a:r>
              <a:rPr lang="en-US" altLang="ko-KR" sz="1800" b="0" i="0" u="none" strike="noStrike" baseline="0">
                <a:latin typeface="맑은 고딕" panose="020B0503020000020004" pitchFamily="50" charset="-127"/>
              </a:rPr>
              <a:t>IoT </a:t>
            </a:r>
            <a:r>
              <a:rPr lang="ko-KR" altLang="en-US" sz="1800" b="0" i="0" u="none" strike="noStrike" baseline="0">
                <a:latin typeface="맑은 고딕" panose="020B0503020000020004" pitchFamily="50" charset="-127"/>
              </a:rPr>
              <a:t>서비스 인터페이스에 구현 </a:t>
            </a:r>
            <a:endParaRPr lang="en-US" altLang="ko-KR" sz="1800" b="0" i="0" u="none" strike="noStrike" baseline="0">
              <a:latin typeface="맑은 고딕" panose="020B0503020000020004" pitchFamily="50" charset="-127"/>
            </a:endParaRPr>
          </a:p>
          <a:p>
            <a:pPr lvl="1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ko-KR" altLang="en-US" sz="1800" b="0" i="0" u="none" strike="noStrike" baseline="0">
              <a:latin typeface="맑은 고딕" panose="020B0503020000020004" pitchFamily="50" charset="-127"/>
            </a:endParaRPr>
          </a:p>
          <a:p>
            <a:pPr lvl="1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800" b="0" i="0" u="none" strike="noStrike" baseline="0">
                <a:latin typeface="맑은 고딕" panose="020B0503020000020004" pitchFamily="50" charset="-127"/>
              </a:rPr>
              <a:t>기존의 독립적이고 개별적인 센서보다 한 차원 높은 다중</a:t>
            </a:r>
            <a:r>
              <a:rPr lang="en-US" altLang="ko-KR" sz="1800" b="0" i="0" u="none" strike="noStrike" baseline="0">
                <a:latin typeface="맑은 고딕" panose="020B0503020000020004" pitchFamily="50" charset="-127"/>
              </a:rPr>
              <a:t>(</a:t>
            </a:r>
            <a:r>
              <a:rPr lang="ko-KR" altLang="en-US" sz="1800" b="0" i="0" u="none" strike="noStrike" baseline="0">
                <a:latin typeface="맑은 고딕" panose="020B0503020000020004" pitchFamily="50" charset="-127"/>
              </a:rPr>
              <a:t>다분야</a:t>
            </a:r>
            <a:r>
              <a:rPr lang="en-US" altLang="ko-KR" sz="1800" b="0" i="0" u="none" strike="noStrike" baseline="0">
                <a:latin typeface="맑은 고딕" panose="020B0503020000020004" pitchFamily="50" charset="-127"/>
              </a:rPr>
              <a:t>) </a:t>
            </a:r>
            <a:r>
              <a:rPr lang="ko-KR" altLang="en-US" sz="1800" b="0" i="0" u="none" strike="noStrike" baseline="0">
                <a:latin typeface="맑은 고딕" panose="020B0503020000020004" pitchFamily="50" charset="-127"/>
              </a:rPr>
              <a:t>센서기술을 사용하기 때문에 한층 더 지능적이고 고차원적인 정보를 추출할 수 있음 </a:t>
            </a:r>
          </a:p>
        </p:txBody>
      </p:sp>
    </p:spTree>
    <p:extLst>
      <p:ext uri="{BB962C8B-B14F-4D97-AF65-F5344CB8AC3E}">
        <p14:creationId xmlns:p14="http://schemas.microsoft.com/office/powerpoint/2010/main" val="1621718758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7709A5E0-4359-458E-BDA2-B5DF25476F2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 rtlCol="0">
            <a:normAutofit fontScale="92500" lnSpcReduction="10000"/>
          </a:bodyPr>
          <a:lstStyle/>
          <a:p>
            <a:r>
              <a:rPr lang="en-US" altLang="ko-KR"/>
              <a:t>IoT </a:t>
            </a:r>
            <a:r>
              <a:rPr lang="ko-KR" altLang="en-US"/>
              <a:t>개념</a:t>
            </a:r>
          </a:p>
          <a:p>
            <a:pPr defTabSz="867270">
              <a:defRPr/>
            </a:pPr>
            <a:endParaRPr lang="en-US" altLang="ko-KR" dirty="0"/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614733A-099A-48A8-921E-4E6EFC35E06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545790"/>
          </a:xfrm>
        </p:spPr>
        <p:txBody>
          <a:bodyPr/>
          <a:lstStyle/>
          <a:p>
            <a:r>
              <a:rPr lang="ko-KR" altLang="en-US"/>
              <a:t>사물 인터넷 </a:t>
            </a:r>
            <a:r>
              <a:rPr lang="en-US" altLang="ko-KR"/>
              <a:t>(Internet of Things)</a:t>
            </a:r>
          </a:p>
          <a:p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FBCA270-C075-47D7-BCB5-DA417E31C7D8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52500" y="908720"/>
            <a:ext cx="8812212" cy="5543550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2400" b="0" i="0" u="none" strike="noStrike" baseline="0">
                <a:latin typeface="맑은 고딕" panose="020B0503020000020004" pitchFamily="50" charset="-127"/>
              </a:rPr>
              <a:t> 유무선 통신 및 네트워크 인프라 기술 </a:t>
            </a:r>
          </a:p>
          <a:p>
            <a:pPr lvl="1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800" b="0" i="0" u="none" strike="noStrike" baseline="0">
                <a:latin typeface="맑은 고딕" panose="020B0503020000020004" pitchFamily="50" charset="-127"/>
              </a:rPr>
              <a:t>IoT</a:t>
            </a:r>
            <a:r>
              <a:rPr lang="ko-KR" altLang="en-US" sz="1800" b="0" i="0" u="none" strike="noStrike" baseline="0">
                <a:latin typeface="맑은 고딕" panose="020B0503020000020004" pitchFamily="50" charset="-127"/>
              </a:rPr>
              <a:t>의 유무선 통신 및 네트워크 장치로는 기존의 </a:t>
            </a:r>
            <a:r>
              <a:rPr lang="en-US" altLang="ko-KR" sz="1800" b="0" i="0" u="none" strike="noStrike" baseline="0">
                <a:latin typeface="맑은 고딕" panose="020B0503020000020004" pitchFamily="50" charset="-127"/>
              </a:rPr>
              <a:t>WPAN, WiFi, 3G/4G/LTE, Bluetooth, Ethernet, BcN, </a:t>
            </a:r>
            <a:r>
              <a:rPr lang="ko-KR" altLang="en-US" sz="1800" b="0" i="0" u="none" strike="noStrike" baseline="0">
                <a:latin typeface="맑은 고딕" panose="020B0503020000020004" pitchFamily="50" charset="-127"/>
              </a:rPr>
              <a:t>위성통신</a:t>
            </a:r>
            <a:r>
              <a:rPr lang="en-US" altLang="ko-KR" sz="1800" b="0" i="0" u="none" strike="noStrike" baseline="0">
                <a:latin typeface="맑은 고딕" panose="020B0503020000020004" pitchFamily="50" charset="-127"/>
              </a:rPr>
              <a:t>, Microwave, </a:t>
            </a:r>
            <a:r>
              <a:rPr lang="ko-KR" altLang="en-US" sz="1800" b="0" i="0" u="none" strike="noStrike" baseline="0">
                <a:latin typeface="맑은 고딕" panose="020B0503020000020004" pitchFamily="50" charset="-127"/>
              </a:rPr>
              <a:t>시리얼 통신</a:t>
            </a:r>
            <a:r>
              <a:rPr lang="en-US" altLang="ko-KR" sz="1800" b="0" i="0" u="none" strike="noStrike" baseline="0">
                <a:latin typeface="맑은 고딕" panose="020B0503020000020004" pitchFamily="50" charset="-127"/>
              </a:rPr>
              <a:t>, PLC </a:t>
            </a:r>
            <a:r>
              <a:rPr lang="ko-KR" altLang="en-US" sz="1800" b="0" i="0" u="none" strike="noStrike" baseline="0">
                <a:latin typeface="맑은 고딕" panose="020B0503020000020004" pitchFamily="50" charset="-127"/>
              </a:rPr>
              <a:t>등</a:t>
            </a:r>
            <a:r>
              <a:rPr lang="en-US" altLang="ko-KR" sz="1800" b="0" i="0" u="none" strike="noStrike" baseline="0">
                <a:latin typeface="맑은 고딕" panose="020B0503020000020004" pitchFamily="50" charset="-127"/>
              </a:rPr>
              <a:t>, </a:t>
            </a:r>
            <a:r>
              <a:rPr lang="ko-KR" altLang="en-US" sz="1800" b="0" i="0" u="none" strike="noStrike" baseline="0">
                <a:latin typeface="맑은 고딕" panose="020B0503020000020004" pitchFamily="50" charset="-127"/>
              </a:rPr>
              <a:t>인간과 사물</a:t>
            </a:r>
            <a:r>
              <a:rPr lang="en-US" altLang="ko-KR" sz="1800" b="0" i="0" u="none" strike="noStrike" baseline="0">
                <a:latin typeface="맑은 고딕" panose="020B0503020000020004" pitchFamily="50" charset="-127"/>
              </a:rPr>
              <a:t>, </a:t>
            </a:r>
            <a:r>
              <a:rPr lang="ko-KR" altLang="en-US" sz="1800" b="0" i="0" u="none" strike="noStrike" baseline="0">
                <a:latin typeface="맑은 고딕" panose="020B0503020000020004" pitchFamily="50" charset="-127"/>
              </a:rPr>
              <a:t>서비스를 연결시킬 수 있는 모든 유</a:t>
            </a:r>
            <a:r>
              <a:rPr lang="en-US" altLang="ko-KR" sz="1800" b="0" i="0" u="none" strike="noStrike" baseline="0">
                <a:latin typeface="맑은 고딕" panose="020B0503020000020004" pitchFamily="50" charset="-127"/>
              </a:rPr>
              <a:t>·</a:t>
            </a:r>
            <a:r>
              <a:rPr lang="ko-KR" altLang="en-US" sz="1800" b="0" i="0" u="none" strike="noStrike" baseline="0">
                <a:latin typeface="맑은 고딕" panose="020B0503020000020004" pitchFamily="50" charset="-127"/>
              </a:rPr>
              <a:t>무선 네트워크를 의미 </a:t>
            </a:r>
          </a:p>
          <a:p>
            <a:pPr algn="just">
              <a:lnSpc>
                <a:spcPct val="150000"/>
              </a:lnSpc>
            </a:pPr>
            <a:endParaRPr lang="en-US" altLang="ko-KR" sz="2400" b="0" i="0" u="none" strike="noStrike" baseline="0">
              <a:latin typeface="맑은 고딕" panose="020B0503020000020004" pitchFamily="50" charset="-127"/>
            </a:endParaRPr>
          </a:p>
          <a:p>
            <a:pPr marL="371475" lvl="1" indent="0" algn="just">
              <a:lnSpc>
                <a:spcPct val="150000"/>
              </a:lnSpc>
              <a:buNone/>
            </a:pPr>
            <a:r>
              <a:rPr lang="en-US" altLang="ko-KR" sz="1800" b="0" i="0" u="none" strike="noStrike" baseline="0">
                <a:latin typeface="맑은 고딕" panose="020B0503020000020004" pitchFamily="50" charset="-127"/>
              </a:rPr>
              <a:t>※ WPAN(Wireless Personal Area Networks) </a:t>
            </a:r>
          </a:p>
          <a:p>
            <a:pPr marL="371475" lvl="1" indent="0" algn="just">
              <a:lnSpc>
                <a:spcPct val="150000"/>
              </a:lnSpc>
              <a:buNone/>
            </a:pPr>
            <a:r>
              <a:rPr lang="en-US" altLang="ko-KR" sz="1800" b="0" i="0" u="none" strike="noStrike" baseline="0">
                <a:latin typeface="맑은 고딕" panose="020B0503020000020004" pitchFamily="50" charset="-127"/>
              </a:rPr>
              <a:t>※ </a:t>
            </a:r>
            <a:r>
              <a:rPr lang="ko-KR" altLang="en-US" sz="1800" b="0" i="0" u="none" strike="noStrike" baseline="0">
                <a:latin typeface="맑은 고딕" panose="020B0503020000020004" pitchFamily="50" charset="-127"/>
              </a:rPr>
              <a:t>시리얼 통신 </a:t>
            </a:r>
            <a:r>
              <a:rPr lang="en-US" altLang="ko-KR" sz="1800" b="0" i="0" u="none" strike="noStrike" baseline="0">
                <a:latin typeface="맑은 고딕" panose="020B0503020000020004" pitchFamily="50" charset="-127"/>
              </a:rPr>
              <a:t>: </a:t>
            </a:r>
            <a:r>
              <a:rPr lang="ko-KR" altLang="en-US" sz="1800" b="0" i="0" u="none" strike="noStrike" baseline="0">
                <a:latin typeface="맑은 고딕" panose="020B0503020000020004" pitchFamily="50" charset="-127"/>
              </a:rPr>
              <a:t>일반적으로 컴퓨터 기기를 접속하는 방법의 하나로</a:t>
            </a:r>
            <a:r>
              <a:rPr lang="en-US" altLang="ko-KR" sz="1800" b="0" i="0" u="none" strike="noStrike" baseline="0">
                <a:latin typeface="맑은 고딕" panose="020B0503020000020004" pitchFamily="50" charset="-127"/>
              </a:rPr>
              <a:t>, </a:t>
            </a:r>
            <a:r>
              <a:rPr lang="ko-KR" altLang="en-US" sz="1800" b="0" i="0" u="none" strike="noStrike" baseline="0">
                <a:latin typeface="맑은 고딕" panose="020B0503020000020004" pitchFamily="50" charset="-127"/>
              </a:rPr>
              <a:t>접속하는 선의 수를 줄이고</a:t>
            </a:r>
            <a:r>
              <a:rPr lang="en-US" altLang="ko-KR" sz="1800" b="0" i="0" u="none" strike="noStrike" baseline="0">
                <a:latin typeface="맑은 고딕" panose="020B0503020000020004" pitchFamily="50" charset="-127"/>
              </a:rPr>
              <a:t>, </a:t>
            </a:r>
            <a:r>
              <a:rPr lang="ko-KR" altLang="en-US" sz="1800" b="0" i="0" u="none" strike="noStrike" baseline="0">
                <a:latin typeface="맑은 고딕" panose="020B0503020000020004" pitchFamily="50" charset="-127"/>
              </a:rPr>
              <a:t>원거리까지 신호를 보낼 수 있도록 한 통신 방식이다</a:t>
            </a:r>
          </a:p>
        </p:txBody>
      </p:sp>
    </p:spTree>
    <p:extLst>
      <p:ext uri="{BB962C8B-B14F-4D97-AF65-F5344CB8AC3E}">
        <p14:creationId xmlns:p14="http://schemas.microsoft.com/office/powerpoint/2010/main" val="2057044129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7709A5E0-4359-458E-BDA2-B5DF25476F2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 rtlCol="0">
            <a:normAutofit fontScale="92500" lnSpcReduction="10000"/>
          </a:bodyPr>
          <a:lstStyle/>
          <a:p>
            <a:r>
              <a:rPr lang="en-US" altLang="ko-KR"/>
              <a:t>IoT </a:t>
            </a:r>
            <a:r>
              <a:rPr lang="ko-KR" altLang="en-US"/>
              <a:t>개념</a:t>
            </a:r>
          </a:p>
          <a:p>
            <a:pPr defTabSz="867270">
              <a:defRPr/>
            </a:pPr>
            <a:endParaRPr lang="en-US" altLang="ko-KR" dirty="0"/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614733A-099A-48A8-921E-4E6EFC35E06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545790"/>
          </a:xfrm>
        </p:spPr>
        <p:txBody>
          <a:bodyPr/>
          <a:lstStyle/>
          <a:p>
            <a:r>
              <a:rPr lang="ko-KR" altLang="en-US"/>
              <a:t>사물 인터넷 </a:t>
            </a:r>
            <a:r>
              <a:rPr lang="en-US" altLang="ko-KR"/>
              <a:t>(Internet of Things)</a:t>
            </a:r>
          </a:p>
          <a:p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FBCA270-C075-47D7-BCB5-DA417E31C7D8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52500" y="908720"/>
            <a:ext cx="8812212" cy="5543550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2400" b="0" i="0" u="none" strike="noStrike" baseline="0">
                <a:latin typeface="맑은 고딕" panose="020B0503020000020004" pitchFamily="50" charset="-127"/>
              </a:rPr>
              <a:t> </a:t>
            </a:r>
            <a:r>
              <a:rPr lang="en-US" altLang="ko-KR" sz="2400" b="0" i="0" u="none" strike="noStrike" baseline="0">
                <a:latin typeface="맑은 고딕" panose="020B0503020000020004" pitchFamily="50" charset="-127"/>
              </a:rPr>
              <a:t>IoT </a:t>
            </a:r>
            <a:r>
              <a:rPr lang="ko-KR" altLang="en-US" sz="2400" b="0" i="0" u="none" strike="noStrike" baseline="0">
                <a:latin typeface="맑은 고딕" panose="020B0503020000020004" pitchFamily="50" charset="-127"/>
              </a:rPr>
              <a:t>서비스 인터페이스 기술 </a:t>
            </a:r>
          </a:p>
          <a:p>
            <a:pPr lvl="1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800" b="0" i="0" u="none" strike="noStrike" baseline="0">
                <a:latin typeface="맑은 고딕" panose="020B0503020000020004" pitchFamily="50" charset="-127"/>
              </a:rPr>
              <a:t>IoT </a:t>
            </a:r>
            <a:r>
              <a:rPr lang="ko-KR" altLang="en-US" sz="1800" b="0" i="0" u="none" strike="noStrike" baseline="0">
                <a:latin typeface="맑은 고딕" panose="020B0503020000020004" pitchFamily="50" charset="-127"/>
              </a:rPr>
              <a:t>서비스 인터페이스는 </a:t>
            </a:r>
            <a:r>
              <a:rPr lang="en-US" altLang="ko-KR" sz="1800" b="0" i="0" u="none" strike="noStrike" baseline="0">
                <a:latin typeface="맑은 고딕" panose="020B0503020000020004" pitchFamily="50" charset="-127"/>
              </a:rPr>
              <a:t>IoT</a:t>
            </a:r>
            <a:r>
              <a:rPr lang="ko-KR" altLang="en-US" sz="1800" b="0" i="0" u="none" strike="noStrike" baseline="0">
                <a:latin typeface="맑은 고딕" panose="020B0503020000020004" pitchFamily="50" charset="-127"/>
              </a:rPr>
              <a:t>의 주요 </a:t>
            </a:r>
            <a:r>
              <a:rPr lang="en-US" altLang="ko-KR" sz="1800" b="0" i="0" u="none" strike="noStrike" baseline="0">
                <a:latin typeface="맑은 고딕" panose="020B0503020000020004" pitchFamily="50" charset="-127"/>
              </a:rPr>
              <a:t>3</a:t>
            </a:r>
            <a:r>
              <a:rPr lang="ko-KR" altLang="en-US" sz="1800" b="0" i="0" u="none" strike="noStrike" baseline="0">
                <a:latin typeface="맑은 고딕" panose="020B0503020000020004" pitchFamily="50" charset="-127"/>
              </a:rPr>
              <a:t>대 구성 요소</a:t>
            </a:r>
            <a:r>
              <a:rPr lang="en-US" altLang="ko-KR" sz="1800" b="0" i="0" u="none" strike="noStrike" baseline="0">
                <a:latin typeface="맑은 고딕" panose="020B0503020000020004" pitchFamily="50" charset="-127"/>
              </a:rPr>
              <a:t>(</a:t>
            </a:r>
            <a:r>
              <a:rPr lang="ko-KR" altLang="en-US" sz="1800" b="0" i="0" u="none" strike="noStrike" baseline="0">
                <a:latin typeface="맑은 고딕" panose="020B0503020000020004" pitchFamily="50" charset="-127"/>
              </a:rPr>
              <a:t>인간</a:t>
            </a:r>
            <a:r>
              <a:rPr lang="en-US" altLang="ko-KR" sz="1800" b="0" i="0" u="none" strike="noStrike" baseline="0">
                <a:latin typeface="맑은 고딕" panose="020B0503020000020004" pitchFamily="50" charset="-127"/>
              </a:rPr>
              <a:t>·</a:t>
            </a:r>
            <a:r>
              <a:rPr lang="ko-KR" altLang="en-US" sz="1800" b="0" i="0" u="none" strike="noStrike" baseline="0">
                <a:latin typeface="맑은 고딕" panose="020B0503020000020004" pitchFamily="50" charset="-127"/>
              </a:rPr>
              <a:t>사물</a:t>
            </a:r>
            <a:r>
              <a:rPr lang="en-US" altLang="ko-KR" sz="1800" b="0" i="0" u="none" strike="noStrike" baseline="0">
                <a:latin typeface="맑은 고딕" panose="020B0503020000020004" pitchFamily="50" charset="-127"/>
              </a:rPr>
              <a:t>·</a:t>
            </a:r>
            <a:r>
              <a:rPr lang="ko-KR" altLang="en-US" sz="1800" b="0" i="0" u="none" strike="noStrike" baseline="0">
                <a:latin typeface="맑은 고딕" panose="020B0503020000020004" pitchFamily="50" charset="-127"/>
              </a:rPr>
              <a:t>서비스</a:t>
            </a:r>
            <a:r>
              <a:rPr lang="en-US" altLang="ko-KR" sz="1800" b="0" i="0" u="none" strike="noStrike" baseline="0">
                <a:latin typeface="맑은 고딕" panose="020B0503020000020004" pitchFamily="50" charset="-127"/>
              </a:rPr>
              <a:t>)</a:t>
            </a:r>
            <a:r>
              <a:rPr lang="ko-KR" altLang="en-US" sz="1800" b="0" i="0" u="none" strike="noStrike" baseline="0">
                <a:latin typeface="맑은 고딕" panose="020B0503020000020004" pitchFamily="50" charset="-127"/>
              </a:rPr>
              <a:t>를 특정 기능을 수행하는 응용서비스와 연동하는 역할 </a:t>
            </a:r>
            <a:endParaRPr lang="en-US" altLang="ko-KR" sz="1800" b="0" i="0" u="none" strike="noStrike" baseline="0">
              <a:latin typeface="맑은 고딕" panose="020B0503020000020004" pitchFamily="50" charset="-127"/>
            </a:endParaRPr>
          </a:p>
          <a:p>
            <a:pPr lvl="1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ko-KR" altLang="en-US" sz="1800" b="0" i="0" u="none" strike="noStrike" baseline="0">
              <a:latin typeface="맑은 고딕" panose="020B0503020000020004" pitchFamily="50" charset="-127"/>
            </a:endParaRPr>
          </a:p>
          <a:p>
            <a:pPr lvl="1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800" b="0" i="0" u="none" strike="noStrike" baseline="0">
                <a:latin typeface="맑은 고딕" panose="020B0503020000020004" pitchFamily="50" charset="-127"/>
              </a:rPr>
              <a:t>IoT </a:t>
            </a:r>
            <a:r>
              <a:rPr lang="ko-KR" altLang="en-US" sz="1800" b="0" i="0" u="none" strike="noStrike" baseline="0">
                <a:latin typeface="맑은 고딕" panose="020B0503020000020004" pitchFamily="50" charset="-127"/>
              </a:rPr>
              <a:t>서비스 인터페이스는 네트워크 인터페이스의 개념이 아니라</a:t>
            </a:r>
            <a:r>
              <a:rPr lang="en-US" altLang="ko-KR" sz="1800" b="0" i="0" u="none" strike="noStrike" baseline="0">
                <a:latin typeface="맑은 고딕" panose="020B0503020000020004" pitchFamily="50" charset="-127"/>
              </a:rPr>
              <a:t>, </a:t>
            </a:r>
            <a:r>
              <a:rPr lang="ko-KR" altLang="en-US" sz="1800" b="0" i="0" u="none" strike="noStrike" baseline="0">
                <a:latin typeface="맑은 고딕" panose="020B0503020000020004" pitchFamily="50" charset="-127"/>
              </a:rPr>
              <a:t>정보를 센싱</a:t>
            </a:r>
            <a:r>
              <a:rPr lang="en-US" altLang="ko-KR" sz="1800" b="0" i="0" u="none" strike="noStrike" baseline="0">
                <a:latin typeface="맑은 고딕" panose="020B0503020000020004" pitchFamily="50" charset="-127"/>
              </a:rPr>
              <a:t>, </a:t>
            </a:r>
            <a:r>
              <a:rPr lang="ko-KR" altLang="en-US" sz="1800" b="0" i="0" u="none" strike="noStrike" baseline="0">
                <a:latin typeface="맑은 고딕" panose="020B0503020000020004" pitchFamily="50" charset="-127"/>
              </a:rPr>
              <a:t>가공</a:t>
            </a:r>
            <a:r>
              <a:rPr lang="en-US" altLang="ko-KR" sz="1800" b="0" i="0" u="none" strike="noStrike" baseline="0">
                <a:latin typeface="맑은 고딕" panose="020B0503020000020004" pitchFamily="50" charset="-127"/>
              </a:rPr>
              <a:t>/</a:t>
            </a:r>
            <a:r>
              <a:rPr lang="ko-KR" altLang="en-US" sz="1800" b="0" i="0" u="none" strike="noStrike" baseline="0">
                <a:latin typeface="맑은 고딕" panose="020B0503020000020004" pitchFamily="50" charset="-127"/>
              </a:rPr>
              <a:t>추출</a:t>
            </a:r>
            <a:r>
              <a:rPr lang="en-US" altLang="ko-KR" sz="1800" b="0" i="0" u="none" strike="noStrike" baseline="0">
                <a:latin typeface="맑은 고딕" panose="020B0503020000020004" pitchFamily="50" charset="-127"/>
              </a:rPr>
              <a:t>/</a:t>
            </a:r>
            <a:r>
              <a:rPr lang="ko-KR" altLang="en-US" sz="1800" b="0" i="0" u="none" strike="noStrike" baseline="0">
                <a:latin typeface="맑은 고딕" panose="020B0503020000020004" pitchFamily="50" charset="-127"/>
              </a:rPr>
              <a:t>처리</a:t>
            </a:r>
            <a:r>
              <a:rPr lang="en-US" altLang="ko-KR" sz="1800" b="0" i="0" u="none" strike="noStrike" baseline="0">
                <a:latin typeface="맑은 고딕" panose="020B0503020000020004" pitchFamily="50" charset="-127"/>
              </a:rPr>
              <a:t>, </a:t>
            </a:r>
            <a:r>
              <a:rPr lang="ko-KR" altLang="en-US" sz="1800" b="0" i="0" u="none" strike="noStrike" baseline="0">
                <a:latin typeface="맑은 고딕" panose="020B0503020000020004" pitchFamily="50" charset="-127"/>
              </a:rPr>
              <a:t>저장</a:t>
            </a:r>
            <a:r>
              <a:rPr lang="en-US" altLang="ko-KR" sz="1800" b="0" i="0" u="none" strike="noStrike" baseline="0">
                <a:latin typeface="맑은 고딕" panose="020B0503020000020004" pitchFamily="50" charset="-127"/>
              </a:rPr>
              <a:t>, </a:t>
            </a:r>
            <a:r>
              <a:rPr lang="ko-KR" altLang="en-US" sz="1800" b="0" i="0" u="none" strike="noStrike" baseline="0">
                <a:latin typeface="맑은 고딕" panose="020B0503020000020004" pitchFamily="50" charset="-127"/>
              </a:rPr>
              <a:t>판단</a:t>
            </a:r>
            <a:r>
              <a:rPr lang="en-US" altLang="ko-KR" sz="1800" b="0" i="0" u="none" strike="noStrike" baseline="0">
                <a:latin typeface="맑은 고딕" panose="020B0503020000020004" pitchFamily="50" charset="-127"/>
              </a:rPr>
              <a:t>, </a:t>
            </a:r>
            <a:r>
              <a:rPr lang="ko-KR" altLang="en-US" sz="1800" b="0" i="0" u="none" strike="noStrike" baseline="0">
                <a:latin typeface="맑은 고딕" panose="020B0503020000020004" pitchFamily="50" charset="-127"/>
              </a:rPr>
              <a:t>상황 인식</a:t>
            </a:r>
            <a:r>
              <a:rPr lang="en-US" altLang="ko-KR" sz="1800" b="0" i="0" u="none" strike="noStrike" baseline="0">
                <a:latin typeface="맑은 고딕" panose="020B0503020000020004" pitchFamily="50" charset="-127"/>
              </a:rPr>
              <a:t>, </a:t>
            </a:r>
            <a:r>
              <a:rPr lang="ko-KR" altLang="en-US" sz="1800" b="0" i="0" u="none" strike="noStrike" baseline="0">
                <a:latin typeface="맑은 고딕" panose="020B0503020000020004" pitchFamily="50" charset="-127"/>
              </a:rPr>
              <a:t>인지</a:t>
            </a:r>
            <a:r>
              <a:rPr lang="en-US" altLang="ko-KR" sz="1800" b="0" i="0" u="none" strike="noStrike" baseline="0">
                <a:latin typeface="맑은 고딕" panose="020B0503020000020004" pitchFamily="50" charset="-127"/>
              </a:rPr>
              <a:t>, </a:t>
            </a:r>
            <a:r>
              <a:rPr lang="ko-KR" altLang="en-US" sz="1800" b="0" i="0" u="none" strike="noStrike" baseline="0">
                <a:latin typeface="맑은 고딕" panose="020B0503020000020004" pitchFamily="50" charset="-127"/>
              </a:rPr>
              <a:t>보안</a:t>
            </a:r>
            <a:r>
              <a:rPr lang="en-US" altLang="ko-KR" sz="1800" b="0" i="0" u="none" strike="noStrike" baseline="0">
                <a:latin typeface="맑은 고딕" panose="020B0503020000020004" pitchFamily="50" charset="-127"/>
              </a:rPr>
              <a:t>/</a:t>
            </a:r>
            <a:r>
              <a:rPr lang="ko-KR" altLang="en-US" sz="1800" b="0" i="0" u="none" strike="noStrike" baseline="0">
                <a:latin typeface="맑은 고딕" panose="020B0503020000020004" pitchFamily="50" charset="-127"/>
              </a:rPr>
              <a:t>프라이버시 보호</a:t>
            </a:r>
            <a:r>
              <a:rPr lang="en-US" altLang="ko-KR" sz="1800" b="0" i="0" u="none" strike="noStrike" baseline="0">
                <a:latin typeface="맑은 고딕" panose="020B0503020000020004" pitchFamily="50" charset="-127"/>
              </a:rPr>
              <a:t>, </a:t>
            </a:r>
            <a:r>
              <a:rPr lang="ko-KR" altLang="en-US" sz="1800" b="0" i="0" u="none" strike="noStrike" baseline="0">
                <a:latin typeface="맑은 고딕" panose="020B0503020000020004" pitchFamily="50" charset="-127"/>
              </a:rPr>
              <a:t>인증</a:t>
            </a:r>
            <a:r>
              <a:rPr lang="en-US" altLang="ko-KR" sz="1800" b="0" i="0" u="none" strike="noStrike" baseline="0">
                <a:latin typeface="맑은 고딕" panose="020B0503020000020004" pitchFamily="50" charset="-127"/>
              </a:rPr>
              <a:t>/</a:t>
            </a:r>
            <a:r>
              <a:rPr lang="ko-KR" altLang="en-US" sz="1800" b="0" i="0" u="none" strike="noStrike" baseline="0">
                <a:latin typeface="맑은 고딕" panose="020B0503020000020004" pitchFamily="50" charset="-127"/>
              </a:rPr>
              <a:t>인가</a:t>
            </a:r>
            <a:r>
              <a:rPr lang="en-US" altLang="ko-KR" sz="1800" b="0" i="0" u="none" strike="noStrike" baseline="0">
                <a:latin typeface="맑은 고딕" panose="020B0503020000020004" pitchFamily="50" charset="-127"/>
              </a:rPr>
              <a:t>, </a:t>
            </a:r>
            <a:r>
              <a:rPr lang="ko-KR" altLang="en-US" sz="1800" b="0" i="0" u="none" strike="noStrike" baseline="0">
                <a:latin typeface="맑은 고딕" panose="020B0503020000020004" pitchFamily="50" charset="-127"/>
              </a:rPr>
              <a:t>디스커버리</a:t>
            </a:r>
            <a:r>
              <a:rPr lang="en-US" altLang="ko-KR" sz="1800" b="0" i="0" u="none" strike="noStrike" baseline="0">
                <a:latin typeface="맑은 고딕" panose="020B0503020000020004" pitchFamily="50" charset="-127"/>
              </a:rPr>
              <a:t>, </a:t>
            </a:r>
            <a:r>
              <a:rPr lang="ko-KR" altLang="en-US" sz="1800" b="0" i="0" u="none" strike="noStrike" baseline="0">
                <a:latin typeface="맑은 고딕" panose="020B0503020000020004" pitchFamily="50" charset="-127"/>
              </a:rPr>
              <a:t>객체 정형화</a:t>
            </a:r>
            <a:r>
              <a:rPr lang="en-US" altLang="ko-KR" sz="1800" b="0" i="0" u="none" strike="noStrike" baseline="0">
                <a:latin typeface="맑은 고딕" panose="020B0503020000020004" pitchFamily="50" charset="-127"/>
              </a:rPr>
              <a:t>, </a:t>
            </a:r>
            <a:r>
              <a:rPr lang="ko-KR" altLang="en-US" sz="1800" b="0" i="0" u="none" strike="noStrike" baseline="0">
                <a:latin typeface="맑은 고딕" panose="020B0503020000020004" pitchFamily="50" charset="-127"/>
              </a:rPr>
              <a:t>온톨러지 기반의 시맨틱</a:t>
            </a:r>
            <a:r>
              <a:rPr lang="en-US" altLang="ko-KR" sz="1800" b="0" i="0" u="none" strike="noStrike" baseline="0">
                <a:latin typeface="맑은 고딕" panose="020B0503020000020004" pitchFamily="50" charset="-127"/>
              </a:rPr>
              <a:t>, </a:t>
            </a:r>
            <a:r>
              <a:rPr lang="ko-KR" altLang="en-US" sz="1800" b="0" i="0" u="none" strike="noStrike" baseline="0">
                <a:latin typeface="맑은 고딕" panose="020B0503020000020004" pitchFamily="50" charset="-127"/>
              </a:rPr>
              <a:t>오픈 센서 </a:t>
            </a:r>
            <a:r>
              <a:rPr lang="en-US" altLang="ko-KR" sz="1800" b="0" i="0" u="none" strike="noStrike" baseline="0">
                <a:latin typeface="맑은 고딕" panose="020B0503020000020004" pitchFamily="50" charset="-127"/>
              </a:rPr>
              <a:t>API, </a:t>
            </a:r>
            <a:r>
              <a:rPr lang="ko-KR" altLang="en-US" sz="1800" b="0" i="0" u="none" strike="noStrike" baseline="0">
                <a:latin typeface="맑은 고딕" panose="020B0503020000020004" pitchFamily="50" charset="-127"/>
              </a:rPr>
              <a:t>가상화</a:t>
            </a:r>
            <a:r>
              <a:rPr lang="en-US" altLang="ko-KR" sz="1800" b="0" i="0" u="none" strike="noStrike" baseline="0">
                <a:latin typeface="맑은 고딕" panose="020B0503020000020004" pitchFamily="50" charset="-127"/>
              </a:rPr>
              <a:t>, </a:t>
            </a:r>
            <a:r>
              <a:rPr lang="ko-KR" altLang="en-US" sz="1800" b="0" i="0" u="none" strike="noStrike" baseline="0">
                <a:latin typeface="맑은 고딕" panose="020B0503020000020004" pitchFamily="50" charset="-127"/>
              </a:rPr>
              <a:t>위치확인</a:t>
            </a:r>
            <a:r>
              <a:rPr lang="en-US" altLang="ko-KR" sz="1800" b="0" i="0" u="none" strike="noStrike" baseline="0">
                <a:latin typeface="맑은 고딕" panose="020B0503020000020004" pitchFamily="50" charset="-127"/>
              </a:rPr>
              <a:t>, </a:t>
            </a:r>
            <a:r>
              <a:rPr lang="ko-KR" altLang="en-US" sz="1800" b="0" i="0" u="none" strike="noStrike" baseline="0">
                <a:latin typeface="맑은 고딕" panose="020B0503020000020004" pitchFamily="50" charset="-127"/>
              </a:rPr>
              <a:t>프로세스 관리</a:t>
            </a:r>
            <a:r>
              <a:rPr lang="en-US" altLang="ko-KR" sz="1800" b="0" i="0" u="none" strike="noStrike" baseline="0">
                <a:latin typeface="맑은 고딕" panose="020B0503020000020004" pitchFamily="50" charset="-127"/>
              </a:rPr>
              <a:t>, </a:t>
            </a:r>
            <a:r>
              <a:rPr lang="ko-KR" altLang="en-US" sz="1800" b="0" i="0" u="none" strike="noStrike" baseline="0">
                <a:latin typeface="맑은 고딕" panose="020B0503020000020004" pitchFamily="50" charset="-127"/>
              </a:rPr>
              <a:t>오픈 플랫폼 기술</a:t>
            </a:r>
            <a:r>
              <a:rPr lang="en-US" altLang="ko-KR" sz="1800" b="0" i="0" u="none" strike="noStrike" baseline="0">
                <a:latin typeface="맑은 고딕" panose="020B0503020000020004" pitchFamily="50" charset="-127"/>
              </a:rPr>
              <a:t>, </a:t>
            </a:r>
            <a:r>
              <a:rPr lang="ko-KR" altLang="en-US" sz="1800" b="0" i="0" u="none" strike="noStrike" baseline="0">
                <a:latin typeface="맑은 고딕" panose="020B0503020000020004" pitchFamily="50" charset="-127"/>
              </a:rPr>
              <a:t>미들웨어 기술</a:t>
            </a:r>
            <a:r>
              <a:rPr lang="en-US" altLang="ko-KR" sz="1800" b="0" i="0" u="none" strike="noStrike" baseline="0">
                <a:latin typeface="맑은 고딕" panose="020B0503020000020004" pitchFamily="50" charset="-127"/>
              </a:rPr>
              <a:t>, </a:t>
            </a:r>
            <a:r>
              <a:rPr lang="ko-KR" altLang="en-US" sz="1800" b="0" i="0" u="none" strike="noStrike" baseline="0">
                <a:latin typeface="맑은 고딕" panose="020B0503020000020004" pitchFamily="50" charset="-127"/>
              </a:rPr>
              <a:t>데이터 마이닝 기술</a:t>
            </a:r>
            <a:r>
              <a:rPr lang="en-US" altLang="ko-KR" sz="1800" b="0" i="0" u="none" strike="noStrike" baseline="0">
                <a:latin typeface="맑은 고딕" panose="020B0503020000020004" pitchFamily="50" charset="-127"/>
              </a:rPr>
              <a:t>, </a:t>
            </a:r>
            <a:r>
              <a:rPr lang="ko-KR" altLang="en-US" sz="1800" b="0" i="0" u="none" strike="noStrike" baseline="0">
                <a:latin typeface="맑은 고딕" panose="020B0503020000020004" pitchFamily="50" charset="-127"/>
              </a:rPr>
              <a:t>웹 서비스 기술</a:t>
            </a:r>
            <a:r>
              <a:rPr lang="en-US" altLang="ko-KR" sz="1800" b="0" i="0" u="none" strike="noStrike" baseline="0">
                <a:latin typeface="맑은 고딕" panose="020B0503020000020004" pitchFamily="50" charset="-127"/>
              </a:rPr>
              <a:t>, </a:t>
            </a:r>
            <a:r>
              <a:rPr lang="ko-KR" altLang="en-US" sz="1800" b="0" i="0" u="none" strike="noStrike" baseline="0">
                <a:latin typeface="맑은 고딕" panose="020B0503020000020004" pitchFamily="50" charset="-127"/>
              </a:rPr>
              <a:t>소셜네트워크 등</a:t>
            </a:r>
            <a:r>
              <a:rPr lang="en-US" altLang="ko-KR" sz="1800" b="0" i="0" u="none" strike="noStrike" baseline="0">
                <a:latin typeface="맑은 고딕" panose="020B0503020000020004" pitchFamily="50" charset="-127"/>
              </a:rPr>
              <a:t>, </a:t>
            </a:r>
            <a:r>
              <a:rPr lang="ko-KR" altLang="en-US" sz="1800" b="0" i="0" u="none" strike="noStrike" baseline="0">
                <a:latin typeface="맑은 고딕" panose="020B0503020000020004" pitchFamily="50" charset="-127"/>
              </a:rPr>
              <a:t>서비스 제공을 위해 인터페이스</a:t>
            </a:r>
            <a:r>
              <a:rPr lang="en-US" altLang="ko-KR" sz="1800" b="0" i="0" u="none" strike="noStrike" baseline="0">
                <a:latin typeface="맑은 고딕" panose="020B0503020000020004" pitchFamily="50" charset="-127"/>
              </a:rPr>
              <a:t>(</a:t>
            </a:r>
            <a:r>
              <a:rPr lang="ko-KR" altLang="en-US" sz="1800" b="0" i="0" u="none" strike="noStrike" baseline="0">
                <a:latin typeface="맑은 고딕" panose="020B0503020000020004" pitchFamily="50" charset="-127"/>
              </a:rPr>
              <a:t>저장</a:t>
            </a:r>
            <a:r>
              <a:rPr lang="en-US" altLang="ko-KR" sz="1800" b="0" i="0" u="none" strike="noStrike" baseline="0">
                <a:latin typeface="맑은 고딕" panose="020B0503020000020004" pitchFamily="50" charset="-127"/>
              </a:rPr>
              <a:t>, </a:t>
            </a:r>
            <a:r>
              <a:rPr lang="ko-KR" altLang="en-US" sz="1800" b="0" i="0" u="none" strike="noStrike" baseline="0">
                <a:latin typeface="맑은 고딕" panose="020B0503020000020004" pitchFamily="50" charset="-127"/>
              </a:rPr>
              <a:t>처리</a:t>
            </a:r>
            <a:r>
              <a:rPr lang="en-US" altLang="ko-KR" sz="1800" b="0" i="0" u="none" strike="noStrike" baseline="0">
                <a:latin typeface="맑은 고딕" panose="020B0503020000020004" pitchFamily="50" charset="-127"/>
              </a:rPr>
              <a:t>, </a:t>
            </a:r>
            <a:r>
              <a:rPr lang="ko-KR" altLang="en-US" sz="1800" b="0" i="0" u="none" strike="noStrike" baseline="0">
                <a:latin typeface="맑은 고딕" panose="020B0503020000020004" pitchFamily="50" charset="-127"/>
              </a:rPr>
              <a:t>변환 등</a:t>
            </a:r>
            <a:r>
              <a:rPr lang="en-US" altLang="ko-KR" sz="1800" b="0" i="0" u="none" strike="noStrike" baseline="0">
                <a:latin typeface="맑은 고딕" panose="020B0503020000020004" pitchFamily="50" charset="-127"/>
              </a:rPr>
              <a:t>) </a:t>
            </a:r>
            <a:r>
              <a:rPr lang="ko-KR" altLang="en-US" sz="1800" b="0" i="0" u="none" strike="noStrike" baseline="0">
                <a:latin typeface="맑은 고딕" panose="020B0503020000020004" pitchFamily="50" charset="-127"/>
              </a:rPr>
              <a:t>역할 수행</a:t>
            </a:r>
          </a:p>
        </p:txBody>
      </p:sp>
    </p:spTree>
    <p:extLst>
      <p:ext uri="{BB962C8B-B14F-4D97-AF65-F5344CB8AC3E}">
        <p14:creationId xmlns:p14="http://schemas.microsoft.com/office/powerpoint/2010/main" val="73756222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7709A5E0-4359-458E-BDA2-B5DF25476F2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 rtlCol="0">
            <a:normAutofit fontScale="92500" lnSpcReduction="10000"/>
          </a:bodyPr>
          <a:lstStyle/>
          <a:p>
            <a:r>
              <a:rPr lang="en-US" altLang="ko-KR"/>
              <a:t>IoT </a:t>
            </a:r>
            <a:r>
              <a:rPr lang="ko-KR" altLang="en-US"/>
              <a:t>시장현황 과 전망</a:t>
            </a:r>
            <a:endParaRPr lang="en-US" altLang="ko-KR" dirty="0"/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614733A-099A-48A8-921E-4E6EFC35E06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545790"/>
          </a:xfrm>
        </p:spPr>
        <p:txBody>
          <a:bodyPr/>
          <a:lstStyle/>
          <a:p>
            <a:r>
              <a:rPr lang="ko-KR" altLang="en-US"/>
              <a:t>사물 인터넷 </a:t>
            </a:r>
            <a:r>
              <a:rPr lang="en-US" altLang="ko-KR"/>
              <a:t>(Internet of Things)</a:t>
            </a:r>
          </a:p>
          <a:p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FBCA270-C075-47D7-BCB5-DA417E31C7D8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546894" y="657225"/>
            <a:ext cx="8812212" cy="5543550"/>
          </a:xfrm>
        </p:spPr>
        <p:txBody>
          <a:bodyPr>
            <a:normAutofit/>
          </a:bodyPr>
          <a:lstStyle/>
          <a:p>
            <a:pPr algn="l"/>
            <a:endParaRPr lang="ko-KR" altLang="en-US" sz="2400" b="0" i="0" u="none" strike="noStrike" baseline="0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pPr algn="just">
              <a:buFont typeface="Wingdings" panose="05000000000000000000" pitchFamily="2" charset="2"/>
              <a:buChar char="u"/>
            </a:pPr>
            <a:r>
              <a:rPr lang="en-US" altLang="ko-KR" sz="2400" b="0" i="0" u="none" strike="noStrike" baseline="0">
                <a:latin typeface="맑은 고딕" panose="020B0503020000020004" pitchFamily="50" charset="-127"/>
              </a:rPr>
              <a:t> IoT</a:t>
            </a:r>
            <a:r>
              <a:rPr lang="ko-KR" altLang="en-US" sz="2400" b="0" i="0" u="none" strike="noStrike" baseline="0">
                <a:latin typeface="맑은 고딕" panose="020B0503020000020004" pitchFamily="50" charset="-127"/>
              </a:rPr>
              <a:t>를 구성하는 생태계는 칩벤더</a:t>
            </a:r>
            <a:r>
              <a:rPr lang="en-US" altLang="ko-KR" sz="2400" b="0" i="0" u="none" strike="noStrike" baseline="0">
                <a:latin typeface="맑은 고딕" panose="020B0503020000020004" pitchFamily="50" charset="-127"/>
              </a:rPr>
              <a:t>, </a:t>
            </a:r>
            <a:r>
              <a:rPr lang="ko-KR" altLang="en-US" sz="2400" b="0" i="0" u="none" strike="noStrike" baseline="0">
                <a:latin typeface="맑은 고딕" panose="020B0503020000020004" pitchFamily="50" charset="-127"/>
              </a:rPr>
              <a:t>모듈</a:t>
            </a:r>
            <a:r>
              <a:rPr lang="en-US" altLang="ko-KR" sz="2400" b="0" i="0" u="none" strike="noStrike" baseline="0">
                <a:latin typeface="맑은 고딕" panose="020B0503020000020004" pitchFamily="50" charset="-127"/>
              </a:rPr>
              <a:t>/</a:t>
            </a:r>
            <a:r>
              <a:rPr lang="ko-KR" altLang="en-US" sz="2400" b="0" i="0" u="none" strike="noStrike" baseline="0">
                <a:latin typeface="맑은 고딕" panose="020B0503020000020004" pitchFamily="50" charset="-127"/>
              </a:rPr>
              <a:t>단말업체</a:t>
            </a:r>
            <a:r>
              <a:rPr lang="en-US" altLang="ko-KR" sz="2400" b="0" i="0" u="none" strike="noStrike" baseline="0">
                <a:latin typeface="맑은 고딕" panose="020B0503020000020004" pitchFamily="50" charset="-127"/>
              </a:rPr>
              <a:t>, </a:t>
            </a:r>
            <a:r>
              <a:rPr lang="ko-KR" altLang="en-US" sz="2400" b="0" i="0" u="none" strike="noStrike" baseline="0">
                <a:latin typeface="맑은 고딕" panose="020B0503020000020004" pitchFamily="50" charset="-127"/>
              </a:rPr>
              <a:t>플랫폼</a:t>
            </a:r>
            <a:r>
              <a:rPr lang="en-US" altLang="ko-KR" sz="2400" b="0" i="0" u="none" strike="noStrike" baseline="0">
                <a:latin typeface="맑은 고딕" panose="020B0503020000020004" pitchFamily="50" charset="-127"/>
              </a:rPr>
              <a:t>/</a:t>
            </a:r>
            <a:r>
              <a:rPr lang="ko-KR" altLang="en-US" sz="2400" b="0" i="0" u="none" strike="noStrike" baseline="0">
                <a:latin typeface="맑은 고딕" panose="020B0503020000020004" pitchFamily="50" charset="-127"/>
              </a:rPr>
              <a:t>솔루션업체</a:t>
            </a:r>
            <a:r>
              <a:rPr lang="en-US" altLang="ko-KR" sz="2400" b="0" i="0" u="none" strike="noStrike" baseline="0">
                <a:latin typeface="맑은 고딕" panose="020B0503020000020004" pitchFamily="50" charset="-127"/>
              </a:rPr>
              <a:t>, </a:t>
            </a:r>
            <a:r>
              <a:rPr lang="ko-KR" altLang="en-US" sz="2400" b="0" i="0" u="none" strike="noStrike" baseline="0">
                <a:latin typeface="맑은 고딕" panose="020B0503020000020004" pitchFamily="50" charset="-127"/>
              </a:rPr>
              <a:t>네트워크</a:t>
            </a:r>
            <a:r>
              <a:rPr lang="en-US" altLang="ko-KR" sz="2400" b="0" i="0" u="none" strike="noStrike" baseline="0">
                <a:latin typeface="맑은 고딕" panose="020B0503020000020004" pitchFamily="50" charset="-127"/>
              </a:rPr>
              <a:t>/</a:t>
            </a:r>
            <a:r>
              <a:rPr lang="ko-KR" altLang="en-US" sz="2400" b="0" i="0" u="none" strike="noStrike" baseline="0">
                <a:latin typeface="맑은 고딕" panose="020B0503020000020004" pitchFamily="50" charset="-127"/>
              </a:rPr>
              <a:t>서비스업체 등 </a:t>
            </a:r>
            <a:r>
              <a:rPr lang="en-US" altLang="ko-KR" sz="2400" b="0" i="0" u="none" strike="noStrike" baseline="0">
                <a:latin typeface="맑은 고딕" panose="020B0503020000020004" pitchFamily="50" charset="-127"/>
              </a:rPr>
              <a:t>4</a:t>
            </a:r>
            <a:r>
              <a:rPr lang="ko-KR" altLang="en-US" sz="2400" b="0" i="0" u="none" strike="noStrike" baseline="0">
                <a:latin typeface="맑은 고딕" panose="020B0503020000020004" pitchFamily="50" charset="-127"/>
              </a:rPr>
              <a:t>가지로 크게 구성</a:t>
            </a:r>
            <a:endParaRPr lang="en-US" altLang="ko-KR" sz="2400" b="0" i="0" u="none" strike="noStrike" baseline="0">
              <a:latin typeface="맑은 고딕" panose="020B0503020000020004" pitchFamily="50" charset="-127"/>
            </a:endParaRPr>
          </a:p>
          <a:p>
            <a:pPr marL="0" indent="0" algn="just">
              <a:buNone/>
            </a:pPr>
            <a:r>
              <a:rPr lang="ko-KR" altLang="en-US" sz="2400" b="0" i="0" u="none" strike="noStrike" baseline="0">
                <a:latin typeface="맑은 고딕" panose="020B0503020000020004" pitchFamily="50" charset="-127"/>
              </a:rPr>
              <a:t> </a:t>
            </a:r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ko-KR" altLang="en-US" sz="1800" b="0" i="0" u="none" strike="noStrike" baseline="0">
                <a:latin typeface="맑은 고딕" panose="020B0503020000020004" pitchFamily="50" charset="-127"/>
              </a:rPr>
              <a:t>특히</a:t>
            </a:r>
            <a:r>
              <a:rPr lang="en-US" altLang="ko-KR" sz="1800" b="0" i="0" u="none" strike="noStrike" baseline="0">
                <a:latin typeface="맑은 고딕" panose="020B0503020000020004" pitchFamily="50" charset="-127"/>
              </a:rPr>
              <a:t>, IoT </a:t>
            </a:r>
            <a:r>
              <a:rPr lang="ko-KR" altLang="en-US" sz="1800" b="0" i="0" u="none" strike="noStrike" baseline="0">
                <a:latin typeface="맑은 고딕" panose="020B0503020000020004" pitchFamily="50" charset="-127"/>
              </a:rPr>
              <a:t>칩셋을 제조하는 칩벤더와 모듈을 공급하는 제조업체는 해외 주요 소수기업에 의해 생산 및 공급 </a:t>
            </a:r>
            <a:endParaRPr lang="en-US" altLang="ko-KR" sz="1800" b="0" i="0" u="none" strike="noStrike" baseline="0">
              <a:latin typeface="맑은 고딕" panose="020B0503020000020004" pitchFamily="50" charset="-127"/>
            </a:endParaRPr>
          </a:p>
          <a:p>
            <a:pPr lvl="1" algn="just">
              <a:buFont typeface="Wingdings" panose="05000000000000000000" pitchFamily="2" charset="2"/>
              <a:buChar char="§"/>
            </a:pPr>
            <a:endParaRPr lang="ko-KR" altLang="en-US" sz="1800" b="0" i="0" u="none" strike="noStrike" baseline="0">
              <a:latin typeface="맑은 고딕" panose="020B0503020000020004" pitchFamily="50" charset="-127"/>
            </a:endParaRPr>
          </a:p>
          <a:p>
            <a:pPr marL="742950" lvl="2" indent="0" algn="just">
              <a:buNone/>
            </a:pPr>
            <a:r>
              <a:rPr lang="en-US" altLang="ko-KR" sz="1475" b="0" i="0" u="none" strike="noStrike" baseline="0">
                <a:latin typeface="맑은 고딕" panose="020B0503020000020004" pitchFamily="50" charset="-127"/>
              </a:rPr>
              <a:t>※ </a:t>
            </a:r>
            <a:r>
              <a:rPr lang="ko-KR" altLang="en-US" sz="1475" b="0" i="0" u="none" strike="noStrike" baseline="0">
                <a:latin typeface="맑은 고딕" panose="020B0503020000020004" pitchFamily="50" charset="-127"/>
              </a:rPr>
              <a:t>칩셋은 </a:t>
            </a:r>
            <a:r>
              <a:rPr lang="en-US" altLang="ko-KR" sz="1475" b="0" i="0" u="none" strike="noStrike" baseline="0">
                <a:latin typeface="맑은 고딕" panose="020B0503020000020004" pitchFamily="50" charset="-127"/>
              </a:rPr>
              <a:t>Qualcomm, TI, Infineon </a:t>
            </a:r>
            <a:r>
              <a:rPr lang="ko-KR" altLang="en-US" sz="1475" b="0" i="0" u="none" strike="noStrike" baseline="0">
                <a:latin typeface="맑은 고딕" panose="020B0503020000020004" pitchFamily="50" charset="-127"/>
              </a:rPr>
              <a:t>등에 의해 주도되고 있고</a:t>
            </a:r>
            <a:r>
              <a:rPr lang="en-US" altLang="ko-KR" sz="1475" b="0" i="0" u="none" strike="noStrike" baseline="0">
                <a:latin typeface="맑은 고딕" panose="020B0503020000020004" pitchFamily="50" charset="-127"/>
              </a:rPr>
              <a:t>, </a:t>
            </a:r>
            <a:r>
              <a:rPr lang="ko-KR" altLang="en-US" sz="1475" b="0" i="0" u="none" strike="noStrike" baseline="0">
                <a:latin typeface="맑은 고딕" panose="020B0503020000020004" pitchFamily="50" charset="-127"/>
              </a:rPr>
              <a:t>모듈의 경우 전세계 공급량의 </a:t>
            </a:r>
            <a:r>
              <a:rPr lang="en-US" altLang="ko-KR" sz="1475" b="0" i="0" u="none" strike="noStrike" baseline="0">
                <a:latin typeface="맑은 고딕" panose="020B0503020000020004" pitchFamily="50" charset="-127"/>
              </a:rPr>
              <a:t>78%</a:t>
            </a:r>
            <a:r>
              <a:rPr lang="ko-KR" altLang="en-US" sz="1475" b="0" i="0" u="none" strike="noStrike" baseline="0">
                <a:latin typeface="맑은 고딕" panose="020B0503020000020004" pitchFamily="50" charset="-127"/>
              </a:rPr>
              <a:t>를 </a:t>
            </a:r>
            <a:r>
              <a:rPr lang="en-US" altLang="ko-KR" sz="1475" b="0" i="0" u="none" strike="noStrike" baseline="0">
                <a:latin typeface="맑은 고딕" panose="020B0503020000020004" pitchFamily="50" charset="-127"/>
              </a:rPr>
              <a:t>Cinterion, Telit, Sierra, SIMCOM </a:t>
            </a:r>
            <a:r>
              <a:rPr lang="ko-KR" altLang="en-US" sz="1475" b="0" i="0" u="none" strike="noStrike" baseline="0">
                <a:latin typeface="맑은 고딕" panose="020B0503020000020004" pitchFamily="50" charset="-127"/>
              </a:rPr>
              <a:t>등 </a:t>
            </a:r>
            <a:r>
              <a:rPr lang="en-US" altLang="ko-KR" sz="1475" b="0" i="0" u="none" strike="noStrike" baseline="0">
                <a:latin typeface="맑은 고딕" panose="020B0503020000020004" pitchFamily="50" charset="-127"/>
              </a:rPr>
              <a:t>4</a:t>
            </a:r>
            <a:r>
              <a:rPr lang="ko-KR" altLang="en-US" sz="1475" b="0" i="0" u="none" strike="noStrike" baseline="0">
                <a:latin typeface="맑은 고딕" panose="020B0503020000020004" pitchFamily="50" charset="-127"/>
              </a:rPr>
              <a:t>개 회사가 공급하고 있음 </a:t>
            </a:r>
          </a:p>
          <a:p>
            <a:pPr lvl="1" algn="just">
              <a:buFont typeface="Wingdings" panose="05000000000000000000" pitchFamily="2" charset="2"/>
              <a:buChar char="§"/>
            </a:pPr>
            <a:endParaRPr lang="en-US" altLang="ko-KR" sz="1800" b="0" i="0" u="none" strike="noStrike" baseline="0">
              <a:latin typeface="맑은 고딕" panose="020B0503020000020004" pitchFamily="50" charset="-127"/>
            </a:endParaRPr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ko-KR" altLang="en-US" sz="1800" b="0" i="0" u="none" strike="noStrike" baseline="0">
                <a:latin typeface="맑은 고딕" panose="020B0503020000020004" pitchFamily="50" charset="-127"/>
              </a:rPr>
              <a:t>맞춤형 솔루션 서비스를 제공하기 위한 플랫폼</a:t>
            </a:r>
            <a:r>
              <a:rPr lang="en-US" altLang="ko-KR" sz="1800" b="0" i="0" u="none" strike="noStrike" baseline="0">
                <a:latin typeface="맑은 고딕" panose="020B0503020000020004" pitchFamily="50" charset="-127"/>
              </a:rPr>
              <a:t>/</a:t>
            </a:r>
            <a:r>
              <a:rPr lang="ko-KR" altLang="en-US" sz="1800" b="0" i="0" u="none" strike="noStrike" baseline="0">
                <a:latin typeface="맑은 고딕" panose="020B0503020000020004" pitchFamily="50" charset="-127"/>
              </a:rPr>
              <a:t>솔루션 업체는 비교적 중소</a:t>
            </a:r>
            <a:r>
              <a:rPr lang="en-US" altLang="ko-KR" sz="1800" b="0" i="0" u="none" strike="noStrike" baseline="0">
                <a:latin typeface="맑은 고딕" panose="020B0503020000020004" pitchFamily="50" charset="-127"/>
              </a:rPr>
              <a:t>·</a:t>
            </a:r>
            <a:r>
              <a:rPr lang="ko-KR" altLang="en-US" sz="1800" b="0" i="0" u="none" strike="noStrike" baseline="0">
                <a:latin typeface="맑은 고딕" panose="020B0503020000020004" pitchFamily="50" charset="-127"/>
              </a:rPr>
              <a:t>중견 기업에 의해 주도</a:t>
            </a:r>
            <a:endParaRPr lang="en-US" altLang="ko-KR" sz="1800" b="0" i="0" u="none" strike="noStrike" baseline="0">
              <a:latin typeface="맑은 고딕" panose="020B0503020000020004" pitchFamily="50" charset="-127"/>
            </a:endParaRPr>
          </a:p>
          <a:p>
            <a:pPr lvl="1" algn="just">
              <a:buFont typeface="Wingdings" panose="05000000000000000000" pitchFamily="2" charset="2"/>
              <a:buChar char="§"/>
            </a:pPr>
            <a:endParaRPr lang="en-US" altLang="ko-KR" sz="1800">
              <a:latin typeface="맑은 고딕" panose="020B0503020000020004" pitchFamily="50" charset="-127"/>
            </a:endParaRPr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ko-KR" altLang="en-US" sz="1800" b="0" i="0" u="none" strike="noStrike" baseline="0">
                <a:latin typeface="맑은 고딕" panose="020B0503020000020004" pitchFamily="50" charset="-127"/>
              </a:rPr>
              <a:t>네트워크</a:t>
            </a:r>
            <a:r>
              <a:rPr lang="en-US" altLang="ko-KR" sz="1800" b="0" i="0" u="none" strike="noStrike" baseline="0">
                <a:latin typeface="맑은 고딕" panose="020B0503020000020004" pitchFamily="50" charset="-127"/>
              </a:rPr>
              <a:t>/</a:t>
            </a:r>
            <a:r>
              <a:rPr lang="ko-KR" altLang="en-US" sz="1800" b="0" i="0" u="none" strike="noStrike" baseline="0">
                <a:latin typeface="맑은 고딕" panose="020B0503020000020004" pitchFamily="50" charset="-127"/>
              </a:rPr>
              <a:t>서비스업체는 새로운 수익원으로써 </a:t>
            </a:r>
            <a:r>
              <a:rPr lang="en-US" altLang="ko-KR" sz="1800" b="0" i="0" u="none" strike="noStrike" baseline="0">
                <a:latin typeface="맑은 고딕" panose="020B0503020000020004" pitchFamily="50" charset="-127"/>
              </a:rPr>
              <a:t>IoT</a:t>
            </a:r>
            <a:r>
              <a:rPr lang="ko-KR" altLang="en-US" sz="1800" b="0" i="0" u="none" strike="noStrike" baseline="0">
                <a:latin typeface="맑은 고딕" panose="020B0503020000020004" pitchFamily="50" charset="-127"/>
              </a:rPr>
              <a:t>를 인지하고 에코시스템을 구축하기 위해서 다양한 방법을 모색 중 </a:t>
            </a:r>
            <a:endParaRPr lang="en-US" altLang="ko-KR" sz="1800" b="0" i="0" u="none" strike="noStrike" baseline="0">
              <a:latin typeface="맑은 고딕" panose="020B0503020000020004" pitchFamily="50" charset="-127"/>
            </a:endParaRPr>
          </a:p>
          <a:p>
            <a:pPr lvl="1" algn="just">
              <a:buFont typeface="Wingdings" panose="05000000000000000000" pitchFamily="2" charset="2"/>
              <a:buChar char="§"/>
            </a:pPr>
            <a:endParaRPr lang="ko-KR" altLang="en-US" sz="1800" b="0" i="0" u="none" strike="noStrike" baseline="0">
              <a:latin typeface="맑은 고딕" panose="020B0503020000020004" pitchFamily="50" charset="-127"/>
            </a:endParaRPr>
          </a:p>
          <a:p>
            <a:pPr marL="742950" lvl="2" indent="0" algn="just">
              <a:buNone/>
            </a:pPr>
            <a:r>
              <a:rPr lang="en-US" altLang="ko-KR" sz="1475" b="0" i="0" u="none" strike="noStrike" baseline="0">
                <a:latin typeface="맑은 고딕" panose="020B0503020000020004" pitchFamily="50" charset="-127"/>
              </a:rPr>
              <a:t>※ </a:t>
            </a:r>
            <a:r>
              <a:rPr lang="ko-KR" altLang="en-US" sz="1475" b="0" i="0" u="none" strike="noStrike" baseline="0">
                <a:latin typeface="맑은 고딕" panose="020B0503020000020004" pitchFamily="50" charset="-127"/>
              </a:rPr>
              <a:t>각 나라 및 지역별 대규모 이동통신 서비스 사업자는 자신만의 인증단말센터</a:t>
            </a:r>
            <a:r>
              <a:rPr lang="en-US" altLang="ko-KR" sz="1475" b="0" i="0" u="none" strike="noStrike" baseline="0">
                <a:latin typeface="맑은 고딕" panose="020B0503020000020004" pitchFamily="50" charset="-127"/>
              </a:rPr>
              <a:t>, </a:t>
            </a:r>
            <a:r>
              <a:rPr lang="ko-KR" altLang="en-US" sz="1475" b="0" i="0" u="none" strike="noStrike" baseline="0">
                <a:latin typeface="맑은 고딕" panose="020B0503020000020004" pitchFamily="50" charset="-127"/>
              </a:rPr>
              <a:t>개방형 플랫폼 연구</a:t>
            </a:r>
            <a:r>
              <a:rPr lang="en-US" altLang="ko-KR" sz="1475" b="0" i="0" u="none" strike="noStrike" baseline="0">
                <a:latin typeface="맑은 고딕" panose="020B0503020000020004" pitchFamily="50" charset="-127"/>
              </a:rPr>
              <a:t>, </a:t>
            </a:r>
            <a:r>
              <a:rPr lang="ko-KR" altLang="en-US" sz="1475" b="0" i="0" u="none" strike="noStrike" baseline="0">
                <a:latin typeface="맑은 고딕" panose="020B0503020000020004" pitchFamily="50" charset="-127"/>
              </a:rPr>
              <a:t>솔루션 업체와의 협력 등 다양한 방법을 통해 자신의 에코시스템을 구축하고 있음</a:t>
            </a:r>
            <a:endParaRPr lang="ko-KR" altLang="en-US" sz="1075" b="0" i="0" u="none" strike="noStrike" baseline="0"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30104931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7709A5E0-4359-458E-BDA2-B5DF25476F2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 rtlCol="0">
            <a:normAutofit fontScale="92500" lnSpcReduction="10000"/>
          </a:bodyPr>
          <a:lstStyle/>
          <a:p>
            <a:r>
              <a:rPr lang="en-US" altLang="ko-KR"/>
              <a:t>IoT </a:t>
            </a:r>
            <a:r>
              <a:rPr lang="ko-KR" altLang="en-US"/>
              <a:t>가치사슬 및 생태계</a:t>
            </a:r>
            <a:endParaRPr lang="en-US" altLang="ko-KR" dirty="0"/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614733A-099A-48A8-921E-4E6EFC35E06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545790"/>
          </a:xfrm>
        </p:spPr>
        <p:txBody>
          <a:bodyPr/>
          <a:lstStyle/>
          <a:p>
            <a:r>
              <a:rPr lang="ko-KR" altLang="en-US"/>
              <a:t>사물 인터넷 </a:t>
            </a:r>
            <a:r>
              <a:rPr lang="en-US" altLang="ko-KR"/>
              <a:t>(Internet of Things)</a:t>
            </a:r>
          </a:p>
          <a:p>
            <a:endParaRPr lang="ko-KR" altLang="en-US"/>
          </a:p>
        </p:txBody>
      </p:sp>
      <p:graphicFrame>
        <p:nvGraphicFramePr>
          <p:cNvPr id="4" name="표 5">
            <a:extLst>
              <a:ext uri="{FF2B5EF4-FFF2-40B4-BE49-F238E27FC236}">
                <a16:creationId xmlns:a16="http://schemas.microsoft.com/office/drawing/2014/main" id="{5C989524-18DB-4B0C-929A-873FE6C3F9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1341654"/>
              </p:ext>
            </p:extLst>
          </p:nvPr>
        </p:nvGraphicFramePr>
        <p:xfrm>
          <a:off x="956556" y="1124744"/>
          <a:ext cx="8352928" cy="4926356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580748">
                  <a:extLst>
                    <a:ext uri="{9D8B030D-6E8A-4147-A177-3AD203B41FA5}">
                      <a16:colId xmlns:a16="http://schemas.microsoft.com/office/drawing/2014/main" val="2144457982"/>
                    </a:ext>
                  </a:extLst>
                </a:gridCol>
                <a:gridCol w="3987871">
                  <a:extLst>
                    <a:ext uri="{9D8B030D-6E8A-4147-A177-3AD203B41FA5}">
                      <a16:colId xmlns:a16="http://schemas.microsoft.com/office/drawing/2014/main" val="3961340550"/>
                    </a:ext>
                  </a:extLst>
                </a:gridCol>
                <a:gridCol w="2784309">
                  <a:extLst>
                    <a:ext uri="{9D8B030D-6E8A-4147-A177-3AD203B41FA5}">
                      <a16:colId xmlns:a16="http://schemas.microsoft.com/office/drawing/2014/main" val="2028146802"/>
                    </a:ext>
                  </a:extLst>
                </a:gridCol>
              </a:tblGrid>
              <a:tr h="4219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가치사슬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유형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주요전문업체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6425225"/>
                  </a:ext>
                </a:extLst>
              </a:tr>
              <a:tr h="7211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칩벤더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/>
                        <a:t>무선 송수신칩</a:t>
                      </a:r>
                      <a:r>
                        <a:rPr lang="en-US" altLang="ko-KR" sz="1600"/>
                        <a:t>, </a:t>
                      </a:r>
                      <a:r>
                        <a:rPr lang="ko-KR" altLang="en-US" sz="1600"/>
                        <a:t>센서</a:t>
                      </a:r>
                      <a:r>
                        <a:rPr lang="en-US" altLang="ko-KR" sz="1600"/>
                        <a:t>, </a:t>
                      </a:r>
                      <a:r>
                        <a:rPr lang="ko-KR" altLang="en-US" sz="1600"/>
                        <a:t>마이크로컨트롤러</a:t>
                      </a:r>
                    </a:p>
                    <a:p>
                      <a:pPr latinLnBrk="1"/>
                      <a:r>
                        <a:rPr lang="ko-KR" altLang="en-US" sz="1600"/>
                        <a:t>등을 생산하는 제조업체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/>
                        <a:t>(</a:t>
                      </a:r>
                      <a:r>
                        <a:rPr lang="ko-KR" altLang="en-US" sz="1600"/>
                        <a:t>해외</a:t>
                      </a:r>
                      <a:r>
                        <a:rPr lang="en-US" altLang="ko-KR" sz="1600"/>
                        <a:t>) Qualcomm, Texas Instruments, Infineon, ARM</a:t>
                      </a:r>
                      <a:endParaRPr lang="ko-KR" altLang="en-US" sz="160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55812"/>
                  </a:ext>
                </a:extLst>
              </a:tr>
              <a:tr h="7211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모듈</a:t>
                      </a:r>
                      <a:r>
                        <a:rPr lang="en-US" altLang="ko-KR" sz="1600"/>
                        <a:t>/</a:t>
                      </a:r>
                    </a:p>
                    <a:p>
                      <a:pPr algn="ctr" latinLnBrk="1"/>
                      <a:r>
                        <a:rPr lang="ko-KR" altLang="en-US" sz="1600"/>
                        <a:t>단말업체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/>
                        <a:t>IoT </a:t>
                      </a:r>
                      <a:r>
                        <a:rPr lang="ko-KR" altLang="en-US" sz="1600"/>
                        <a:t>모듈</a:t>
                      </a:r>
                      <a:r>
                        <a:rPr lang="en-US" altLang="ko-KR" sz="1600"/>
                        <a:t>(</a:t>
                      </a:r>
                      <a:r>
                        <a:rPr lang="ko-KR" altLang="en-US" sz="1600"/>
                        <a:t>무선송수신칩</a:t>
                      </a:r>
                      <a:r>
                        <a:rPr lang="en-US" altLang="ko-KR" sz="1600"/>
                        <a:t>+</a:t>
                      </a:r>
                      <a:r>
                        <a:rPr lang="ko-KR" altLang="en-US" sz="1600"/>
                        <a:t>마이크로컨트롤러</a:t>
                      </a:r>
                      <a:r>
                        <a:rPr lang="en-US" altLang="ko-KR" sz="1600"/>
                        <a:t>),</a:t>
                      </a:r>
                    </a:p>
                    <a:p>
                      <a:pPr latinLnBrk="1"/>
                      <a:r>
                        <a:rPr lang="ko-KR" altLang="en-US" sz="1600"/>
                        <a:t>다양한 </a:t>
                      </a:r>
                      <a:r>
                        <a:rPr lang="en-US" altLang="ko-KR" sz="1600"/>
                        <a:t>IoT</a:t>
                      </a:r>
                      <a:r>
                        <a:rPr lang="ko-KR" altLang="en-US" sz="1600"/>
                        <a:t>단말 등을 생산하는 제조업체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/>
                        <a:t>(</a:t>
                      </a:r>
                      <a:r>
                        <a:rPr lang="ko-KR" altLang="en-US" sz="1600"/>
                        <a:t>해외</a:t>
                      </a:r>
                      <a:r>
                        <a:rPr lang="en-US" altLang="ko-KR" sz="1600"/>
                        <a:t>) Sierra Wireless, E-device, Telular, Cinterion, Telit, SIMCOM</a:t>
                      </a:r>
                      <a:endParaRPr lang="ko-KR" altLang="en-US" sz="160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1930659"/>
                  </a:ext>
                </a:extLst>
              </a:tr>
              <a:tr h="102035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플랫폼</a:t>
                      </a:r>
                      <a:r>
                        <a:rPr lang="en-US" altLang="ko-KR" sz="1600"/>
                        <a:t>/</a:t>
                      </a:r>
                    </a:p>
                    <a:p>
                      <a:pPr algn="ctr" latinLnBrk="1"/>
                      <a:r>
                        <a:rPr lang="ko-KR" altLang="en-US" sz="1600"/>
                        <a:t>솔루션업체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1600"/>
                        <a:t>IoT </a:t>
                      </a:r>
                      <a:r>
                        <a:rPr lang="ko-KR" altLang="en-US" sz="1600"/>
                        <a:t>플랫폼 소프트웨어나 </a:t>
                      </a:r>
                      <a:r>
                        <a:rPr lang="en-US" altLang="ko-KR" sz="1600"/>
                        <a:t>IoT </a:t>
                      </a:r>
                      <a:r>
                        <a:rPr lang="ko-KR" altLang="en-US" sz="1600"/>
                        <a:t>종합 관리 솔루션을</a:t>
                      </a:r>
                    </a:p>
                    <a:p>
                      <a:pPr latinLnBrk="1"/>
                      <a:r>
                        <a:rPr lang="ko-KR" altLang="en-US" sz="1600"/>
                        <a:t>개발하여 제공하는 업체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/>
                        <a:t>해외</a:t>
                      </a:r>
                      <a:r>
                        <a:rPr lang="en-US" altLang="ko-KR" sz="1600"/>
                        <a:t>) Jasper Wirelss, Aeris Wirelss, Qualcomm, datasmart, Inilex, Omnilink</a:t>
                      </a:r>
                      <a:endParaRPr lang="ko-KR" altLang="en-US" sz="160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1803556"/>
                  </a:ext>
                </a:extLst>
              </a:tr>
              <a:tr h="72114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/>
                        <a:t>(</a:t>
                      </a:r>
                      <a:r>
                        <a:rPr lang="ko-KR" altLang="en-US" sz="1600"/>
                        <a:t>국내</a:t>
                      </a:r>
                      <a:r>
                        <a:rPr lang="en-US" altLang="ko-KR" sz="1600"/>
                        <a:t>) </a:t>
                      </a:r>
                      <a:r>
                        <a:rPr lang="ko-KR" altLang="en-US" sz="1600"/>
                        <a:t>멜퍼</a:t>
                      </a:r>
                      <a:r>
                        <a:rPr lang="en-US" altLang="ko-KR" sz="1600"/>
                        <a:t>, </a:t>
                      </a:r>
                      <a:r>
                        <a:rPr lang="ko-KR" altLang="en-US" sz="1600"/>
                        <a:t>페타리</a:t>
                      </a:r>
                      <a:r>
                        <a:rPr lang="en-US" altLang="ko-KR" sz="1600"/>
                        <a:t>, </a:t>
                      </a:r>
                      <a:r>
                        <a:rPr lang="ko-KR" altLang="en-US" sz="1600"/>
                        <a:t>브레인넷</a:t>
                      </a:r>
                      <a:r>
                        <a:rPr lang="en-US" altLang="ko-KR" sz="1600"/>
                        <a:t>,</a:t>
                      </a:r>
                    </a:p>
                    <a:p>
                      <a:pPr latinLnBrk="1"/>
                      <a:r>
                        <a:rPr lang="ko-KR" altLang="en-US" sz="1600"/>
                        <a:t>엔티모아</a:t>
                      </a:r>
                      <a:r>
                        <a:rPr lang="en-US" altLang="ko-KR" sz="1600"/>
                        <a:t>, </a:t>
                      </a:r>
                      <a:r>
                        <a:rPr lang="ko-KR" altLang="en-US" sz="1600"/>
                        <a:t>인사이드 </a:t>
                      </a:r>
                      <a:r>
                        <a:rPr lang="en-US" altLang="ko-KR" sz="1600"/>
                        <a:t>M2M</a:t>
                      </a:r>
                      <a:endParaRPr lang="ko-KR" altLang="en-US" sz="160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8888615"/>
                  </a:ext>
                </a:extLst>
              </a:tr>
              <a:tr h="721141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네트워크</a:t>
                      </a:r>
                      <a:r>
                        <a:rPr lang="en-US" altLang="ko-KR" sz="1600"/>
                        <a:t>/</a:t>
                      </a:r>
                    </a:p>
                    <a:p>
                      <a:pPr algn="ctr" latinLnBrk="1"/>
                      <a:r>
                        <a:rPr lang="ko-KR" altLang="en-US" sz="1600"/>
                        <a:t>서비스업체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ko-KR" altLang="en-US" sz="1600"/>
                        <a:t>기본적인 유무선 네트워크를 제공하고</a:t>
                      </a:r>
                      <a:r>
                        <a:rPr lang="en-US" altLang="ko-KR" sz="1600"/>
                        <a:t>, </a:t>
                      </a:r>
                      <a:r>
                        <a:rPr lang="ko-KR" altLang="en-US" sz="1600"/>
                        <a:t>보다 전문적인 </a:t>
                      </a:r>
                      <a:r>
                        <a:rPr lang="en-US" altLang="ko-KR" sz="1600"/>
                        <a:t>M2M </a:t>
                      </a:r>
                      <a:r>
                        <a:rPr lang="ko-KR" altLang="en-US" sz="1600"/>
                        <a:t>서비스를 제공하는 업체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/>
                        <a:t>(</a:t>
                      </a:r>
                      <a:r>
                        <a:rPr lang="ko-KR" altLang="en-US" sz="1600"/>
                        <a:t>해외</a:t>
                      </a:r>
                      <a:r>
                        <a:rPr lang="en-US" altLang="ko-KR" sz="1600"/>
                        <a:t>) AT&amp;T, Sprint, Vodafone, T-Mobile, Verizon, BT</a:t>
                      </a:r>
                      <a:endParaRPr lang="ko-KR" altLang="en-US" sz="160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102854"/>
                  </a:ext>
                </a:extLst>
              </a:tr>
              <a:tr h="49769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/>
                        <a:t>(</a:t>
                      </a:r>
                      <a:r>
                        <a:rPr lang="ko-KR" altLang="en-US" sz="1600"/>
                        <a:t>국내</a:t>
                      </a:r>
                      <a:r>
                        <a:rPr lang="en-US" altLang="ko-KR" sz="1600"/>
                        <a:t>) SKT, KT, LGU+</a:t>
                      </a:r>
                      <a:endParaRPr lang="ko-KR" altLang="en-US" sz="160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12132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53346432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7709A5E0-4359-458E-BDA2-B5DF25476F2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 rtlCol="0">
            <a:normAutofit fontScale="92500" lnSpcReduction="10000"/>
          </a:bodyPr>
          <a:lstStyle/>
          <a:p>
            <a:r>
              <a:rPr lang="en-US" altLang="ko-KR"/>
              <a:t>IoT</a:t>
            </a:r>
            <a:r>
              <a:rPr lang="ko-KR" altLang="en-US"/>
              <a:t> 시스템의 특징</a:t>
            </a:r>
          </a:p>
          <a:p>
            <a:pPr defTabSz="867270">
              <a:defRPr/>
            </a:pPr>
            <a:endParaRPr lang="en-US" altLang="ko-KR" dirty="0"/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614733A-099A-48A8-921E-4E6EFC35E06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545790"/>
          </a:xfrm>
        </p:spPr>
        <p:txBody>
          <a:bodyPr/>
          <a:lstStyle/>
          <a:p>
            <a:r>
              <a:rPr lang="ko-KR" altLang="en-US"/>
              <a:t>사물 인터넷 </a:t>
            </a:r>
            <a:r>
              <a:rPr lang="en-US" altLang="ko-KR"/>
              <a:t>(Internet of Things)</a:t>
            </a:r>
          </a:p>
          <a:p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FBCA270-C075-47D7-BCB5-DA417E31C7D8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68524" y="967431"/>
            <a:ext cx="8812212" cy="5543550"/>
          </a:xfrm>
        </p:spPr>
        <p:txBody>
          <a:bodyPr/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/>
              <a:t> IoT</a:t>
            </a:r>
            <a:r>
              <a:rPr lang="ko-KR" altLang="en-US"/>
              <a:t> 시스템의 특징</a:t>
            </a:r>
            <a:endParaRPr lang="en-US" altLang="ko-KR"/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/>
              <a:t>소형</a:t>
            </a:r>
            <a:r>
              <a:rPr lang="en-US" altLang="ko-KR"/>
              <a:t>, </a:t>
            </a:r>
            <a:r>
              <a:rPr lang="ko-KR" altLang="en-US"/>
              <a:t>경량화</a:t>
            </a:r>
            <a:endParaRPr lang="en-US" altLang="ko-KR"/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/>
              <a:t>저전력소비</a:t>
            </a:r>
            <a:endParaRPr lang="en-US" altLang="ko-KR"/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/>
              <a:t>낮은 가격</a:t>
            </a:r>
            <a:endParaRPr lang="en-US" altLang="ko-KR"/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/>
              <a:t>고 신뢰성</a:t>
            </a:r>
            <a:endParaRPr lang="en-US" altLang="ko-KR"/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/>
              <a:t>유</a:t>
            </a:r>
            <a:r>
              <a:rPr lang="en-US" altLang="ko-KR"/>
              <a:t>/</a:t>
            </a:r>
            <a:r>
              <a:rPr lang="ko-KR" altLang="en-US"/>
              <a:t>무선 네트워크</a:t>
            </a:r>
            <a:endParaRPr lang="en-US" altLang="ko-KR"/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/>
              <a:t>실시간 시스템</a:t>
            </a:r>
            <a:endParaRPr lang="en-US" altLang="ko-KR"/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/>
              <a:t>PC</a:t>
            </a:r>
            <a:r>
              <a:rPr lang="ko-KR" altLang="en-US"/>
              <a:t>에 버금가는 반응속도</a:t>
            </a:r>
            <a:endParaRPr lang="en-US" altLang="ko-KR"/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/>
              <a:t>특정한 기능에 부합하는 최적화</a:t>
            </a:r>
          </a:p>
          <a:p>
            <a:pPr>
              <a:lnSpc>
                <a:spcPct val="150000"/>
              </a:lnSpc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8789067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7709A5E0-4359-458E-BDA2-B5DF25476F2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 rtlCol="0">
            <a:normAutofit fontScale="92500" lnSpcReduction="10000"/>
          </a:bodyPr>
          <a:lstStyle/>
          <a:p>
            <a:r>
              <a:rPr lang="en-US" altLang="ko-KR"/>
              <a:t>IoT</a:t>
            </a:r>
            <a:r>
              <a:rPr lang="ko-KR" altLang="en-US"/>
              <a:t> 시스템의 응용분야</a:t>
            </a:r>
            <a:endParaRPr lang="en-US" altLang="ko-KR" dirty="0"/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614733A-099A-48A8-921E-4E6EFC35E06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545790"/>
          </a:xfrm>
        </p:spPr>
        <p:txBody>
          <a:bodyPr/>
          <a:lstStyle/>
          <a:p>
            <a:r>
              <a:rPr lang="ko-KR" altLang="en-US"/>
              <a:t>사물 인터넷 </a:t>
            </a:r>
            <a:r>
              <a:rPr lang="en-US" altLang="ko-KR"/>
              <a:t>(Internet of Things)</a:t>
            </a:r>
          </a:p>
          <a:p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FBCA270-C075-47D7-BCB5-DA417E31C7D8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93788" y="981075"/>
            <a:ext cx="8812212" cy="554355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u"/>
            </a:pPr>
            <a:r>
              <a:rPr lang="ko-KR" altLang="en-US" sz="2000"/>
              <a:t> 가정 자동화</a:t>
            </a:r>
            <a:r>
              <a:rPr lang="en-US" altLang="ko-KR" sz="2000"/>
              <a:t>(HA, Home Automation)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sz="1800"/>
              <a:t>가스 누출</a:t>
            </a:r>
            <a:r>
              <a:rPr lang="en-US" altLang="ko-KR" sz="1800"/>
              <a:t>, </a:t>
            </a:r>
            <a:r>
              <a:rPr lang="ko-KR" altLang="en-US" sz="1800"/>
              <a:t>화재</a:t>
            </a:r>
            <a:r>
              <a:rPr lang="en-US" altLang="ko-KR" sz="1800"/>
              <a:t>, </a:t>
            </a:r>
            <a:r>
              <a:rPr lang="ko-KR" altLang="en-US" sz="1800"/>
              <a:t>도난 등에 대한 자동 감지 기능</a:t>
            </a:r>
            <a:r>
              <a:rPr lang="en-US" altLang="ko-KR" sz="1800"/>
              <a:t>, </a:t>
            </a:r>
            <a:r>
              <a:rPr lang="ko-KR" altLang="en-US" sz="1800"/>
              <a:t>현관문이나 창문 등의 상황을 알려주는 통신 기능</a:t>
            </a:r>
            <a:r>
              <a:rPr lang="en-US" altLang="ko-KR" sz="1800"/>
              <a:t>, </a:t>
            </a:r>
            <a:r>
              <a:rPr lang="ko-KR" altLang="en-US" sz="1800"/>
              <a:t>가전 제품과 조명 기기</a:t>
            </a:r>
            <a:r>
              <a:rPr lang="en-US" altLang="ko-KR" sz="1800"/>
              <a:t>, </a:t>
            </a:r>
            <a:r>
              <a:rPr lang="ko-KR" altLang="en-US" sz="1800"/>
              <a:t>음향 기기 등을 켜고 끄는 원격 제어 기능 등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sz="1800"/>
              <a:t>정보가전</a:t>
            </a:r>
            <a:r>
              <a:rPr lang="en-US" altLang="ko-KR" sz="1800"/>
              <a:t>(Information Appliance): </a:t>
            </a:r>
            <a:r>
              <a:rPr lang="ko-KR" altLang="en-US" sz="1800"/>
              <a:t>인터넷 냉장고</a:t>
            </a:r>
            <a:r>
              <a:rPr lang="en-US" altLang="ko-KR" sz="1800"/>
              <a:t>, </a:t>
            </a:r>
            <a:r>
              <a:rPr lang="ko-KR" altLang="en-US" sz="1800"/>
              <a:t>디지털 </a:t>
            </a:r>
            <a:r>
              <a:rPr lang="en-US" altLang="ko-KR" sz="1800"/>
              <a:t>TV, </a:t>
            </a:r>
            <a:r>
              <a:rPr lang="ko-KR" altLang="en-US" sz="1800"/>
              <a:t>인터넷 세탁기 등</a:t>
            </a:r>
            <a:endParaRPr lang="en-US" altLang="ko-KR" sz="1800"/>
          </a:p>
          <a:p>
            <a:pPr lvl="1"/>
            <a:endParaRPr lang="en-US" altLang="ko-KR" sz="1800"/>
          </a:p>
          <a:p>
            <a:pPr lvl="1"/>
            <a:endParaRPr lang="en-US" altLang="ko-KR" sz="1800"/>
          </a:p>
          <a:p>
            <a:pPr lvl="1"/>
            <a:endParaRPr lang="en-US" altLang="ko-KR" sz="1800"/>
          </a:p>
          <a:p>
            <a:pPr lvl="1"/>
            <a:endParaRPr lang="en-US" altLang="ko-KR" sz="1800"/>
          </a:p>
          <a:p>
            <a:pPr marL="433791" lvl="1" indent="0">
              <a:buNone/>
            </a:pPr>
            <a:endParaRPr lang="en-US" altLang="ko-KR" sz="1800"/>
          </a:p>
          <a:p>
            <a:pPr marL="433791" lvl="1" indent="0">
              <a:buNone/>
            </a:pPr>
            <a:endParaRPr lang="ko-KR" altLang="en-US" sz="1800"/>
          </a:p>
          <a:p>
            <a:pPr>
              <a:buFont typeface="Wingdings" panose="05000000000000000000" pitchFamily="2" charset="2"/>
              <a:buChar char="u"/>
            </a:pPr>
            <a:r>
              <a:rPr lang="ko-KR" altLang="en-US" sz="2000"/>
              <a:t> 정보 단말기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sz="1800"/>
              <a:t>휴대폰</a:t>
            </a:r>
            <a:r>
              <a:rPr lang="en-US" altLang="ko-KR" sz="1800"/>
              <a:t>, PDA, </a:t>
            </a:r>
            <a:r>
              <a:rPr lang="ko-KR" altLang="en-US" sz="1800"/>
              <a:t>스마트폰</a:t>
            </a:r>
            <a:r>
              <a:rPr lang="en-US" altLang="ko-KR" sz="1800"/>
              <a:t>, </a:t>
            </a:r>
            <a:r>
              <a:rPr lang="ko-KR" altLang="en-US" sz="1800"/>
              <a:t>영상 전화기 등의 디지털 기기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sz="1800"/>
              <a:t>각종 정보 검색</a:t>
            </a:r>
            <a:r>
              <a:rPr lang="en-US" altLang="ko-KR" sz="1800"/>
              <a:t>, </a:t>
            </a:r>
            <a:r>
              <a:rPr lang="ko-KR" altLang="en-US" sz="1800"/>
              <a:t>오락</a:t>
            </a:r>
            <a:r>
              <a:rPr lang="en-US" altLang="ko-KR" sz="1800"/>
              <a:t>, </a:t>
            </a:r>
            <a:r>
              <a:rPr lang="ko-KR" altLang="en-US" sz="1800"/>
              <a:t>메시징</a:t>
            </a:r>
            <a:r>
              <a:rPr lang="en-US" altLang="ko-KR" sz="1800"/>
              <a:t>, </a:t>
            </a:r>
            <a:r>
              <a:rPr lang="ko-KR" altLang="en-US" sz="1800"/>
              <a:t>개인정보관리 등의 복합  기능 수행 </a:t>
            </a:r>
          </a:p>
          <a:p>
            <a:endParaRPr lang="ko-KR" altLang="en-US" sz="2000"/>
          </a:p>
        </p:txBody>
      </p:sp>
      <p:pic>
        <p:nvPicPr>
          <p:cNvPr id="1026" name="Picture 2" descr="ê°ì ìëíì ëí ì´ë¯¸ì§ ê²ìê²°ê³¼">
            <a:extLst>
              <a:ext uri="{FF2B5EF4-FFF2-40B4-BE49-F238E27FC236}">
                <a16:creationId xmlns:a16="http://schemas.microsoft.com/office/drawing/2014/main" id="{14C1A527-AD56-4520-81AA-2E16E919CF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0852" y="2472867"/>
            <a:ext cx="1571323" cy="1350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FE0A2441-9FFA-4253-9F45-ECE6B5DA19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8824" y="5305670"/>
            <a:ext cx="1872208" cy="1218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0213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E8EA348A-808C-4B15-B096-943B08537E9C}"/>
              </a:ext>
            </a:extLst>
          </p:cNvPr>
          <p:cNvGrpSpPr/>
          <p:nvPr/>
        </p:nvGrpSpPr>
        <p:grpSpPr>
          <a:xfrm>
            <a:off x="966733" y="1178447"/>
            <a:ext cx="7646418" cy="4997704"/>
            <a:chOff x="1161447" y="146797"/>
            <a:chExt cx="10087742" cy="6593355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8E13CDB2-0214-451E-BADD-8947367613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61447" y="148279"/>
              <a:ext cx="4093948" cy="3203720"/>
            </a:xfrm>
            <a:prstGeom prst="rect">
              <a:avLst/>
            </a:prstGeom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7434073F-CD18-45EC-BCDB-5A4796242C65}"/>
                </a:ext>
              </a:extLst>
            </p:cNvPr>
            <p:cNvSpPr/>
            <p:nvPr/>
          </p:nvSpPr>
          <p:spPr>
            <a:xfrm>
              <a:off x="3817873" y="3000012"/>
              <a:ext cx="667499" cy="35327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08"/>
            </a:p>
          </p:txBody>
        </p:sp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F5FD253E-789F-4575-9D90-940C7253AE2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60734" y="146797"/>
              <a:ext cx="4088454" cy="3187236"/>
            </a:xfrm>
            <a:prstGeom prst="rect">
              <a:avLst/>
            </a:prstGeom>
          </p:spPr>
        </p:pic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7F4F1A15-8B3E-4D0E-983B-163087CEEF14}"/>
                </a:ext>
              </a:extLst>
            </p:cNvPr>
            <p:cNvSpPr/>
            <p:nvPr/>
          </p:nvSpPr>
          <p:spPr>
            <a:xfrm>
              <a:off x="9833664" y="2980762"/>
              <a:ext cx="667499" cy="35327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08"/>
            </a:p>
          </p:txBody>
        </p:sp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E2D7DE72-7D3D-4834-8E5D-06EEEB77A6B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61448" y="3554136"/>
              <a:ext cx="4093948" cy="3186016"/>
            </a:xfrm>
            <a:prstGeom prst="rect">
              <a:avLst/>
            </a:prstGeom>
          </p:spPr>
        </p:pic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D6977DFC-245D-4C27-9C19-802965334517}"/>
                </a:ext>
              </a:extLst>
            </p:cNvPr>
            <p:cNvSpPr/>
            <p:nvPr/>
          </p:nvSpPr>
          <p:spPr>
            <a:xfrm>
              <a:off x="3817872" y="6380948"/>
              <a:ext cx="667499" cy="35327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08"/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F45DF4C3-1A6E-4758-AC44-5C92998487F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160735" y="3554136"/>
              <a:ext cx="4088454" cy="3166494"/>
            </a:xfrm>
            <a:prstGeom prst="rect">
              <a:avLst/>
            </a:prstGeom>
          </p:spPr>
        </p:pic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B7113856-C923-456D-B2C6-0723A38C7DC2}"/>
                </a:ext>
              </a:extLst>
            </p:cNvPr>
            <p:cNvSpPr/>
            <p:nvPr/>
          </p:nvSpPr>
          <p:spPr>
            <a:xfrm>
              <a:off x="9833663" y="6380948"/>
              <a:ext cx="667499" cy="35327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08"/>
            </a:p>
          </p:txBody>
        </p:sp>
      </p:grp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004CFA9B-C174-4D58-AB3D-0C2B2568401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en-US" altLang="ko-KR" sz="2400" b="1">
                <a:solidFill>
                  <a:srgbClr val="000000"/>
                </a:solidFill>
              </a:rPr>
              <a:t>Python</a:t>
            </a:r>
            <a:r>
              <a:rPr lang="ko-KR" altLang="en-US">
                <a:solidFill>
                  <a:srgbClr val="000000"/>
                </a:solidFill>
              </a:rPr>
              <a:t> 개발 환경 설정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03C237A-B6A7-46D6-A9BA-E619D185865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파이썬 개요</a:t>
            </a:r>
          </a:p>
        </p:txBody>
      </p:sp>
    </p:spTree>
    <p:extLst>
      <p:ext uri="{BB962C8B-B14F-4D97-AF65-F5344CB8AC3E}">
        <p14:creationId xmlns:p14="http://schemas.microsoft.com/office/powerpoint/2010/main" val="1916935629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7709A5E0-4359-458E-BDA2-B5DF25476F2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 rtlCol="0">
            <a:normAutofit fontScale="92500" lnSpcReduction="10000"/>
          </a:bodyPr>
          <a:lstStyle/>
          <a:p>
            <a:r>
              <a:rPr lang="en-US" altLang="ko-KR"/>
              <a:t>IoT</a:t>
            </a:r>
            <a:r>
              <a:rPr lang="ko-KR" altLang="en-US"/>
              <a:t> 시스템의 응용분야</a:t>
            </a:r>
            <a:endParaRPr lang="en-US" altLang="ko-KR" dirty="0"/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614733A-099A-48A8-921E-4E6EFC35E06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545790"/>
          </a:xfrm>
        </p:spPr>
        <p:txBody>
          <a:bodyPr/>
          <a:lstStyle/>
          <a:p>
            <a:r>
              <a:rPr lang="ko-KR" altLang="en-US"/>
              <a:t>사물 인터넷 </a:t>
            </a:r>
            <a:r>
              <a:rPr lang="en-US" altLang="ko-KR"/>
              <a:t>(Internet of Things)</a:t>
            </a:r>
          </a:p>
          <a:p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FBCA270-C075-47D7-BCB5-DA417E31C7D8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93788" y="1017588"/>
            <a:ext cx="8812212" cy="5260975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u"/>
            </a:pPr>
            <a:r>
              <a:rPr lang="ko-KR" altLang="en-US" sz="2000"/>
              <a:t> 공장 자동화</a:t>
            </a:r>
            <a:r>
              <a:rPr lang="en-US" altLang="ko-KR" sz="2000"/>
              <a:t>(FA, Factory Automation)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sz="1800"/>
              <a:t>산업 분야에서 생산 공정의 제어에 필요한 시스템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sz="1800"/>
              <a:t>공정을 실시간으로 제어하거나 매우 정밀한 처리가 필요한 공정에서는 고성능 임베디드 시스템을 탑재한 산업용 로봇과 같은 장비 필요</a:t>
            </a:r>
            <a:endParaRPr lang="en-US" altLang="ko-KR" sz="1800"/>
          </a:p>
          <a:p>
            <a:pPr marL="433791" lvl="1" indent="0">
              <a:buNone/>
            </a:pPr>
            <a:endParaRPr lang="en-US" altLang="ko-KR" sz="1800"/>
          </a:p>
          <a:p>
            <a:pPr marL="433791" lvl="1" indent="0">
              <a:buNone/>
            </a:pPr>
            <a:endParaRPr lang="en-US" altLang="ko-KR" sz="1800"/>
          </a:p>
          <a:p>
            <a:pPr marL="433791" lvl="1" indent="0">
              <a:buNone/>
            </a:pPr>
            <a:endParaRPr lang="en-US" altLang="ko-KR" sz="1800"/>
          </a:p>
          <a:p>
            <a:pPr marL="433791" lvl="1" indent="0">
              <a:buNone/>
            </a:pPr>
            <a:endParaRPr lang="en-US" altLang="ko-KR" sz="1800"/>
          </a:p>
          <a:p>
            <a:pPr marL="433791" lvl="1" indent="0">
              <a:buNone/>
            </a:pPr>
            <a:endParaRPr lang="en-US" altLang="ko-KR" sz="1800"/>
          </a:p>
          <a:p>
            <a:pPr marL="433791" lvl="1" indent="0">
              <a:buNone/>
            </a:pPr>
            <a:endParaRPr lang="ko-KR" altLang="en-US" sz="1800"/>
          </a:p>
          <a:p>
            <a:pPr>
              <a:buFont typeface="Wingdings" panose="05000000000000000000" pitchFamily="2" charset="2"/>
              <a:buChar char="u"/>
            </a:pPr>
            <a:r>
              <a:rPr lang="ko-KR" altLang="en-US" sz="2000"/>
              <a:t> 사무 자동화</a:t>
            </a:r>
            <a:r>
              <a:rPr lang="en-US" altLang="ko-KR" sz="2000"/>
              <a:t>(OA, Office Automation)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sz="1800"/>
              <a:t>사무 활동의 효율화 및 내용의 질적 향상을 위해 전자 기기 등을 사용한 사무 처리의 자동화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sz="1800"/>
              <a:t>프린터</a:t>
            </a:r>
            <a:r>
              <a:rPr lang="en-US" altLang="ko-KR" sz="1800"/>
              <a:t>, </a:t>
            </a:r>
            <a:r>
              <a:rPr lang="ko-KR" altLang="en-US" sz="1800"/>
              <a:t>스캐너</a:t>
            </a:r>
            <a:r>
              <a:rPr lang="en-US" altLang="ko-KR" sz="1800"/>
              <a:t>, </a:t>
            </a:r>
            <a:r>
              <a:rPr lang="ko-KR" altLang="en-US" sz="1800"/>
              <a:t>팩스 등의 기능을 하나로 통합한 복합기 등 </a:t>
            </a:r>
          </a:p>
          <a:p>
            <a:endParaRPr lang="ko-KR" altLang="en-US" sz="2000"/>
          </a:p>
        </p:txBody>
      </p:sp>
      <p:pic>
        <p:nvPicPr>
          <p:cNvPr id="2050" name="Picture 2" descr="ê³µì¥ìëíì ëí ì´ë¯¸ì§ ê²ìê²°ê³¼">
            <a:extLst>
              <a:ext uri="{FF2B5EF4-FFF2-40B4-BE49-F238E27FC236}">
                <a16:creationId xmlns:a16="http://schemas.microsoft.com/office/drawing/2014/main" id="{C2D238E9-6343-481D-9DD6-24F5364F3C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7019" y="2384884"/>
            <a:ext cx="1945108" cy="1212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48855E3-C825-4BF5-A325-E1C462E6E2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6876" y="5376830"/>
            <a:ext cx="1509371" cy="1106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766410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7709A5E0-4359-458E-BDA2-B5DF25476F2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 rtlCol="0">
            <a:normAutofit fontScale="92500" lnSpcReduction="10000"/>
          </a:bodyPr>
          <a:lstStyle/>
          <a:p>
            <a:r>
              <a:rPr lang="en-US" altLang="ko-KR"/>
              <a:t>IoT</a:t>
            </a:r>
            <a:r>
              <a:rPr lang="ko-KR" altLang="en-US"/>
              <a:t> 시스템의 응용분야</a:t>
            </a:r>
            <a:endParaRPr lang="en-US" altLang="ko-KR" dirty="0"/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614733A-099A-48A8-921E-4E6EFC35E06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545790"/>
          </a:xfrm>
        </p:spPr>
        <p:txBody>
          <a:bodyPr/>
          <a:lstStyle/>
          <a:p>
            <a:r>
              <a:rPr lang="ko-KR" altLang="en-US"/>
              <a:t>사물 인터넷 </a:t>
            </a:r>
            <a:r>
              <a:rPr lang="en-US" altLang="ko-KR"/>
              <a:t>(Internet of Things)</a:t>
            </a:r>
          </a:p>
          <a:p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FBCA270-C075-47D7-BCB5-DA417E31C7D8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93788" y="966788"/>
            <a:ext cx="8812212" cy="5260975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u"/>
            </a:pPr>
            <a:r>
              <a:rPr lang="ko-KR" altLang="en-US" sz="2000"/>
              <a:t> 물류 분야</a:t>
            </a:r>
          </a:p>
          <a:p>
            <a:pPr marL="708998" lvl="1" indent="-285750">
              <a:buFont typeface="Wingdings" panose="05000000000000000000" pitchFamily="2" charset="2"/>
              <a:buChar char="§"/>
            </a:pPr>
            <a:r>
              <a:rPr lang="ko-KR" altLang="en-US" sz="1800"/>
              <a:t>바코드를 위한 리더 및 발급기</a:t>
            </a:r>
            <a:r>
              <a:rPr lang="en-US" altLang="ko-KR" sz="1800"/>
              <a:t>, </a:t>
            </a:r>
            <a:r>
              <a:rPr lang="ko-KR" altLang="en-US" sz="1800"/>
              <a:t>무선인식장치</a:t>
            </a:r>
            <a:r>
              <a:rPr lang="en-US" altLang="ko-KR" sz="1800"/>
              <a:t>, POS </a:t>
            </a:r>
            <a:r>
              <a:rPr lang="ko-KR" altLang="en-US" sz="1800"/>
              <a:t>단말기</a:t>
            </a:r>
            <a:r>
              <a:rPr lang="en-US" altLang="ko-KR" sz="1800"/>
              <a:t>, RFID </a:t>
            </a:r>
            <a:r>
              <a:rPr lang="ko-KR" altLang="en-US" sz="1800"/>
              <a:t>등 </a:t>
            </a:r>
            <a:endParaRPr lang="en-US" altLang="ko-KR" sz="1800"/>
          </a:p>
          <a:p>
            <a:pPr marL="682318" lvl="1" indent="-259070"/>
            <a:endParaRPr lang="en-US" altLang="ko-KR" sz="1800"/>
          </a:p>
          <a:p>
            <a:pPr marL="682318" lvl="1" indent="-259070"/>
            <a:endParaRPr lang="en-US" altLang="ko-KR" sz="1800"/>
          </a:p>
          <a:p>
            <a:pPr marL="682318" lvl="1" indent="-259070"/>
            <a:endParaRPr lang="en-US" altLang="ko-KR" sz="1800"/>
          </a:p>
          <a:p>
            <a:pPr marL="682318" lvl="1" indent="-259070"/>
            <a:endParaRPr lang="en-US" altLang="ko-KR" sz="1800"/>
          </a:p>
          <a:p>
            <a:pPr marL="682318" lvl="1" indent="-259070"/>
            <a:endParaRPr lang="en-US" altLang="ko-KR" sz="1800"/>
          </a:p>
          <a:p>
            <a:pPr marL="682318" lvl="1" indent="-259070"/>
            <a:endParaRPr lang="ko-KR" altLang="en-US" sz="1800"/>
          </a:p>
          <a:p>
            <a:pPr marL="253045" indent="-253045">
              <a:lnSpc>
                <a:spcPct val="140000"/>
              </a:lnSpc>
            </a:pPr>
            <a:endParaRPr lang="en-US" altLang="ko-KR" sz="2000"/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u"/>
            </a:pPr>
            <a:r>
              <a:rPr lang="ko-KR" altLang="en-US" sz="2000"/>
              <a:t> 금융 분야</a:t>
            </a:r>
          </a:p>
          <a:p>
            <a:pPr marL="708998" lvl="1" indent="-285750">
              <a:buFont typeface="Wingdings" panose="05000000000000000000" pitchFamily="2" charset="2"/>
              <a:buChar char="§"/>
            </a:pPr>
            <a:r>
              <a:rPr lang="ko-KR" altLang="en-US" sz="1800"/>
              <a:t>자동현금입출금기</a:t>
            </a:r>
            <a:r>
              <a:rPr lang="en-US" altLang="ko-KR" sz="1800"/>
              <a:t>, </a:t>
            </a:r>
            <a:r>
              <a:rPr lang="ko-KR" altLang="en-US" sz="1800"/>
              <a:t>신용 카드의 인식기나 발급기</a:t>
            </a:r>
            <a:r>
              <a:rPr lang="en-US" altLang="ko-KR" sz="1800"/>
              <a:t>, </a:t>
            </a:r>
            <a:r>
              <a:rPr lang="ko-KR" altLang="en-US" sz="1800"/>
              <a:t>훼손된 지폐 검출</a:t>
            </a:r>
            <a:r>
              <a:rPr lang="en-US" altLang="ko-KR" sz="1800"/>
              <a:t>, </a:t>
            </a:r>
            <a:r>
              <a:rPr lang="ko-KR" altLang="en-US" sz="1800"/>
              <a:t>지문 인식</a:t>
            </a:r>
            <a:r>
              <a:rPr lang="en-US" altLang="ko-KR" sz="1800"/>
              <a:t>, </a:t>
            </a:r>
            <a:r>
              <a:rPr lang="ko-KR" altLang="en-US" sz="1800"/>
              <a:t>음성 안내</a:t>
            </a:r>
            <a:r>
              <a:rPr lang="en-US" altLang="ko-KR" sz="1800"/>
              <a:t>, </a:t>
            </a:r>
            <a:r>
              <a:rPr lang="ko-KR" altLang="en-US" sz="1800"/>
              <a:t>감시 카메라를 이용한 감시 기능 등</a:t>
            </a:r>
          </a:p>
          <a:p>
            <a:endParaRPr lang="ko-KR" altLang="en-US" sz="2000"/>
          </a:p>
        </p:txBody>
      </p:sp>
      <p:pic>
        <p:nvPicPr>
          <p:cNvPr id="3074" name="Picture 2" descr="ë¬¼ë¥ìëíì ëí ì´ë¯¸ì§ ê²ìê²°ê³¼">
            <a:extLst>
              <a:ext uri="{FF2B5EF4-FFF2-40B4-BE49-F238E27FC236}">
                <a16:creationId xmlns:a16="http://schemas.microsoft.com/office/drawing/2014/main" id="{03DFCAD9-D813-4A4D-8B2D-EC44E70945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6836" y="1736812"/>
            <a:ext cx="2521308" cy="1635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ê¸ìµìëíì ëí ì´ë¯¸ì§ ê²ìê²°ê³¼">
            <a:extLst>
              <a:ext uri="{FF2B5EF4-FFF2-40B4-BE49-F238E27FC236}">
                <a16:creationId xmlns:a16="http://schemas.microsoft.com/office/drawing/2014/main" id="{03CDF1B1-A4BF-4A8B-AEE1-0A470DD935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7188" y="5089698"/>
            <a:ext cx="1480603" cy="1554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7944162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7709A5E0-4359-458E-BDA2-B5DF25476F2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 rtlCol="0">
            <a:normAutofit fontScale="92500" lnSpcReduction="10000"/>
          </a:bodyPr>
          <a:lstStyle/>
          <a:p>
            <a:r>
              <a:rPr lang="ko-KR" altLang="en-US"/>
              <a:t>실시간 시스템</a:t>
            </a:r>
            <a:endParaRPr lang="en-US" altLang="ko-KR" dirty="0"/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614733A-099A-48A8-921E-4E6EFC35E06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545790"/>
          </a:xfrm>
        </p:spPr>
        <p:txBody>
          <a:bodyPr/>
          <a:lstStyle/>
          <a:p>
            <a:r>
              <a:rPr lang="ko-KR" altLang="en-US"/>
              <a:t>사물 인터넷 </a:t>
            </a:r>
            <a:r>
              <a:rPr lang="en-US" altLang="ko-KR"/>
              <a:t>(Internet of Things)</a:t>
            </a:r>
          </a:p>
          <a:p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FBCA270-C075-47D7-BCB5-DA417E31C7D8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32520" y="981075"/>
            <a:ext cx="8812212" cy="554355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  <a:tabLst>
                <a:tab pos="1104060" algn="l"/>
              </a:tabLst>
            </a:pPr>
            <a:r>
              <a:rPr lang="ko-KR" altLang="en-US" sz="2000"/>
              <a:t> 경성 실시간 시스템</a:t>
            </a:r>
          </a:p>
          <a:p>
            <a:pPr marL="708999" lvl="1" indent="-285750">
              <a:lnSpc>
                <a:spcPct val="150000"/>
              </a:lnSpc>
              <a:buFont typeface="Wingdings" panose="05000000000000000000" pitchFamily="2" charset="2"/>
              <a:buChar char="§"/>
              <a:tabLst>
                <a:tab pos="1104060" algn="l"/>
              </a:tabLst>
            </a:pPr>
            <a:r>
              <a:rPr lang="ko-KR" altLang="en-US" sz="1800"/>
              <a:t>마감시간을 못 지키면 응용 프로그램이 실패하며 시스템에 치명적인 손실을 줄 수 있음 </a:t>
            </a:r>
          </a:p>
          <a:p>
            <a:pPr marL="708999" lvl="1" indent="-285750">
              <a:lnSpc>
                <a:spcPct val="150000"/>
              </a:lnSpc>
              <a:buFont typeface="Wingdings" panose="05000000000000000000" pitchFamily="2" charset="2"/>
              <a:buChar char="§"/>
              <a:tabLst>
                <a:tab pos="1104060" algn="l"/>
              </a:tabLst>
            </a:pPr>
            <a:r>
              <a:rPr lang="ko-KR" altLang="en-US" sz="1800"/>
              <a:t>원자력 발전소 제어</a:t>
            </a:r>
            <a:r>
              <a:rPr lang="en-US" altLang="ko-KR" sz="1800"/>
              <a:t>, </a:t>
            </a:r>
            <a:r>
              <a:rPr lang="ko-KR" altLang="en-US" sz="1800"/>
              <a:t>화재 발생 검출 시스템</a:t>
            </a:r>
            <a:r>
              <a:rPr lang="en-US" altLang="ko-KR" sz="1800"/>
              <a:t>, </a:t>
            </a:r>
            <a:r>
              <a:rPr lang="ko-KR" altLang="en-US" sz="1800"/>
              <a:t>항공기</a:t>
            </a:r>
            <a:r>
              <a:rPr lang="en-US" altLang="ko-KR" sz="1800"/>
              <a:t>, </a:t>
            </a:r>
            <a:r>
              <a:rPr lang="ko-KR" altLang="en-US" sz="1800"/>
              <a:t>우주 왕복선</a:t>
            </a:r>
            <a:r>
              <a:rPr lang="en-US" altLang="ko-KR" sz="1800"/>
              <a:t>, </a:t>
            </a:r>
            <a:r>
              <a:rPr lang="ko-KR" altLang="en-US" sz="1800"/>
              <a:t>자동차</a:t>
            </a:r>
            <a:r>
              <a:rPr lang="en-US" altLang="ko-KR" sz="1800"/>
              <a:t>, </a:t>
            </a:r>
            <a:r>
              <a:rPr lang="ko-KR" altLang="en-US" sz="1800"/>
              <a:t>미사일 제어 등 </a:t>
            </a:r>
            <a:endParaRPr lang="en-US" altLang="ko-KR" sz="1800"/>
          </a:p>
          <a:p>
            <a:pPr marL="685331" lvl="1" indent="-262082">
              <a:lnSpc>
                <a:spcPct val="150000"/>
              </a:lnSpc>
              <a:tabLst>
                <a:tab pos="1104060" algn="l"/>
              </a:tabLst>
            </a:pPr>
            <a:endParaRPr lang="en-US" altLang="ko-KR" sz="180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  <a:tabLst>
                <a:tab pos="1104060" algn="l"/>
              </a:tabLst>
            </a:pPr>
            <a:r>
              <a:rPr lang="ko-KR" altLang="en-GB" sz="2000"/>
              <a:t> 연성 실시간 시스템 </a:t>
            </a:r>
          </a:p>
          <a:p>
            <a:pPr marL="708999" lvl="1" indent="-285750">
              <a:lnSpc>
                <a:spcPct val="150000"/>
              </a:lnSpc>
              <a:buFont typeface="Wingdings" panose="05000000000000000000" pitchFamily="2" charset="2"/>
              <a:buChar char="§"/>
              <a:tabLst>
                <a:tab pos="1104060" algn="l"/>
              </a:tabLst>
            </a:pPr>
            <a:r>
              <a:rPr lang="ko-KR" altLang="en-GB" sz="1800"/>
              <a:t>지연된 반응에 대해 치명적 영향을 미치지 않고 시스템에 미세한 영향</a:t>
            </a:r>
            <a:r>
              <a:rPr lang="en-GB" altLang="ko-KR" sz="1800"/>
              <a:t> </a:t>
            </a:r>
          </a:p>
          <a:p>
            <a:pPr marL="708999" lvl="1" indent="-285750">
              <a:lnSpc>
                <a:spcPct val="150000"/>
              </a:lnSpc>
              <a:buFont typeface="Wingdings" panose="05000000000000000000" pitchFamily="2" charset="2"/>
              <a:buChar char="§"/>
              <a:tabLst>
                <a:tab pos="1104060" algn="l"/>
              </a:tabLst>
            </a:pPr>
            <a:r>
              <a:rPr lang="ko-KR" altLang="en-GB" sz="1800"/>
              <a:t>데스크탑 컴퓨터</a:t>
            </a:r>
            <a:r>
              <a:rPr lang="en-GB" altLang="ko-KR" sz="1800"/>
              <a:t>, </a:t>
            </a:r>
            <a:r>
              <a:rPr lang="ko-KR" altLang="en-GB" sz="1800"/>
              <a:t>정보 단말기 등 </a:t>
            </a:r>
            <a:endParaRPr lang="ko-KR" altLang="en-US" sz="1800"/>
          </a:p>
          <a:p>
            <a:pPr>
              <a:lnSpc>
                <a:spcPct val="150000"/>
              </a:lnSpc>
            </a:pPr>
            <a:endParaRPr lang="ko-KR" altLang="en-US" sz="2000"/>
          </a:p>
        </p:txBody>
      </p:sp>
    </p:spTree>
    <p:extLst>
      <p:ext uri="{BB962C8B-B14F-4D97-AF65-F5344CB8AC3E}">
        <p14:creationId xmlns:p14="http://schemas.microsoft.com/office/powerpoint/2010/main" val="3072599568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7709A5E0-4359-458E-BDA2-B5DF25476F2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 rtlCol="0">
            <a:normAutofit fontScale="92500" lnSpcReduction="10000"/>
          </a:bodyPr>
          <a:lstStyle/>
          <a:p>
            <a:r>
              <a:rPr lang="en-US" altLang="ko-KR"/>
              <a:t>IoT</a:t>
            </a:r>
            <a:r>
              <a:rPr lang="ko-KR" altLang="en-US"/>
              <a:t> 소프트웨어</a:t>
            </a:r>
            <a:endParaRPr lang="en-US" altLang="ko-KR" dirty="0"/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614733A-099A-48A8-921E-4E6EFC35E06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545790"/>
          </a:xfrm>
        </p:spPr>
        <p:txBody>
          <a:bodyPr/>
          <a:lstStyle/>
          <a:p>
            <a:r>
              <a:rPr lang="ko-KR" altLang="en-US"/>
              <a:t>사물 인터넷 </a:t>
            </a:r>
            <a:r>
              <a:rPr lang="en-US" altLang="ko-KR"/>
              <a:t>(Internet of Things)</a:t>
            </a:r>
          </a:p>
          <a:p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FBCA270-C075-47D7-BCB5-DA417E31C7D8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546894" y="981075"/>
            <a:ext cx="8812212" cy="554355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2000"/>
              <a:t> IoT</a:t>
            </a:r>
            <a:r>
              <a:rPr lang="ko-KR" altLang="en-US" sz="2000"/>
              <a:t> 소프트웨어</a:t>
            </a:r>
          </a:p>
          <a:p>
            <a:pPr marL="771786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800"/>
              <a:t>하드웨어를 제어하기 위해 임베디드시스템에 내장되는 명령어집합</a:t>
            </a:r>
          </a:p>
          <a:p>
            <a:pPr marL="771786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800"/>
              <a:t>제한된 하드웨어 자원에서 동작해야 하므로 일반적으로 크기가 작고 하드웨어에 최적화해 사용</a:t>
            </a:r>
          </a:p>
          <a:p>
            <a:pPr marL="771786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800"/>
              <a:t>하드웨어가 다양하기 때문에 탑재되는 임베디드 소프트웨어 종류도 다양하고 복잡</a:t>
            </a:r>
          </a:p>
          <a:p>
            <a:pPr marL="771786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800"/>
              <a:t>대부분의 경우 센서 혹은 버튼 등을 통하여 입력된 외부 자극에 대해 사건 구동 방식으로 동작</a:t>
            </a:r>
          </a:p>
          <a:p>
            <a:pPr>
              <a:lnSpc>
                <a:spcPct val="150000"/>
              </a:lnSpc>
            </a:pPr>
            <a:endParaRPr lang="ko-KR" altLang="en-US" sz="2000"/>
          </a:p>
        </p:txBody>
      </p:sp>
    </p:spTree>
    <p:extLst>
      <p:ext uri="{BB962C8B-B14F-4D97-AF65-F5344CB8AC3E}">
        <p14:creationId xmlns:p14="http://schemas.microsoft.com/office/powerpoint/2010/main" val="2753787464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7709A5E0-4359-458E-BDA2-B5DF25476F2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 rtlCol="0">
            <a:normAutofit fontScale="92500" lnSpcReduction="10000"/>
          </a:bodyPr>
          <a:lstStyle/>
          <a:p>
            <a:r>
              <a:rPr lang="en-US" altLang="ko-KR"/>
              <a:t>IoT</a:t>
            </a:r>
            <a:r>
              <a:rPr lang="ko-KR" altLang="en-US"/>
              <a:t> 하드웨어</a:t>
            </a:r>
            <a:endParaRPr lang="en-US" altLang="ko-KR" dirty="0"/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614733A-099A-48A8-921E-4E6EFC35E06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545790"/>
          </a:xfrm>
        </p:spPr>
        <p:txBody>
          <a:bodyPr/>
          <a:lstStyle/>
          <a:p>
            <a:r>
              <a:rPr lang="ko-KR" altLang="en-US"/>
              <a:t>사물 인터넷 </a:t>
            </a:r>
            <a:r>
              <a:rPr lang="en-US" altLang="ko-KR"/>
              <a:t>(Internet of Things)</a:t>
            </a:r>
          </a:p>
          <a:p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FBCA270-C075-47D7-BCB5-DA417E31C7D8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41259" y="960755"/>
            <a:ext cx="8812212" cy="554355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2000"/>
              <a:t> IoT</a:t>
            </a:r>
            <a:r>
              <a:rPr lang="ko-KR" altLang="en-US" sz="2000"/>
              <a:t> 하드웨어</a:t>
            </a:r>
          </a:p>
          <a:p>
            <a:pPr marL="77028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800"/>
              <a:t>프로세서 로직을 라이선스하여 </a:t>
            </a:r>
            <a:r>
              <a:rPr lang="en-US" altLang="ko-KR" sz="1800"/>
              <a:t>SoC(System on a Chip) </a:t>
            </a:r>
            <a:r>
              <a:rPr lang="ko-KR" altLang="en-US" sz="1800"/>
              <a:t>형태로 프로세서 코어</a:t>
            </a:r>
            <a:r>
              <a:rPr lang="en-US" altLang="ko-KR" sz="1800"/>
              <a:t>, </a:t>
            </a:r>
            <a:r>
              <a:rPr lang="ko-KR" altLang="en-US" sz="1800"/>
              <a:t>메모리</a:t>
            </a:r>
            <a:r>
              <a:rPr lang="en-US" altLang="ko-KR" sz="1800"/>
              <a:t>, </a:t>
            </a:r>
            <a:r>
              <a:rPr lang="ko-KR" altLang="en-US" sz="1800"/>
              <a:t>디지털 신호 처리</a:t>
            </a:r>
            <a:r>
              <a:rPr lang="en-US" altLang="ko-KR" sz="1800"/>
              <a:t>(DSP, Digital Signal Processing) </a:t>
            </a:r>
            <a:r>
              <a:rPr lang="ko-KR" altLang="en-US" sz="1800"/>
              <a:t>및 주변장치 등을 하나의 칩에 통합하여 제조 가능</a:t>
            </a:r>
            <a:endParaRPr lang="en-US" altLang="ko-KR" sz="1800"/>
          </a:p>
          <a:p>
            <a:pPr marL="77028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800"/>
              <a:t>SoC </a:t>
            </a:r>
            <a:r>
              <a:rPr lang="ko-KR" altLang="en-US" sz="1800"/>
              <a:t>특징 </a:t>
            </a:r>
          </a:p>
          <a:p>
            <a:pPr marL="1126221" lvl="2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/>
              <a:t>제품의 크기가 보드가 아니라 칩 크기로 소형화되기 때문에 저전력 소모</a:t>
            </a:r>
            <a:r>
              <a:rPr lang="en-US" altLang="ko-KR" sz="1600"/>
              <a:t>, </a:t>
            </a:r>
            <a:r>
              <a:rPr lang="ko-KR" altLang="en-US" sz="1600"/>
              <a:t>제품 가격 하락</a:t>
            </a:r>
            <a:r>
              <a:rPr lang="en-US" altLang="ko-KR" sz="1600"/>
              <a:t>, </a:t>
            </a:r>
            <a:r>
              <a:rPr lang="ko-KR" altLang="en-US" sz="1600"/>
              <a:t>안정성 증가뿐만 아니라 혁신적인 디자인도 가능</a:t>
            </a:r>
            <a:r>
              <a:rPr lang="en-US" altLang="ko-KR" sz="1600"/>
              <a:t>.</a:t>
            </a:r>
          </a:p>
          <a:p>
            <a:pPr marL="1126221" lvl="2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/>
              <a:t>모듈별로 재사용 가능한 </a:t>
            </a:r>
            <a:r>
              <a:rPr lang="en-US" altLang="ko-KR" sz="1600"/>
              <a:t>IP(Intellectual Property) </a:t>
            </a:r>
            <a:r>
              <a:rPr lang="ko-KR" altLang="en-US" sz="1600"/>
              <a:t>개발이라는 새로운 사업 모델의 등장</a:t>
            </a:r>
            <a:r>
              <a:rPr lang="en-US" altLang="ko-KR" sz="1600"/>
              <a:t>. </a:t>
            </a:r>
            <a:r>
              <a:rPr lang="ko-KR" altLang="en-US" sz="1600"/>
              <a:t>이전에는 일부 반도체 회사에서만 프로세서 칩을 설계</a:t>
            </a:r>
            <a:r>
              <a:rPr lang="en-US" altLang="ko-KR" sz="1600"/>
              <a:t>, </a:t>
            </a:r>
            <a:r>
              <a:rPr lang="ko-KR" altLang="en-US" sz="1600"/>
              <a:t>제조 및 판매가 가능했지만</a:t>
            </a:r>
            <a:r>
              <a:rPr lang="en-US" altLang="ko-KR" sz="1600"/>
              <a:t>, </a:t>
            </a:r>
            <a:r>
              <a:rPr lang="ko-KR" altLang="en-US" sz="1600"/>
              <a:t>이제는 영국의 </a:t>
            </a:r>
            <a:r>
              <a:rPr lang="en-US" altLang="ko-KR" sz="1600"/>
              <a:t>ARM</a:t>
            </a:r>
            <a:r>
              <a:rPr lang="ko-KR" altLang="en-US" sz="1600"/>
              <a:t>처럼 프로세서 코어 </a:t>
            </a:r>
            <a:r>
              <a:rPr lang="en-US" altLang="ko-KR" sz="1600"/>
              <a:t>IP</a:t>
            </a:r>
            <a:r>
              <a:rPr lang="ko-KR" altLang="en-US" sz="1600"/>
              <a:t>를 판매하는 회사도 등장</a:t>
            </a:r>
            <a:r>
              <a:rPr lang="en-US" altLang="ko-KR" sz="1600"/>
              <a:t>. ASIC(Application Specific Integrated Circuit) </a:t>
            </a:r>
            <a:r>
              <a:rPr lang="ko-KR" altLang="en-US" sz="1600"/>
              <a:t>제조 기술만 있는 회사이면 </a:t>
            </a:r>
            <a:r>
              <a:rPr lang="en-US" altLang="ko-KR" sz="1600"/>
              <a:t>IP</a:t>
            </a:r>
            <a:r>
              <a:rPr lang="ko-KR" altLang="en-US" sz="1600"/>
              <a:t>를 라이선스하여 프로세서와 같은 칩 생산이 가능</a:t>
            </a:r>
          </a:p>
          <a:p>
            <a:pPr>
              <a:lnSpc>
                <a:spcPct val="150000"/>
              </a:lnSpc>
            </a:pPr>
            <a:endParaRPr lang="ko-KR" altLang="en-US" sz="2000"/>
          </a:p>
        </p:txBody>
      </p:sp>
    </p:spTree>
    <p:extLst>
      <p:ext uri="{BB962C8B-B14F-4D97-AF65-F5344CB8AC3E}">
        <p14:creationId xmlns:p14="http://schemas.microsoft.com/office/powerpoint/2010/main" val="1638294731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7709A5E0-4359-458E-BDA2-B5DF25476F2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 rtlCol="0">
            <a:normAutofit fontScale="92500" lnSpcReduction="10000"/>
          </a:bodyPr>
          <a:lstStyle/>
          <a:p>
            <a:r>
              <a:rPr lang="ko-KR" altLang="en-US"/>
              <a:t>운영체제</a:t>
            </a:r>
            <a:endParaRPr lang="en-US" altLang="ko-KR" dirty="0"/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614733A-099A-48A8-921E-4E6EFC35E06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545790"/>
          </a:xfrm>
        </p:spPr>
        <p:txBody>
          <a:bodyPr/>
          <a:lstStyle/>
          <a:p>
            <a:r>
              <a:rPr lang="ko-KR" altLang="en-US"/>
              <a:t>사물 인터넷 </a:t>
            </a:r>
            <a:r>
              <a:rPr lang="en-US" altLang="ko-KR"/>
              <a:t>(Internet of Things)</a:t>
            </a:r>
          </a:p>
          <a:p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FBCA270-C075-47D7-BCB5-DA417E31C7D8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68524" y="981075"/>
            <a:ext cx="8812212" cy="5543550"/>
          </a:xfrm>
        </p:spPr>
        <p:txBody>
          <a:bodyPr/>
          <a:lstStyle/>
          <a:p>
            <a:pPr>
              <a:lnSpc>
                <a:spcPts val="2200"/>
              </a:lnSpc>
              <a:buFont typeface="Wingdings" panose="05000000000000000000" pitchFamily="2" charset="2"/>
              <a:buChar char="u"/>
            </a:pPr>
            <a:r>
              <a:rPr lang="en-US" altLang="ko-KR"/>
              <a:t> </a:t>
            </a:r>
            <a:r>
              <a:rPr lang="ko-KR" altLang="en-US"/>
              <a:t>운영체제 </a:t>
            </a:r>
          </a:p>
          <a:p>
            <a:pPr marL="766147" lvl="1" indent="-342900">
              <a:lnSpc>
                <a:spcPts val="2200"/>
              </a:lnSpc>
              <a:buFont typeface="Wingdings" panose="05000000000000000000" pitchFamily="2" charset="2"/>
              <a:buChar char="§"/>
            </a:pPr>
            <a:r>
              <a:rPr lang="ko-KR" altLang="en-US"/>
              <a:t>컴퓨터 시스템의 각종 자원을 효율적으로 관리하고 운영되도록 사용자에게 편리성 제공</a:t>
            </a:r>
            <a:r>
              <a:rPr lang="en-US" altLang="ko-KR"/>
              <a:t>, </a:t>
            </a:r>
            <a:r>
              <a:rPr lang="ko-KR" altLang="en-US"/>
              <a:t>컴퓨터 하드웨어와 사용자간의 인터페이스 역할을 하는 시스템 프로그램 </a:t>
            </a:r>
          </a:p>
          <a:p>
            <a:pPr marL="766147" lvl="1" indent="-342900">
              <a:lnSpc>
                <a:spcPts val="2200"/>
              </a:lnSpc>
              <a:buFont typeface="Wingdings" panose="05000000000000000000" pitchFamily="2" charset="2"/>
              <a:buChar char="§"/>
            </a:pPr>
            <a:r>
              <a:rPr lang="ko-KR" altLang="en-US"/>
              <a:t>자원 관리자 역할과 응용 소프트웨어에게 컴퓨팅 자원에 대한 서비스 제공자 역할 </a:t>
            </a:r>
            <a:endParaRPr lang="en-US" altLang="ko-KR"/>
          </a:p>
          <a:p>
            <a:pPr marL="677799" lvl="1" indent="-254552">
              <a:lnSpc>
                <a:spcPts val="2200"/>
              </a:lnSpc>
            </a:pPr>
            <a:endParaRPr lang="ko-KR" altLang="en-US"/>
          </a:p>
          <a:p>
            <a:pPr>
              <a:lnSpc>
                <a:spcPts val="2200"/>
              </a:lnSpc>
              <a:buFont typeface="Wingdings" panose="05000000000000000000" pitchFamily="2" charset="2"/>
              <a:buChar char="u"/>
            </a:pPr>
            <a:r>
              <a:rPr lang="ko-KR" altLang="en-US"/>
              <a:t> 커널</a:t>
            </a:r>
          </a:p>
          <a:p>
            <a:pPr marL="766147" lvl="1" indent="-342900">
              <a:lnSpc>
                <a:spcPts val="2200"/>
              </a:lnSpc>
              <a:buFont typeface="Wingdings" panose="05000000000000000000" pitchFamily="2" charset="2"/>
              <a:buChar char="§"/>
            </a:pPr>
            <a:r>
              <a:rPr lang="ko-KR" altLang="en-US"/>
              <a:t>운영체제를 작동시키는 핵심 프로그램 </a:t>
            </a:r>
          </a:p>
          <a:p>
            <a:pPr marL="766147" lvl="1" indent="-342900">
              <a:lnSpc>
                <a:spcPts val="2200"/>
              </a:lnSpc>
              <a:buFont typeface="Wingdings" panose="05000000000000000000" pitchFamily="2" charset="2"/>
              <a:buChar char="§"/>
            </a:pPr>
            <a:r>
              <a:rPr lang="ko-KR" altLang="en-US"/>
              <a:t> 커널이 관리하는 컴퓨팅 자원 </a:t>
            </a:r>
          </a:p>
          <a:p>
            <a:pPr marL="1202565" lvl="2" indent="-285750">
              <a:lnSpc>
                <a:spcPts val="2200"/>
              </a:lnSpc>
              <a:buFont typeface="Wingdings" panose="05000000000000000000" pitchFamily="2" charset="2"/>
              <a:buChar char="ü"/>
            </a:pPr>
            <a:r>
              <a:rPr lang="ko-KR" altLang="en-US" b="1"/>
              <a:t>물리적 자원</a:t>
            </a:r>
            <a:r>
              <a:rPr lang="en-US" altLang="ko-KR" b="1"/>
              <a:t>: </a:t>
            </a:r>
            <a:r>
              <a:rPr lang="ko-KR" altLang="en-US" b="1"/>
              <a:t>프로세서</a:t>
            </a:r>
            <a:r>
              <a:rPr lang="en-US" altLang="ko-KR" b="1"/>
              <a:t>, </a:t>
            </a:r>
            <a:r>
              <a:rPr lang="ko-KR" altLang="en-US" b="1"/>
              <a:t>메모리</a:t>
            </a:r>
            <a:r>
              <a:rPr lang="en-US" altLang="ko-KR" b="1"/>
              <a:t>, </a:t>
            </a:r>
            <a:r>
              <a:rPr lang="ko-KR" altLang="en-US" b="1"/>
              <a:t>디스크</a:t>
            </a:r>
            <a:r>
              <a:rPr lang="en-US" altLang="ko-KR" b="1"/>
              <a:t>, </a:t>
            </a:r>
            <a:r>
              <a:rPr lang="ko-KR" altLang="en-US" b="1"/>
              <a:t>터미널</a:t>
            </a:r>
            <a:r>
              <a:rPr lang="en-US" altLang="ko-KR" b="1"/>
              <a:t>, </a:t>
            </a:r>
            <a:r>
              <a:rPr lang="ko-KR" altLang="en-US" b="1"/>
              <a:t>네트워크 등과 같은 시스템 구성 요소들과 주변 장치</a:t>
            </a:r>
            <a:endParaRPr lang="ko-KR" altLang="en-US"/>
          </a:p>
          <a:p>
            <a:pPr marL="1202565" lvl="2" indent="-285750">
              <a:lnSpc>
                <a:spcPts val="2200"/>
              </a:lnSpc>
              <a:buFont typeface="Wingdings" panose="05000000000000000000" pitchFamily="2" charset="2"/>
              <a:buChar char="ü"/>
            </a:pPr>
            <a:r>
              <a:rPr lang="ko-KR" altLang="en-US" b="1"/>
              <a:t>추상적 자원</a:t>
            </a:r>
            <a:r>
              <a:rPr lang="en-US" altLang="ko-KR" b="1"/>
              <a:t>: </a:t>
            </a:r>
            <a:r>
              <a:rPr lang="ko-KR" altLang="en-US" b="1"/>
              <a:t>태스크와 쓰레드</a:t>
            </a:r>
            <a:r>
              <a:rPr lang="en-US" altLang="ko-KR" b="1"/>
              <a:t>, </a:t>
            </a:r>
            <a:r>
              <a:rPr lang="ko-KR" altLang="en-US" b="1"/>
              <a:t>페이지</a:t>
            </a:r>
            <a:r>
              <a:rPr lang="en-US" altLang="ko-KR" b="1"/>
              <a:t>(page)</a:t>
            </a:r>
            <a:r>
              <a:rPr lang="ko-KR" altLang="en-US" b="1"/>
              <a:t>와 세그먼트</a:t>
            </a:r>
            <a:r>
              <a:rPr lang="en-US" altLang="ko-KR" b="1"/>
              <a:t>(segment), </a:t>
            </a:r>
            <a:r>
              <a:rPr lang="ko-KR" altLang="en-US" b="1"/>
              <a:t>파일 및 </a:t>
            </a:r>
            <a:r>
              <a:rPr lang="en-US" altLang="ko-KR" b="1"/>
              <a:t>inode, </a:t>
            </a:r>
            <a:r>
              <a:rPr lang="ko-KR" altLang="en-US" b="1"/>
              <a:t>통신 프로토콜 및 패킷 등</a:t>
            </a:r>
            <a:r>
              <a:rPr lang="en-US" altLang="ko-KR" b="1"/>
              <a:t>, </a:t>
            </a:r>
            <a:r>
              <a:rPr lang="ko-KR" altLang="en-US" b="1"/>
              <a:t>보안 혹은 사용자 계정에 따른 접근 제어 등 </a:t>
            </a:r>
          </a:p>
          <a:p>
            <a:pPr>
              <a:lnSpc>
                <a:spcPts val="2200"/>
              </a:lnSpc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3557930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7709A5E0-4359-458E-BDA2-B5DF25476F2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 rtlCol="0">
            <a:normAutofit fontScale="92500" lnSpcReduction="10000"/>
          </a:bodyPr>
          <a:lstStyle/>
          <a:p>
            <a:r>
              <a:rPr lang="ko-KR" altLang="en-US"/>
              <a:t>리눅스 소개</a:t>
            </a:r>
            <a:endParaRPr lang="en-US" altLang="ko-KR" dirty="0"/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614733A-099A-48A8-921E-4E6EFC35E06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545790"/>
          </a:xfrm>
        </p:spPr>
        <p:txBody>
          <a:bodyPr/>
          <a:lstStyle/>
          <a:p>
            <a:r>
              <a:rPr lang="ko-KR" altLang="en-US"/>
              <a:t>사물 인터넷 </a:t>
            </a:r>
            <a:r>
              <a:rPr lang="en-US" altLang="ko-KR"/>
              <a:t>(Internet of Things)</a:t>
            </a:r>
          </a:p>
          <a:p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FBCA270-C075-47D7-BCB5-DA417E31C7D8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884548" y="836712"/>
            <a:ext cx="8812212" cy="554355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2000"/>
              <a:t> 리눅스의 장점</a:t>
            </a:r>
            <a:endParaRPr lang="ko-KR" altLang="en-US" sz="2000" b="0"/>
          </a:p>
          <a:p>
            <a:pPr marL="589918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800"/>
              <a:t>유닉스와 완벽하게 호환 가능</a:t>
            </a:r>
          </a:p>
          <a:p>
            <a:pPr marL="589918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800"/>
              <a:t>공개 운영체제이며 무료</a:t>
            </a:r>
          </a:p>
          <a:p>
            <a:pPr marL="589918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800"/>
              <a:t>강력한 네트워크 기능을 제공하며 인터넷의 모든 기능을 지원</a:t>
            </a:r>
          </a:p>
          <a:p>
            <a:pPr marL="589918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800"/>
              <a:t>멀티태스킹을 지원</a:t>
            </a:r>
          </a:p>
          <a:p>
            <a:pPr marL="589918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800"/>
              <a:t>안정적이며 하드웨어 기능을 효과적을 사용</a:t>
            </a:r>
          </a:p>
          <a:p>
            <a:pPr marL="589918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800"/>
              <a:t>다양한 응용 소프트웨어를 제공</a:t>
            </a:r>
            <a:endParaRPr lang="en-US" altLang="ko-KR" sz="1800"/>
          </a:p>
          <a:p>
            <a:pPr lvl="1" indent="-253045">
              <a:lnSpc>
                <a:spcPct val="150000"/>
              </a:lnSpc>
            </a:pPr>
            <a:endParaRPr lang="ko-KR" altLang="en-US" sz="180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2000"/>
              <a:t> 리눅스의 단점</a:t>
            </a:r>
            <a:endParaRPr lang="ko-KR" altLang="en-US" sz="2000" b="0"/>
          </a:p>
          <a:p>
            <a:pPr marL="589918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800"/>
              <a:t>공개 소프트웨어이기 때문에 오류로 인한 사고 발생시 보상 불가</a:t>
            </a:r>
          </a:p>
          <a:p>
            <a:pPr marL="589918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800"/>
              <a:t>커널 버전이 너무 빨리 변화</a:t>
            </a:r>
          </a:p>
          <a:p>
            <a:pPr>
              <a:lnSpc>
                <a:spcPct val="150000"/>
              </a:lnSpc>
            </a:pPr>
            <a:endParaRPr lang="ko-KR" altLang="en-US" sz="2000"/>
          </a:p>
        </p:txBody>
      </p:sp>
    </p:spTree>
    <p:extLst>
      <p:ext uri="{BB962C8B-B14F-4D97-AF65-F5344CB8AC3E}">
        <p14:creationId xmlns:p14="http://schemas.microsoft.com/office/powerpoint/2010/main" val="2941792265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7709A5E0-4359-458E-BDA2-B5DF25476F2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 rtlCol="0">
            <a:normAutofit fontScale="92500" lnSpcReduction="10000"/>
          </a:bodyPr>
          <a:lstStyle/>
          <a:p>
            <a:r>
              <a:rPr lang="ko-KR" altLang="en-US"/>
              <a:t>리눅스 소개</a:t>
            </a:r>
            <a:endParaRPr lang="en-US" altLang="ko-KR" dirty="0"/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614733A-099A-48A8-921E-4E6EFC35E06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545790"/>
          </a:xfrm>
        </p:spPr>
        <p:txBody>
          <a:bodyPr/>
          <a:lstStyle/>
          <a:p>
            <a:r>
              <a:rPr lang="ko-KR" altLang="en-US"/>
              <a:t>사물 인터넷 </a:t>
            </a:r>
            <a:r>
              <a:rPr lang="en-US" altLang="ko-KR"/>
              <a:t>(Internet of Things)</a:t>
            </a:r>
          </a:p>
          <a:p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FBCA270-C075-47D7-BCB5-DA417E31C7D8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546894" y="981075"/>
            <a:ext cx="8812212" cy="5543550"/>
          </a:xfrm>
        </p:spPr>
        <p:txBody>
          <a:bodyPr/>
          <a:lstStyle/>
          <a:p>
            <a:pPr>
              <a:buFont typeface="Wingdings" panose="05000000000000000000" pitchFamily="2" charset="2"/>
              <a:buChar char="u"/>
            </a:pPr>
            <a:r>
              <a:rPr lang="ko-KR" altLang="en-US" sz="2087"/>
              <a:t> 커널 버전 번호 </a:t>
            </a:r>
            <a:r>
              <a:rPr lang="en-US" altLang="ko-KR" sz="2087"/>
              <a:t>linux-x.y.z.tar.gz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/>
              <a:t> x: </a:t>
            </a:r>
            <a:r>
              <a:rPr lang="ko-KR" altLang="en-US"/>
              <a:t>주 버전 번호로 리눅스 골격 자체의 획기적인 변화를 의미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/>
              <a:t> </a:t>
            </a:r>
            <a:r>
              <a:rPr lang="en-US" altLang="ko-KR"/>
              <a:t>y: </a:t>
            </a:r>
            <a:r>
              <a:rPr lang="ko-KR" altLang="en-US"/>
              <a:t>부 버전 번호이며 </a:t>
            </a:r>
            <a:r>
              <a:rPr lang="ko-KR" altLang="en-US" i="1"/>
              <a:t>홀수이면 개발중인 커널</a:t>
            </a:r>
            <a:r>
              <a:rPr lang="ko-KR" altLang="en-US"/>
              <a:t>이고 </a:t>
            </a:r>
            <a:r>
              <a:rPr lang="ko-KR" altLang="en-US" i="1"/>
              <a:t>짝수이면 안정된 커널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/>
              <a:t> </a:t>
            </a:r>
            <a:r>
              <a:rPr lang="en-US" altLang="ko-KR"/>
              <a:t>z: </a:t>
            </a:r>
            <a:r>
              <a:rPr lang="ko-KR" altLang="en-US"/>
              <a:t>릴리스 번호로 추가된 기능은 없지만 오류 수정 등에 의한 작은 변화를 의미</a:t>
            </a:r>
            <a:endParaRPr lang="en-US" altLang="ko-KR"/>
          </a:p>
          <a:p>
            <a:pPr lvl="1"/>
            <a:endParaRPr lang="ko-KR" altLang="en-US"/>
          </a:p>
          <a:p>
            <a:pPr>
              <a:buFont typeface="Wingdings" panose="05000000000000000000" pitchFamily="2" charset="2"/>
              <a:buChar char="u"/>
            </a:pPr>
            <a:r>
              <a:rPr lang="ko-KR" altLang="en-US" sz="2087"/>
              <a:t> 배포판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/>
              <a:t> 비상업적이거나 상업적인 소프트웨어를 통합한 리눅스 패키지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/>
              <a:t> 리눅스 커널 외에 </a:t>
            </a:r>
            <a:r>
              <a:rPr lang="en-US" altLang="ko-KR"/>
              <a:t>GNU </a:t>
            </a:r>
            <a:r>
              <a:rPr lang="ko-KR" altLang="en-US"/>
              <a:t>유틸리티</a:t>
            </a:r>
            <a:r>
              <a:rPr lang="en-US" altLang="ko-KR"/>
              <a:t>, </a:t>
            </a:r>
            <a:r>
              <a:rPr lang="ko-KR" altLang="en-US"/>
              <a:t>개발 환경</a:t>
            </a:r>
            <a:r>
              <a:rPr lang="en-US" altLang="ko-KR"/>
              <a:t>, X </a:t>
            </a:r>
            <a:r>
              <a:rPr lang="ko-KR" altLang="en-US"/>
              <a:t>윈도우 시스템 등을 포함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/>
              <a:t> 리눅스 배포판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ko-KR" altLang="en-US" sz="1898" b="1"/>
              <a:t> </a:t>
            </a:r>
            <a:r>
              <a:rPr lang="en-US" altLang="ko-KR" sz="1898" b="1"/>
              <a:t>Redhat Linux, 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en-US" altLang="ko-KR" sz="1898" b="1"/>
              <a:t> Redhat Enterprise Linux, 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en-US" altLang="ko-KR" sz="1898" b="1"/>
              <a:t> Fedora Core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en-US" altLang="ko-KR" sz="1898" b="1"/>
              <a:t> Ubuntu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9359467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7709A5E0-4359-458E-BDA2-B5DF25476F2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 rtlCol="0">
            <a:normAutofit fontScale="92500" lnSpcReduction="10000"/>
          </a:bodyPr>
          <a:lstStyle/>
          <a:p>
            <a:r>
              <a:rPr lang="ko-KR" altLang="en-US"/>
              <a:t>시스템 개발환경</a:t>
            </a:r>
            <a:endParaRPr lang="en-US" altLang="ko-KR" dirty="0"/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614733A-099A-48A8-921E-4E6EFC35E06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545790"/>
          </a:xfrm>
        </p:spPr>
        <p:txBody>
          <a:bodyPr/>
          <a:lstStyle/>
          <a:p>
            <a:r>
              <a:rPr lang="ko-KR" altLang="en-US"/>
              <a:t>사물 인터넷 </a:t>
            </a:r>
            <a:r>
              <a:rPr lang="en-US" altLang="ko-KR"/>
              <a:t>(Internet of Things)</a:t>
            </a:r>
          </a:p>
          <a:p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FBCA270-C075-47D7-BCB5-DA417E31C7D8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596410" y="972937"/>
            <a:ext cx="8812212" cy="554355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2000"/>
              <a:t> 시스템 개발 환경 </a:t>
            </a:r>
            <a:r>
              <a:rPr lang="en-US" altLang="ko-KR" sz="2000"/>
              <a:t>: </a:t>
            </a:r>
            <a:r>
              <a:rPr lang="ko-KR" altLang="en-US" sz="2000"/>
              <a:t>호스트 시스템</a:t>
            </a:r>
            <a:r>
              <a:rPr lang="en-US" altLang="ko-KR" sz="2000"/>
              <a:t>, </a:t>
            </a:r>
            <a:r>
              <a:rPr lang="ko-KR" altLang="en-US" sz="2000"/>
              <a:t>타겟 시스템 백엔드로 구성</a:t>
            </a:r>
            <a:endParaRPr lang="en-US" altLang="ko-KR" sz="200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endParaRPr lang="ko-KR" altLang="en-US" sz="200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2000"/>
              <a:t> 호스트 시스템에서 타겟 시스템을 위한 부트로더</a:t>
            </a:r>
            <a:r>
              <a:rPr lang="en-US" altLang="ko-KR" sz="2000"/>
              <a:t>, </a:t>
            </a:r>
            <a:r>
              <a:rPr lang="ko-KR" altLang="en-US" sz="2000"/>
              <a:t>커널 이미지</a:t>
            </a:r>
            <a:r>
              <a:rPr lang="en-US" altLang="ko-KR" sz="2000"/>
              <a:t>, </a:t>
            </a:r>
            <a:r>
              <a:rPr lang="ko-KR" altLang="en-US" sz="2000"/>
              <a:t>응용 소프트웨어 등을 개발하고</a:t>
            </a:r>
            <a:r>
              <a:rPr lang="en-US" altLang="ko-KR" sz="2000"/>
              <a:t>, </a:t>
            </a:r>
            <a:r>
              <a:rPr lang="ko-KR" altLang="en-US" sz="2000"/>
              <a:t>이를 케이블 등을 통해 타겟 시스템으로 다운로드하여 사용 </a:t>
            </a:r>
          </a:p>
          <a:p>
            <a:pPr>
              <a:lnSpc>
                <a:spcPct val="150000"/>
              </a:lnSpc>
            </a:pPr>
            <a:endParaRPr lang="ko-KR" altLang="en-US" sz="2000"/>
          </a:p>
        </p:txBody>
      </p:sp>
      <p:pic>
        <p:nvPicPr>
          <p:cNvPr id="6" name="Picture 13">
            <a:extLst>
              <a:ext uri="{FF2B5EF4-FFF2-40B4-BE49-F238E27FC236}">
                <a16:creationId xmlns:a16="http://schemas.microsoft.com/office/drawing/2014/main" id="{3B08022C-44C0-4191-9215-F670F1E7BB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686"/>
          <a:stretch/>
        </p:blipFill>
        <p:spPr bwMode="auto">
          <a:xfrm>
            <a:off x="1135139" y="4009706"/>
            <a:ext cx="7750688" cy="1707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6699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45791" dir="2021404" algn="ctr" rotWithShape="0">
                    <a:srgbClr val="B2B2B2">
                      <a:alpha val="79999"/>
                    </a:srgb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4403337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7709A5E0-4359-458E-BDA2-B5DF25476F2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 rtlCol="0">
            <a:normAutofit fontScale="92500" lnSpcReduction="10000"/>
          </a:bodyPr>
          <a:lstStyle/>
          <a:p>
            <a:r>
              <a:rPr lang="ko-KR" altLang="en-US"/>
              <a:t>시스템 개발환경</a:t>
            </a:r>
            <a:endParaRPr lang="en-US" altLang="ko-KR" dirty="0"/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614733A-099A-48A8-921E-4E6EFC35E06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545790"/>
          </a:xfrm>
        </p:spPr>
        <p:txBody>
          <a:bodyPr/>
          <a:lstStyle/>
          <a:p>
            <a:r>
              <a:rPr lang="ko-KR" altLang="en-US"/>
              <a:t>사물 인터넷 </a:t>
            </a:r>
            <a:r>
              <a:rPr lang="en-US" altLang="ko-KR"/>
              <a:t>(Internet of Things)</a:t>
            </a:r>
          </a:p>
          <a:p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FBCA270-C075-47D7-BCB5-DA417E31C7D8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93788" y="981075"/>
            <a:ext cx="8812212" cy="5543550"/>
          </a:xfrm>
        </p:spPr>
        <p:txBody>
          <a:bodyPr/>
          <a:lstStyle/>
          <a:p>
            <a:pPr>
              <a:buFont typeface="Wingdings" panose="05000000000000000000" pitchFamily="2" charset="2"/>
              <a:buChar char="u"/>
            </a:pPr>
            <a:r>
              <a:rPr lang="ko-KR" altLang="en-US"/>
              <a:t> 크로스 개발 환경</a:t>
            </a:r>
            <a:r>
              <a:rPr lang="en-US" altLang="ko-KR"/>
              <a:t>(Cross Development Environment)</a:t>
            </a:r>
            <a:endParaRPr lang="ko-KR" altLang="en-US"/>
          </a:p>
          <a:p>
            <a:endParaRPr lang="ko-KR" altLang="en-US"/>
          </a:p>
        </p:txBody>
      </p:sp>
      <p:pic>
        <p:nvPicPr>
          <p:cNvPr id="7" name="Picture 5">
            <a:extLst>
              <a:ext uri="{FF2B5EF4-FFF2-40B4-BE49-F238E27FC236}">
                <a16:creationId xmlns:a16="http://schemas.microsoft.com/office/drawing/2014/main" id="{99628FB5-B0D0-4C31-94E8-B35C230E7F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668"/>
          <a:stretch/>
        </p:blipFill>
        <p:spPr>
          <a:xfrm>
            <a:off x="920552" y="2816932"/>
            <a:ext cx="8199523" cy="2553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336699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45791" dir="2021404" algn="ctr" rotWithShape="0">
                    <a:srgbClr val="B2B2B2">
                      <a:alpha val="79999"/>
                    </a:srgb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810228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0DE07C7E-81D2-46E9-81A7-2B2913CDF4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0220" y="1214573"/>
            <a:ext cx="6241189" cy="4853323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5681552F-FBE6-4F50-AF08-FA34400D6A7E}"/>
              </a:ext>
            </a:extLst>
          </p:cNvPr>
          <p:cNvSpPr/>
          <p:nvPr/>
        </p:nvSpPr>
        <p:spPr>
          <a:xfrm>
            <a:off x="2654605" y="2664478"/>
            <a:ext cx="4505296" cy="10713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08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43E1C08-DD72-4867-B57E-829B7596CF95}"/>
              </a:ext>
            </a:extLst>
          </p:cNvPr>
          <p:cNvSpPr/>
          <p:nvPr/>
        </p:nvSpPr>
        <p:spPr>
          <a:xfrm>
            <a:off x="6115661" y="5577609"/>
            <a:ext cx="1007712" cy="4229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08"/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3A9D6B42-358C-4961-82FA-AB1C82671F9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en-US" altLang="ko-KR" sz="2400" b="1">
                <a:solidFill>
                  <a:srgbClr val="000000"/>
                </a:solidFill>
              </a:rPr>
              <a:t>Python</a:t>
            </a:r>
            <a:r>
              <a:rPr lang="ko-KR" altLang="en-US">
                <a:solidFill>
                  <a:srgbClr val="000000"/>
                </a:solidFill>
              </a:rPr>
              <a:t> 개발 환경 설정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B49876A-170F-4E8A-A624-D2BC646E8FC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파이썬 개요</a:t>
            </a:r>
          </a:p>
        </p:txBody>
      </p:sp>
    </p:spTree>
    <p:extLst>
      <p:ext uri="{BB962C8B-B14F-4D97-AF65-F5344CB8AC3E}">
        <p14:creationId xmlns:p14="http://schemas.microsoft.com/office/powerpoint/2010/main" val="717921885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7709A5E0-4359-458E-BDA2-B5DF25476F2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 rtlCol="0">
            <a:normAutofit fontScale="92500" lnSpcReduction="10000"/>
          </a:bodyPr>
          <a:lstStyle/>
          <a:p>
            <a:r>
              <a:rPr lang="ko-KR" altLang="en-US"/>
              <a:t>시스템 개발환경</a:t>
            </a:r>
            <a:endParaRPr lang="en-US" altLang="ko-KR" dirty="0"/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614733A-099A-48A8-921E-4E6EFC35E06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545790"/>
          </a:xfrm>
        </p:spPr>
        <p:txBody>
          <a:bodyPr/>
          <a:lstStyle/>
          <a:p>
            <a:r>
              <a:rPr lang="ko-KR" altLang="en-US"/>
              <a:t>사물 인터넷 </a:t>
            </a:r>
            <a:r>
              <a:rPr lang="en-US" altLang="ko-KR"/>
              <a:t>(Internet of Things)</a:t>
            </a:r>
          </a:p>
          <a:p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FBCA270-C075-47D7-BCB5-DA417E31C7D8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846445" y="981075"/>
            <a:ext cx="8812212" cy="5543550"/>
          </a:xfrm>
        </p:spPr>
        <p:txBody>
          <a:bodyPr/>
          <a:lstStyle/>
          <a:p>
            <a:pPr>
              <a:buFont typeface="Wingdings" panose="05000000000000000000" pitchFamily="2" charset="2"/>
              <a:buChar char="u"/>
            </a:pPr>
            <a:r>
              <a:rPr lang="ko-KR" altLang="en-US" sz="2087">
                <a:latin typeface="Times" panose="02020603050405020304" pitchFamily="18" charset="0"/>
              </a:rPr>
              <a:t> 호스트 시스템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>
                <a:latin typeface="Times" panose="02020603050405020304" pitchFamily="18" charset="0"/>
              </a:rPr>
              <a:t>임베디드시스템을 개발하기 위한 자원 즉</a:t>
            </a:r>
            <a:r>
              <a:rPr lang="en-US" altLang="ko-KR">
                <a:latin typeface="Times" panose="02020603050405020304" pitchFamily="18" charset="0"/>
              </a:rPr>
              <a:t>, </a:t>
            </a:r>
            <a:r>
              <a:rPr lang="ko-KR" altLang="en-US">
                <a:latin typeface="Times" panose="02020603050405020304" pitchFamily="18" charset="0"/>
              </a:rPr>
              <a:t>컴퓨팅 환경을 제공하는 시스템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>
                <a:latin typeface="Times" panose="02020603050405020304" pitchFamily="18" charset="0"/>
              </a:rPr>
              <a:t>보통 개인용 컴퓨터를 호스트 시스템으로 사용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>
                <a:latin typeface="Times" panose="02020603050405020304" pitchFamily="18" charset="0"/>
              </a:rPr>
              <a:t>리눅스 커널 </a:t>
            </a:r>
            <a:r>
              <a:rPr lang="en-US" altLang="ko-KR">
                <a:latin typeface="Times" panose="02020603050405020304" pitchFamily="18" charset="0"/>
              </a:rPr>
              <a:t>4.9 </a:t>
            </a:r>
            <a:r>
              <a:rPr lang="ko-KR" altLang="en-US">
                <a:latin typeface="Times" panose="02020603050405020304" pitchFamily="18" charset="0"/>
              </a:rPr>
              <a:t>버전을 포함하는 </a:t>
            </a:r>
            <a:r>
              <a:rPr lang="en-US" altLang="ko-KR">
                <a:latin typeface="Times" panose="02020603050405020304" pitchFamily="18" charset="0"/>
              </a:rPr>
              <a:t>Ubuntu</a:t>
            </a:r>
            <a:r>
              <a:rPr lang="ko-KR" altLang="en-US">
                <a:latin typeface="Times" panose="02020603050405020304" pitchFamily="18" charset="0"/>
              </a:rPr>
              <a:t>를 호스트 시스템의 운영체제로 사용 </a:t>
            </a:r>
          </a:p>
          <a:p>
            <a:pPr lvl="1"/>
            <a:endParaRPr lang="ko-KR" altLang="en-US">
              <a:latin typeface="Times" panose="02020603050405020304" pitchFamily="18" charset="0"/>
            </a:endParaRPr>
          </a:p>
          <a:p>
            <a:pPr lvl="1"/>
            <a:endParaRPr lang="ko-KR" altLang="en-US">
              <a:latin typeface="Times" panose="02020603050405020304" pitchFamily="18" charset="0"/>
            </a:endParaRPr>
          </a:p>
          <a:p>
            <a:pPr lvl="1"/>
            <a:endParaRPr lang="ko-KR" altLang="en-US">
              <a:latin typeface="Times" panose="02020603050405020304" pitchFamily="18" charset="0"/>
            </a:endParaRPr>
          </a:p>
          <a:p>
            <a:pPr lvl="1"/>
            <a:endParaRPr lang="ko-KR" altLang="en-US">
              <a:latin typeface="Times" panose="02020603050405020304" pitchFamily="18" charset="0"/>
            </a:endParaRPr>
          </a:p>
          <a:p>
            <a:pPr lvl="1"/>
            <a:endParaRPr lang="en-US" altLang="ko-KR">
              <a:latin typeface="Times" panose="02020603050405020304" pitchFamily="18" charset="0"/>
            </a:endParaRPr>
          </a:p>
          <a:p>
            <a:pPr lvl="1"/>
            <a:endParaRPr lang="ko-KR" altLang="en-US">
              <a:latin typeface="Times" panose="02020603050405020304" pitchFamily="18" charset="0"/>
            </a:endParaRPr>
          </a:p>
          <a:p>
            <a:pPr lvl="1"/>
            <a:endParaRPr lang="ko-KR" altLang="en-US">
              <a:latin typeface="Times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>
                <a:latin typeface="Times" panose="02020603050405020304" pitchFamily="18" charset="0"/>
              </a:rPr>
              <a:t>툴체인</a:t>
            </a:r>
            <a:r>
              <a:rPr lang="en-US" altLang="ko-KR">
                <a:latin typeface="Times" panose="02020603050405020304" pitchFamily="18" charset="0"/>
              </a:rPr>
              <a:t>(toolchain): </a:t>
            </a:r>
            <a:r>
              <a:rPr lang="ko-KR" altLang="en-US">
                <a:latin typeface="Times" panose="02020603050405020304" pitchFamily="18" charset="0"/>
              </a:rPr>
              <a:t>타겟 시스템용 시스템 및 응용 소프트 개발에 필요한 모든 환경을 통칭</a:t>
            </a:r>
          </a:p>
          <a:p>
            <a:endParaRPr lang="ko-KR" altLang="en-US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15FF8729-7B4E-4798-BFEA-784C394228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5093506"/>
              </p:ext>
            </p:extLst>
          </p:nvPr>
        </p:nvGraphicFramePr>
        <p:xfrm>
          <a:off x="1650999" y="2960948"/>
          <a:ext cx="6604002" cy="10555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76278">
                  <a:extLst>
                    <a:ext uri="{9D8B030D-6E8A-4147-A177-3AD203B41FA5}">
                      <a16:colId xmlns:a16="http://schemas.microsoft.com/office/drawing/2014/main" val="3797030969"/>
                    </a:ext>
                  </a:extLst>
                </a:gridCol>
                <a:gridCol w="4827724">
                  <a:extLst>
                    <a:ext uri="{9D8B030D-6E8A-4147-A177-3AD203B41FA5}">
                      <a16:colId xmlns:a16="http://schemas.microsoft.com/office/drawing/2014/main" val="3683723774"/>
                    </a:ext>
                  </a:extLst>
                </a:gridCol>
              </a:tblGrid>
              <a:tr h="35183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/>
                        <a:t>종류</a:t>
                      </a:r>
                    </a:p>
                  </a:txBody>
                  <a:tcPr marL="86755" marR="86755" marT="43377" marB="4337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/>
                        <a:t>사양</a:t>
                      </a:r>
                    </a:p>
                  </a:txBody>
                  <a:tcPr marL="86755" marR="86755" marT="43377" marB="43377"/>
                </a:tc>
                <a:extLst>
                  <a:ext uri="{0D108BD9-81ED-4DB2-BD59-A6C34878D82A}">
                    <a16:rowId xmlns:a16="http://schemas.microsoft.com/office/drawing/2014/main" val="3654254431"/>
                  </a:ext>
                </a:extLst>
              </a:tr>
              <a:tr h="35183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/>
                        <a:t>하드웨어</a:t>
                      </a:r>
                    </a:p>
                  </a:txBody>
                  <a:tcPr marL="86755" marR="86755" marT="43377" marB="4337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/>
                        <a:t>고성능 개인용 컴퓨터</a:t>
                      </a:r>
                      <a:r>
                        <a:rPr lang="en-US" altLang="ko-KR" sz="1400"/>
                        <a:t>, </a:t>
                      </a:r>
                      <a:r>
                        <a:rPr lang="ko-KR" altLang="en-US" sz="1400"/>
                        <a:t>램 </a:t>
                      </a:r>
                      <a:r>
                        <a:rPr lang="en-US" altLang="ko-KR" sz="1400"/>
                        <a:t>1024 </a:t>
                      </a:r>
                      <a:r>
                        <a:rPr lang="ko-KR" altLang="en-US" sz="1400"/>
                        <a:t>이상</a:t>
                      </a:r>
                    </a:p>
                  </a:txBody>
                  <a:tcPr marL="86755" marR="86755" marT="43377" marB="43377"/>
                </a:tc>
                <a:extLst>
                  <a:ext uri="{0D108BD9-81ED-4DB2-BD59-A6C34878D82A}">
                    <a16:rowId xmlns:a16="http://schemas.microsoft.com/office/drawing/2014/main" val="751898835"/>
                  </a:ext>
                </a:extLst>
              </a:tr>
              <a:tr h="35183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/>
                        <a:t>소프트웨어</a:t>
                      </a:r>
                    </a:p>
                  </a:txBody>
                  <a:tcPr marL="86755" marR="86755" marT="43377" marB="4337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/>
                        <a:t>리눅스 커널 </a:t>
                      </a:r>
                      <a:r>
                        <a:rPr lang="en-US" altLang="ko-KR" sz="1400"/>
                        <a:t>4.9 </a:t>
                      </a:r>
                      <a:r>
                        <a:rPr lang="ko-KR" altLang="en-US" sz="1400"/>
                        <a:t>이상을 포함한 배포판</a:t>
                      </a:r>
                      <a:r>
                        <a:rPr lang="en-US" altLang="ko-KR" sz="1400"/>
                        <a:t>, </a:t>
                      </a:r>
                      <a:r>
                        <a:rPr lang="ko-KR" altLang="en-US" sz="1400"/>
                        <a:t>툴체인</a:t>
                      </a:r>
                    </a:p>
                  </a:txBody>
                  <a:tcPr marL="86755" marR="86755" marT="43377" marB="43377"/>
                </a:tc>
                <a:extLst>
                  <a:ext uri="{0D108BD9-81ED-4DB2-BD59-A6C34878D82A}">
                    <a16:rowId xmlns:a16="http://schemas.microsoft.com/office/drawing/2014/main" val="25132749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2957666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7709A5E0-4359-458E-BDA2-B5DF25476F2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 rtlCol="0">
            <a:normAutofit fontScale="92500" lnSpcReduction="10000"/>
          </a:bodyPr>
          <a:lstStyle/>
          <a:p>
            <a:r>
              <a:rPr lang="ko-KR" altLang="en-US"/>
              <a:t>시스템 개발환경</a:t>
            </a:r>
            <a:endParaRPr lang="en-US" altLang="ko-KR" dirty="0"/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614733A-099A-48A8-921E-4E6EFC35E06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545790"/>
          </a:xfrm>
        </p:spPr>
        <p:txBody>
          <a:bodyPr/>
          <a:lstStyle/>
          <a:p>
            <a:r>
              <a:rPr lang="ko-KR" altLang="en-US"/>
              <a:t>사물 인터넷 </a:t>
            </a:r>
            <a:r>
              <a:rPr lang="en-US" altLang="ko-KR"/>
              <a:t>(Internet of Things)</a:t>
            </a:r>
          </a:p>
          <a:p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FBCA270-C075-47D7-BCB5-DA417E31C7D8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93788" y="981075"/>
            <a:ext cx="8812212" cy="5543550"/>
          </a:xfrm>
        </p:spPr>
        <p:txBody>
          <a:bodyPr/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>
                <a:latin typeface="Times" panose="02020603050405020304" pitchFamily="18" charset="0"/>
              </a:rPr>
              <a:t> </a:t>
            </a:r>
            <a:r>
              <a:rPr lang="ko-KR" altLang="en-US">
                <a:latin typeface="Times" panose="02020603050405020304" pitchFamily="18" charset="0"/>
              </a:rPr>
              <a:t>백엔드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>
                <a:latin typeface="Times" panose="02020603050405020304" pitchFamily="18" charset="0"/>
              </a:rPr>
              <a:t>호스트 시스템과 타겟 시스템간에 통신하기 위한 매개체 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>
                <a:latin typeface="Times" panose="02020603050405020304" pitchFamily="18" charset="0"/>
              </a:rPr>
              <a:t>Serial</a:t>
            </a:r>
          </a:p>
          <a:p>
            <a:pPr lvl="2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>
                <a:latin typeface="Times" panose="02020603050405020304" pitchFamily="18" charset="0"/>
              </a:rPr>
              <a:t>Serial </a:t>
            </a:r>
            <a:r>
              <a:rPr lang="ko-KR" altLang="en-US">
                <a:latin typeface="Times" panose="02020603050405020304" pitchFamily="18" charset="0"/>
              </a:rPr>
              <a:t>포트를 활용하여 모니터링</a:t>
            </a:r>
            <a:r>
              <a:rPr lang="en-US" altLang="ko-KR">
                <a:latin typeface="Times" panose="02020603050405020304" pitchFamily="18" charset="0"/>
              </a:rPr>
              <a:t>(</a:t>
            </a:r>
            <a:r>
              <a:rPr lang="ko-KR" altLang="en-US">
                <a:latin typeface="Times" panose="02020603050405020304" pitchFamily="18" charset="0"/>
              </a:rPr>
              <a:t>미니컴 </a:t>
            </a:r>
            <a:r>
              <a:rPr lang="en-US" altLang="ko-KR">
                <a:latin typeface="Times" panose="02020603050405020304" pitchFamily="18" charset="0"/>
              </a:rPr>
              <a:t>S/W </a:t>
            </a:r>
            <a:r>
              <a:rPr lang="ko-KR" altLang="en-US">
                <a:latin typeface="Times" panose="02020603050405020304" pitchFamily="18" charset="0"/>
              </a:rPr>
              <a:t>활용</a:t>
            </a:r>
            <a:r>
              <a:rPr lang="en-US" altLang="ko-KR">
                <a:latin typeface="Times" panose="02020603050405020304" pitchFamily="18" charset="0"/>
              </a:rPr>
              <a:t>)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>
                <a:latin typeface="Times" panose="02020603050405020304" pitchFamily="18" charset="0"/>
              </a:rPr>
              <a:t>JTAG</a:t>
            </a:r>
          </a:p>
          <a:p>
            <a:pPr lvl="2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>
                <a:latin typeface="Times" panose="02020603050405020304" pitchFamily="18" charset="0"/>
              </a:rPr>
              <a:t>JTAG</a:t>
            </a:r>
            <a:r>
              <a:rPr lang="ko-KR" altLang="en-US">
                <a:latin typeface="Times" panose="02020603050405020304" pitchFamily="18" charset="0"/>
              </a:rPr>
              <a:t>을 통해 플래시 메모리에 부트로더</a:t>
            </a:r>
            <a:r>
              <a:rPr lang="en-US" altLang="ko-KR">
                <a:latin typeface="Times" panose="02020603050405020304" pitchFamily="18" charset="0"/>
              </a:rPr>
              <a:t>, </a:t>
            </a:r>
            <a:r>
              <a:rPr lang="ko-KR" altLang="en-US">
                <a:latin typeface="Times" panose="02020603050405020304" pitchFamily="18" charset="0"/>
              </a:rPr>
              <a:t>커널 퓨징</a:t>
            </a:r>
            <a:endParaRPr lang="en-US" altLang="ko-KR">
              <a:latin typeface="Times" panose="02020603050405020304" pitchFamily="18" charset="0"/>
            </a:endParaRPr>
          </a:p>
          <a:p>
            <a:pPr lvl="2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>
                <a:latin typeface="Times" panose="02020603050405020304" pitchFamily="18" charset="0"/>
              </a:rPr>
              <a:t>원용도</a:t>
            </a:r>
            <a:r>
              <a:rPr lang="en-US" altLang="ko-KR">
                <a:latin typeface="Times" panose="02020603050405020304" pitchFamily="18" charset="0"/>
              </a:rPr>
              <a:t>: </a:t>
            </a:r>
            <a:r>
              <a:rPr lang="ko-KR" altLang="en-US">
                <a:latin typeface="Times" panose="02020603050405020304" pitchFamily="18" charset="0"/>
              </a:rPr>
              <a:t>디버깅 장비 </a:t>
            </a:r>
            <a:r>
              <a:rPr lang="en-US" altLang="ko-KR">
                <a:latin typeface="Times" panose="02020603050405020304" pitchFamily="18" charset="0"/>
              </a:rPr>
              <a:t>– </a:t>
            </a:r>
            <a:r>
              <a:rPr lang="ko-KR" altLang="en-US">
                <a:latin typeface="Times" panose="02020603050405020304" pitchFamily="18" charset="0"/>
              </a:rPr>
              <a:t>레지스터 모니터링</a:t>
            </a:r>
            <a:endParaRPr lang="en-US" altLang="ko-KR">
              <a:latin typeface="Times" panose="02020603050405020304" pitchFamily="18" charset="0"/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>
                <a:latin typeface="Times" panose="02020603050405020304" pitchFamily="18" charset="0"/>
              </a:rPr>
              <a:t>Ethernet</a:t>
            </a:r>
          </a:p>
          <a:p>
            <a:pPr lvl="2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>
                <a:latin typeface="Times" panose="02020603050405020304" pitchFamily="18" charset="0"/>
              </a:rPr>
              <a:t>Cross </a:t>
            </a:r>
            <a:r>
              <a:rPr lang="ko-KR" altLang="en-US">
                <a:latin typeface="Times" panose="02020603050405020304" pitchFamily="18" charset="0"/>
              </a:rPr>
              <a:t>케이블을 활용하여 </a:t>
            </a:r>
            <a:r>
              <a:rPr lang="en-US" altLang="ko-KR">
                <a:latin typeface="Times" panose="02020603050405020304" pitchFamily="18" charset="0"/>
              </a:rPr>
              <a:t>NFS(Network File System </a:t>
            </a:r>
            <a:r>
              <a:rPr lang="ko-KR" altLang="en-US">
                <a:latin typeface="Times" panose="02020603050405020304" pitchFamily="18" charset="0"/>
              </a:rPr>
              <a:t>구성</a:t>
            </a:r>
            <a:r>
              <a:rPr lang="en-US" altLang="ko-KR">
                <a:latin typeface="Times" panose="02020603050405020304" pitchFamily="18" charset="0"/>
              </a:rPr>
              <a:t>)  - </a:t>
            </a:r>
            <a:r>
              <a:rPr lang="ko-KR" altLang="en-US">
                <a:latin typeface="Times" panose="02020603050405020304" pitchFamily="18" charset="0"/>
              </a:rPr>
              <a:t>허브 부재시</a:t>
            </a:r>
            <a:endParaRPr lang="en-US" altLang="ko-KR">
              <a:latin typeface="Times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2952414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7709A5E0-4359-458E-BDA2-B5DF25476F2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 rtlCol="0">
            <a:normAutofit fontScale="92500" lnSpcReduction="10000"/>
          </a:bodyPr>
          <a:lstStyle/>
          <a:p>
            <a:r>
              <a:rPr lang="ko-KR" altLang="en-US"/>
              <a:t>시스템 개발환경</a:t>
            </a:r>
            <a:endParaRPr lang="en-US" altLang="ko-KR" dirty="0"/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614733A-099A-48A8-921E-4E6EFC35E06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545790"/>
          </a:xfrm>
        </p:spPr>
        <p:txBody>
          <a:bodyPr/>
          <a:lstStyle/>
          <a:p>
            <a:r>
              <a:rPr lang="ko-KR" altLang="en-US"/>
              <a:t>사물 인터넷 </a:t>
            </a:r>
            <a:r>
              <a:rPr lang="en-US" altLang="ko-KR"/>
              <a:t>(Internet of Things)</a:t>
            </a:r>
          </a:p>
          <a:p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FBCA270-C075-47D7-BCB5-DA417E31C7D8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04528" y="981075"/>
            <a:ext cx="8812212" cy="5543550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u"/>
            </a:pPr>
            <a:r>
              <a:rPr lang="ko-KR" altLang="en-US" sz="2000">
                <a:latin typeface="Times" panose="02020603050405020304" pitchFamily="18" charset="0"/>
              </a:rPr>
              <a:t> 툴체인 환경 구축</a:t>
            </a:r>
            <a:endParaRPr lang="en-US" altLang="ko-KR" sz="2000">
              <a:latin typeface="Times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GB" sz="1800">
                <a:latin typeface="Times" panose="02020603050405020304" pitchFamily="18" charset="0"/>
              </a:rPr>
              <a:t>일반적으로</a:t>
            </a:r>
            <a:r>
              <a:rPr lang="ko-KR" altLang="en-US" sz="1800">
                <a:latin typeface="Times" panose="02020603050405020304" pitchFamily="18" charset="0"/>
              </a:rPr>
              <a:t> </a:t>
            </a:r>
            <a:r>
              <a:rPr lang="ko-KR" altLang="en-GB" sz="1800">
                <a:latin typeface="Times" panose="02020603050405020304" pitchFamily="18" charset="0"/>
              </a:rPr>
              <a:t>호스트 시스템과 타겟 시스템의 플랫폼이 다르기 때문에 </a:t>
            </a:r>
            <a:r>
              <a:rPr lang="ko-KR" altLang="en-US" sz="1800">
                <a:latin typeface="Times" panose="02020603050405020304" pitchFamily="18" charset="0"/>
              </a:rPr>
              <a:t>툴체인이 필요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sz="1800">
                <a:latin typeface="Times" panose="02020603050405020304" pitchFamily="18" charset="0"/>
              </a:rPr>
              <a:t>x86 </a:t>
            </a:r>
            <a:r>
              <a:rPr lang="ko-KR" altLang="en-US" sz="1800">
                <a:latin typeface="Times" panose="02020603050405020304" pitchFamily="18" charset="0"/>
              </a:rPr>
              <a:t>계열에서 개발한 프로그램을 </a:t>
            </a:r>
            <a:r>
              <a:rPr lang="en-US" altLang="ko-KR" sz="1800">
                <a:latin typeface="Times" panose="02020603050405020304" pitchFamily="18" charset="0"/>
              </a:rPr>
              <a:t>ARM </a:t>
            </a:r>
            <a:r>
              <a:rPr lang="ko-KR" altLang="en-US" sz="1800">
                <a:latin typeface="Times" panose="02020603050405020304" pitchFamily="18" charset="0"/>
              </a:rPr>
              <a:t>계열에서 실행하려면 교차 컴파일 필요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sz="1800">
                <a:latin typeface="Times" panose="02020603050405020304" pitchFamily="18" charset="0"/>
              </a:rPr>
              <a:t>툴체인은 교차 컴파일러 및 관련된 각종 라이브러리를 의미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sz="1800">
                <a:latin typeface="Times" panose="02020603050405020304" pitchFamily="18" charset="0"/>
              </a:rPr>
              <a:t>어셈블러</a:t>
            </a:r>
            <a:r>
              <a:rPr lang="en-US" altLang="ko-KR" sz="1800">
                <a:latin typeface="Times" panose="02020603050405020304" pitchFamily="18" charset="0"/>
              </a:rPr>
              <a:t>, </a:t>
            </a:r>
            <a:r>
              <a:rPr lang="ko-KR" altLang="en-US" sz="1800">
                <a:latin typeface="Times" panose="02020603050405020304" pitchFamily="18" charset="0"/>
              </a:rPr>
              <a:t>링커</a:t>
            </a:r>
            <a:r>
              <a:rPr lang="en-US" altLang="ko-KR" sz="1800">
                <a:latin typeface="Times" panose="02020603050405020304" pitchFamily="18" charset="0"/>
              </a:rPr>
              <a:t>, C </a:t>
            </a:r>
            <a:r>
              <a:rPr lang="ko-KR" altLang="en-US" sz="1800">
                <a:latin typeface="Times" panose="02020603050405020304" pitchFamily="18" charset="0"/>
              </a:rPr>
              <a:t>컴파일러</a:t>
            </a:r>
            <a:r>
              <a:rPr lang="en-US" altLang="ko-KR" sz="1800">
                <a:latin typeface="Times" panose="02020603050405020304" pitchFamily="18" charset="0"/>
              </a:rPr>
              <a:t>, C </a:t>
            </a:r>
            <a:r>
              <a:rPr lang="ko-KR" altLang="en-US" sz="1800">
                <a:latin typeface="Times" panose="02020603050405020304" pitchFamily="18" charset="0"/>
              </a:rPr>
              <a:t>라이브러리 등으로 구성  </a:t>
            </a:r>
          </a:p>
          <a:p>
            <a:endParaRPr lang="en-US" altLang="ko-KR" sz="2000"/>
          </a:p>
          <a:p>
            <a:pPr>
              <a:buFont typeface="Wingdings" panose="05000000000000000000" pitchFamily="2" charset="2"/>
              <a:buChar char="u"/>
            </a:pPr>
            <a:r>
              <a:rPr lang="en-US" altLang="ko-KR" sz="2000"/>
              <a:t> Make</a:t>
            </a:r>
            <a:r>
              <a:rPr lang="ko-KR" altLang="en-US" sz="2000"/>
              <a:t> 유틸리티</a:t>
            </a:r>
            <a:endParaRPr lang="en-US" altLang="ko-KR" sz="2000"/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sz="1800">
                <a:latin typeface="Times" panose="02020603050405020304" pitchFamily="18" charset="0"/>
              </a:rPr>
              <a:t>컴파일을 자동화해주는 명령어 생성 프로그램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sz="1800">
                <a:latin typeface="Times" panose="02020603050405020304" pitchFamily="18" charset="0"/>
              </a:rPr>
              <a:t>최종 목표 파일</a:t>
            </a:r>
            <a:r>
              <a:rPr lang="en-US" altLang="ko-KR" sz="1800">
                <a:latin typeface="Times" panose="02020603050405020304" pitchFamily="18" charset="0"/>
              </a:rPr>
              <a:t>(target file)</a:t>
            </a:r>
            <a:r>
              <a:rPr lang="ko-KR" altLang="en-US" sz="1800">
                <a:latin typeface="Times" panose="02020603050405020304" pitchFamily="18" charset="0"/>
              </a:rPr>
              <a:t>의 빌드</a:t>
            </a:r>
            <a:r>
              <a:rPr lang="en-US" altLang="ko-KR" sz="1800">
                <a:latin typeface="Times" panose="02020603050405020304" pitchFamily="18" charset="0"/>
              </a:rPr>
              <a:t>(Build) </a:t>
            </a:r>
            <a:r>
              <a:rPr lang="ko-KR" altLang="en-US" sz="1800">
                <a:latin typeface="Times" panose="02020603050405020304" pitchFamily="18" charset="0"/>
              </a:rPr>
              <a:t>과정을 정의해두면 필요한 작업만 수행하여 목표 파일을 생성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sz="1800">
                <a:latin typeface="Times" panose="02020603050405020304" pitchFamily="18" charset="0"/>
              </a:rPr>
              <a:t>종속된 파일들의 상호 의존 관계를 명시한 목록 파일</a:t>
            </a:r>
            <a:r>
              <a:rPr lang="en-US" altLang="ko-KR" sz="1800">
                <a:latin typeface="Times" panose="02020603050405020304" pitchFamily="18" charset="0"/>
              </a:rPr>
              <a:t>(description file)</a:t>
            </a:r>
            <a:r>
              <a:rPr lang="ko-KR" altLang="en-US" sz="1800">
                <a:latin typeface="Times" panose="02020603050405020304" pitchFamily="18" charset="0"/>
              </a:rPr>
              <a:t>을 사용하여 목표 파일을 생성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sz="1800">
                <a:latin typeface="Times" panose="02020603050405020304" pitchFamily="18" charset="0"/>
              </a:rPr>
              <a:t>원시 파일의 일부가 수정되면 목표 파일을 새롭게 생성하기 위해 다시 컴파일할  파일을 자동으로 판단</a:t>
            </a:r>
            <a:r>
              <a:rPr lang="en-US" altLang="ko-KR" sz="1800">
                <a:latin typeface="Times" panose="02020603050405020304" pitchFamily="18" charset="0"/>
              </a:rPr>
              <a:t>, </a:t>
            </a:r>
            <a:r>
              <a:rPr lang="ko-KR" altLang="en-US" sz="1800">
                <a:latin typeface="Times" panose="02020603050405020304" pitchFamily="18" charset="0"/>
              </a:rPr>
              <a:t>필요한 명령어만 이용해 다시 컴파일하는 지능적인 유틸리티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sz="1800">
                <a:latin typeface="Times" panose="02020603050405020304" pitchFamily="18" charset="0"/>
              </a:rPr>
              <a:t>다중 모듈 프로그램의 재사용성을 유지하고 프로그램 수정에 대한 재번역을 최소화 </a:t>
            </a:r>
          </a:p>
          <a:p>
            <a:endParaRPr lang="ko-KR" altLang="en-US" sz="2000"/>
          </a:p>
        </p:txBody>
      </p:sp>
    </p:spTree>
    <p:extLst>
      <p:ext uri="{BB962C8B-B14F-4D97-AF65-F5344CB8AC3E}">
        <p14:creationId xmlns:p14="http://schemas.microsoft.com/office/powerpoint/2010/main" val="1503389750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7709A5E0-4359-458E-BDA2-B5DF25476F2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 rtlCol="0">
            <a:normAutofit fontScale="92500" lnSpcReduction="10000"/>
          </a:bodyPr>
          <a:lstStyle/>
          <a:p>
            <a:r>
              <a:rPr lang="ko-KR" altLang="en-US"/>
              <a:t>시스템 개발환경</a:t>
            </a:r>
            <a:endParaRPr lang="en-US" altLang="ko-KR" dirty="0"/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614733A-099A-48A8-921E-4E6EFC35E06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545790"/>
          </a:xfrm>
        </p:spPr>
        <p:txBody>
          <a:bodyPr/>
          <a:lstStyle/>
          <a:p>
            <a:r>
              <a:rPr lang="ko-KR" altLang="en-US"/>
              <a:t>사물 인터넷 </a:t>
            </a:r>
            <a:r>
              <a:rPr lang="en-US" altLang="ko-KR"/>
              <a:t>(Internet of Things)</a:t>
            </a:r>
          </a:p>
          <a:p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FBCA270-C075-47D7-BCB5-DA417E31C7D8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04528" y="981075"/>
            <a:ext cx="8812212" cy="5543550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u"/>
            </a:pPr>
            <a:r>
              <a:rPr lang="ko-KR" altLang="en-US" sz="1800"/>
              <a:t> 호스트</a:t>
            </a:r>
            <a:r>
              <a:rPr lang="en-US" altLang="ko-KR" sz="1800"/>
              <a:t>/</a:t>
            </a:r>
            <a:r>
              <a:rPr lang="ko-KR" altLang="en-US" sz="1800"/>
              <a:t>타겟 통신</a:t>
            </a:r>
            <a:endParaRPr lang="en-US" altLang="ko-KR" sz="1800"/>
          </a:p>
          <a:p>
            <a:pPr marL="665318" lvl="1" indent="-285750">
              <a:buFont typeface="Wingdings" panose="05000000000000000000" pitchFamily="2" charset="2"/>
              <a:buChar char="§"/>
            </a:pPr>
            <a:r>
              <a:rPr lang="en-US" altLang="ko-KR" sz="1600"/>
              <a:t> </a:t>
            </a:r>
            <a:r>
              <a:rPr lang="ko-KR" altLang="en-US" sz="1600"/>
              <a:t>임베디드시스템은 제한된 컴퓨팅 자원으로 구성되어 있어서 프로그램 개발을 위해서는 호스트 시스템의 도움이 필요</a:t>
            </a:r>
          </a:p>
          <a:p>
            <a:pPr marL="665318" lvl="1" indent="-285750">
              <a:buFont typeface="Wingdings" panose="05000000000000000000" pitchFamily="2" charset="2"/>
              <a:buChar char="§"/>
            </a:pPr>
            <a:r>
              <a:rPr lang="ko-KR" altLang="en-US" sz="1600"/>
              <a:t> 호스트 시스템은 타겟 시스템을 위한 교차 컴파일러</a:t>
            </a:r>
            <a:r>
              <a:rPr lang="en-US" altLang="ko-KR" sz="1600"/>
              <a:t>, </a:t>
            </a:r>
            <a:r>
              <a:rPr lang="ko-KR" altLang="en-US" sz="1600"/>
              <a:t>콘솔 등 다양한 환경을 제공</a:t>
            </a:r>
          </a:p>
          <a:p>
            <a:pPr marL="665318" lvl="1" indent="-285750">
              <a:buFont typeface="Wingdings" panose="05000000000000000000" pitchFamily="2" charset="2"/>
              <a:buChar char="§"/>
            </a:pPr>
            <a:r>
              <a:rPr lang="ko-KR" altLang="en-US" sz="1600"/>
              <a:t> 호스트 시스템에서 개발된 소프트웨어는 타겟 시스템으로 전송</a:t>
            </a:r>
          </a:p>
          <a:p>
            <a:pPr marL="665318" lvl="1" indent="-285750">
              <a:buFont typeface="Wingdings" panose="05000000000000000000" pitchFamily="2" charset="2"/>
              <a:buChar char="§"/>
            </a:pPr>
            <a:r>
              <a:rPr lang="ko-KR" altLang="en-US" sz="1600"/>
              <a:t> 호스트 시스템과 타겟 시스템 사이에 통신 환경 필요</a:t>
            </a:r>
          </a:p>
          <a:p>
            <a:pPr marL="665318" lvl="1" indent="-285750">
              <a:buFont typeface="Wingdings" panose="05000000000000000000" pitchFamily="2" charset="2"/>
              <a:buChar char="§"/>
            </a:pPr>
            <a:r>
              <a:rPr lang="ko-KR" altLang="en-US" sz="1600"/>
              <a:t> 직렬 통신과 이더넷</a:t>
            </a:r>
            <a:r>
              <a:rPr lang="en-US" altLang="ko-KR" sz="1600"/>
              <a:t>(Ethernet) </a:t>
            </a:r>
            <a:r>
              <a:rPr lang="ko-KR" altLang="en-US" sz="1600"/>
              <a:t>통신 </a:t>
            </a:r>
            <a:endParaRPr lang="en-US" altLang="ko-KR" sz="1600"/>
          </a:p>
          <a:p>
            <a:pPr marL="631107" lvl="1" indent="-251539"/>
            <a:endParaRPr lang="en-US" altLang="ko-KR" sz="1600"/>
          </a:p>
          <a:p>
            <a:pPr>
              <a:buFont typeface="Wingdings" panose="05000000000000000000" pitchFamily="2" charset="2"/>
              <a:buChar char="u"/>
            </a:pPr>
            <a:r>
              <a:rPr lang="en-US" altLang="ko-KR" sz="1800"/>
              <a:t> </a:t>
            </a:r>
            <a:r>
              <a:rPr lang="ko-KR" altLang="en-US" sz="1800"/>
              <a:t>직렬 통신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sz="1600"/>
              <a:t> 저속의 데이터 통신으로 사용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sz="1600"/>
              <a:t> 직렬 포트를 제어하는 프로그램을 포함하는 마이크로 칩</a:t>
            </a:r>
            <a:r>
              <a:rPr lang="en-US" altLang="ko-KR" sz="1600"/>
              <a:t>: UART(Universal Asynchronous Receiver and Transmitter)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sz="1600"/>
              <a:t> </a:t>
            </a:r>
            <a:r>
              <a:rPr lang="ko-KR" altLang="en-US" sz="1600"/>
              <a:t>인터페이스 칩</a:t>
            </a:r>
            <a:r>
              <a:rPr lang="en-US" altLang="ko-KR" sz="1600"/>
              <a:t>: RS-232C</a:t>
            </a:r>
          </a:p>
          <a:p>
            <a:pPr lvl="1"/>
            <a:endParaRPr lang="en-US" altLang="ko-KR" sz="1600"/>
          </a:p>
          <a:p>
            <a:pPr>
              <a:buFont typeface="Wingdings" panose="05000000000000000000" pitchFamily="2" charset="2"/>
              <a:buChar char="u"/>
            </a:pPr>
            <a:r>
              <a:rPr lang="en-US" altLang="ko-KR" sz="1800"/>
              <a:t> </a:t>
            </a:r>
            <a:r>
              <a:rPr lang="ko-KR" altLang="en-US" sz="1800"/>
              <a:t>이더넷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sz="1600"/>
              <a:t> 대용량의 데이터를 호스트 시스템에서 임베디드시스템으로 전송하고자 할 경우 사용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sz="1600"/>
              <a:t> </a:t>
            </a:r>
            <a:r>
              <a:rPr lang="en-US" altLang="ko-KR" sz="1600"/>
              <a:t>BOOTP: </a:t>
            </a:r>
            <a:r>
              <a:rPr lang="ko-KR" altLang="en-US" sz="1600"/>
              <a:t>부트로더와 커널 이미지를 </a:t>
            </a:r>
            <a:r>
              <a:rPr lang="en-US" altLang="ko-KR" sz="1600"/>
              <a:t>TFTP</a:t>
            </a:r>
            <a:r>
              <a:rPr lang="ko-KR" altLang="en-US" sz="1600"/>
              <a:t>로 호스트에서 타겟으로 다운로드하여 부팅</a:t>
            </a:r>
            <a:r>
              <a:rPr lang="en-US" altLang="ko-KR" sz="1600"/>
              <a:t>.</a:t>
            </a:r>
            <a:endParaRPr lang="ko-KR" altLang="en-US" sz="1600"/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sz="1600"/>
              <a:t> </a:t>
            </a:r>
            <a:r>
              <a:rPr lang="en-US" altLang="ko-KR" sz="1600"/>
              <a:t>NFS:</a:t>
            </a:r>
            <a:r>
              <a:rPr lang="ko-KR" altLang="en-US" sz="1600"/>
              <a:t>네트워크로 연결된 파일을 로컬 디스크처럼 쉽게 접근할 수 있도록 허용하는 일종의 분산 파일시스템</a:t>
            </a:r>
            <a:r>
              <a:rPr lang="en-US" altLang="ko-KR" sz="1600"/>
              <a:t>. </a:t>
            </a:r>
          </a:p>
          <a:p>
            <a:pPr marL="379567" lvl="1" indent="0">
              <a:buNone/>
            </a:pPr>
            <a:endParaRPr lang="ko-KR" altLang="en-US" sz="1600">
              <a:solidFill>
                <a:srgbClr val="FF0000"/>
              </a:solidFill>
            </a:endParaRPr>
          </a:p>
          <a:p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1164948700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7709A5E0-4359-458E-BDA2-B5DF25476F2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 rtlCol="0">
            <a:normAutofit fontScale="92500" lnSpcReduction="10000"/>
          </a:bodyPr>
          <a:lstStyle/>
          <a:p>
            <a:r>
              <a:rPr lang="ko-KR" altLang="en-US"/>
              <a:t>라즈베리파이</a:t>
            </a:r>
            <a:r>
              <a:rPr lang="en-US" altLang="ko-KR"/>
              <a:t>(Raspberry Pi)</a:t>
            </a:r>
            <a:endParaRPr lang="en-US" altLang="ko-KR" dirty="0"/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614733A-099A-48A8-921E-4E6EFC35E06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545790"/>
          </a:xfrm>
        </p:spPr>
        <p:txBody>
          <a:bodyPr/>
          <a:lstStyle/>
          <a:p>
            <a:r>
              <a:rPr lang="ko-KR" altLang="en-US"/>
              <a:t>사물 인터넷 </a:t>
            </a:r>
            <a:r>
              <a:rPr lang="en-US" altLang="ko-KR"/>
              <a:t>(Internet of Things)</a:t>
            </a:r>
          </a:p>
          <a:p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FBCA270-C075-47D7-BCB5-DA417E31C7D8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52500" y="959944"/>
            <a:ext cx="8812212" cy="5543550"/>
          </a:xfrm>
        </p:spPr>
        <p:txBody>
          <a:bodyPr/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/>
              <a:t> 라즈베리파이</a:t>
            </a:r>
            <a:r>
              <a:rPr lang="en-US" altLang="ko-KR"/>
              <a:t>(Raspberry Pi)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/>
              <a:t>영국 잉글랜드의 라즈베리파이 재단이 학교와 개발도상국에서 기초 컴퓨터 과학의 교육을 증진시키기 위해 개발한 신용카드 크기의 싱글 보드 컴퓨터</a:t>
            </a:r>
            <a:endParaRPr lang="en-US" altLang="ko-KR"/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/>
              <a:t>2012</a:t>
            </a:r>
            <a:r>
              <a:rPr lang="ko-KR" altLang="en-US"/>
              <a:t>년 </a:t>
            </a:r>
            <a:r>
              <a:rPr lang="en-US" altLang="ko-KR"/>
              <a:t>3</a:t>
            </a:r>
            <a:r>
              <a:rPr lang="ko-KR" altLang="en-US"/>
              <a:t>월에 출시</a:t>
            </a:r>
            <a:endParaRPr lang="en-US" altLang="ko-KR"/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/>
              <a:t>초소형</a:t>
            </a:r>
            <a:r>
              <a:rPr lang="en-US" altLang="ko-KR"/>
              <a:t>/</a:t>
            </a:r>
            <a:r>
              <a:rPr lang="ko-KR" altLang="en-US"/>
              <a:t>초저가 </a:t>
            </a:r>
            <a:r>
              <a:rPr lang="en-US" altLang="ko-KR"/>
              <a:t>PC – 35</a:t>
            </a:r>
            <a:r>
              <a:rPr lang="ko-KR" altLang="en-US"/>
              <a:t>불 </a:t>
            </a:r>
            <a:endParaRPr lang="en-US" altLang="ko-KR"/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/>
              <a:t>개발 보드의 저가화와 대중화의 시대를 연 주역</a:t>
            </a:r>
            <a:endParaRPr lang="en-US" altLang="ko-KR"/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/>
              <a:t>사물인터넷에 활용 </a:t>
            </a:r>
            <a:endParaRPr lang="en-US" altLang="ko-KR"/>
          </a:p>
          <a:p>
            <a:pPr marL="379567" lvl="1" indent="0">
              <a:lnSpc>
                <a:spcPct val="150000"/>
              </a:lnSpc>
              <a:buNone/>
            </a:pPr>
            <a:endParaRPr lang="ko-KR" altLang="en-US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endParaRPr lang="ko-KR" altLang="en-US"/>
          </a:p>
        </p:txBody>
      </p:sp>
      <p:pic>
        <p:nvPicPr>
          <p:cNvPr id="6" name="내용 개체 틀 4">
            <a:extLst>
              <a:ext uri="{FF2B5EF4-FFF2-40B4-BE49-F238E27FC236}">
                <a16:creationId xmlns:a16="http://schemas.microsoft.com/office/drawing/2014/main" id="{46B94E4F-923E-465C-A840-1E15E853367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0932" y="4149080"/>
            <a:ext cx="1781531" cy="1847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536277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7709A5E0-4359-458E-BDA2-B5DF25476F2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 rtlCol="0">
            <a:normAutofit fontScale="92500" lnSpcReduction="10000"/>
          </a:bodyPr>
          <a:lstStyle/>
          <a:p>
            <a:r>
              <a:rPr lang="ko-KR" altLang="en-US"/>
              <a:t>라즈베리파이</a:t>
            </a:r>
            <a:r>
              <a:rPr lang="en-US" altLang="ko-KR"/>
              <a:t>(Raspberry Pi)</a:t>
            </a:r>
            <a:endParaRPr lang="en-US" altLang="ko-KR" dirty="0"/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614733A-099A-48A8-921E-4E6EFC35E06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545790"/>
          </a:xfrm>
        </p:spPr>
        <p:txBody>
          <a:bodyPr/>
          <a:lstStyle/>
          <a:p>
            <a:r>
              <a:rPr lang="ko-KR" altLang="en-US"/>
              <a:t>사물 인터넷 </a:t>
            </a:r>
            <a:r>
              <a:rPr lang="en-US" altLang="ko-KR"/>
              <a:t>(Internet of Things)</a:t>
            </a:r>
          </a:p>
          <a:p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FBCA270-C075-47D7-BCB5-DA417E31C7D8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93788" y="981075"/>
            <a:ext cx="8812212" cy="5543550"/>
          </a:xfrm>
        </p:spPr>
        <p:txBody>
          <a:bodyPr/>
          <a:lstStyle/>
          <a:p>
            <a:pPr>
              <a:buFont typeface="Wingdings" panose="05000000000000000000" pitchFamily="2" charset="2"/>
              <a:buChar char="u"/>
            </a:pPr>
            <a:r>
              <a:rPr lang="ko-KR" altLang="en-US"/>
              <a:t> 라즈베리파이 재단 </a:t>
            </a:r>
            <a:endParaRPr lang="en-US" altLang="ko-KR"/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>
                <a:hlinkClick r:id="rId2"/>
              </a:rPr>
              <a:t>https://www.raspberrypi.org/</a:t>
            </a:r>
            <a:r>
              <a:rPr lang="en-US" altLang="ko-KR"/>
              <a:t> </a:t>
            </a:r>
            <a:r>
              <a:rPr lang="ko-KR" altLang="en-US"/>
              <a:t> </a:t>
            </a:r>
          </a:p>
          <a:p>
            <a:pPr marL="379567" lvl="1" indent="0">
              <a:buNone/>
            </a:pPr>
            <a:endParaRPr lang="ko-KR" altLang="en-US">
              <a:solidFill>
                <a:srgbClr val="FF0000"/>
              </a:solidFill>
            </a:endParaRPr>
          </a:p>
          <a:p>
            <a:endParaRPr lang="ko-KR" altLang="en-US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2D5B9BDB-6C6B-41BD-9084-A4C26D42A4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5221" y="1994314"/>
            <a:ext cx="4945358" cy="38258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81748404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7709A5E0-4359-458E-BDA2-B5DF25476F2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 rtlCol="0">
            <a:normAutofit fontScale="92500" lnSpcReduction="10000"/>
          </a:bodyPr>
          <a:lstStyle/>
          <a:p>
            <a:r>
              <a:rPr lang="ko-KR" altLang="en-US"/>
              <a:t>라즈베리파이</a:t>
            </a:r>
            <a:r>
              <a:rPr lang="en-US" altLang="ko-KR"/>
              <a:t>(Raspberry Pi)</a:t>
            </a:r>
            <a:endParaRPr lang="en-US" altLang="ko-KR" dirty="0"/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614733A-099A-48A8-921E-4E6EFC35E06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545790"/>
          </a:xfrm>
        </p:spPr>
        <p:txBody>
          <a:bodyPr/>
          <a:lstStyle/>
          <a:p>
            <a:r>
              <a:rPr lang="ko-KR" altLang="en-US"/>
              <a:t>사물 인터넷 </a:t>
            </a:r>
            <a:r>
              <a:rPr lang="en-US" altLang="ko-KR"/>
              <a:t>(Internet of Things)</a:t>
            </a:r>
          </a:p>
          <a:p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FBCA270-C075-47D7-BCB5-DA417E31C7D8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93788" y="981075"/>
            <a:ext cx="8812212" cy="5543550"/>
          </a:xfrm>
        </p:spPr>
        <p:txBody>
          <a:bodyPr/>
          <a:lstStyle/>
          <a:p>
            <a:pPr>
              <a:buFont typeface="Wingdings" panose="05000000000000000000" pitchFamily="2" charset="2"/>
              <a:buChar char="u"/>
            </a:pPr>
            <a:r>
              <a:rPr lang="ko-KR" altLang="en-US"/>
              <a:t> 라즈베리파이 모델</a:t>
            </a:r>
          </a:p>
          <a:p>
            <a:pPr marL="379567" lvl="1" indent="0">
              <a:buNone/>
            </a:pPr>
            <a:endParaRPr lang="ko-KR" altLang="en-US">
              <a:solidFill>
                <a:srgbClr val="FF0000"/>
              </a:solidFill>
            </a:endParaRPr>
          </a:p>
          <a:p>
            <a:endParaRPr lang="ko-KR" altLang="en-US"/>
          </a:p>
        </p:txBody>
      </p:sp>
      <p:pic>
        <p:nvPicPr>
          <p:cNvPr id="6" name="내용 개체 틀 3">
            <a:extLst>
              <a:ext uri="{FF2B5EF4-FFF2-40B4-BE49-F238E27FC236}">
                <a16:creationId xmlns:a16="http://schemas.microsoft.com/office/drawing/2014/main" id="{6B692AC7-F507-4A1B-B56C-CCB422035E6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9817" y="1302386"/>
            <a:ext cx="4437274" cy="2946350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EBDDC3A7-86BF-44F0-BD23-50C18AFCBC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529" y="4171757"/>
            <a:ext cx="3282693" cy="20703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03AB02D-9D6B-432C-8CEC-2AD22F4FD7C1}"/>
              </a:ext>
            </a:extLst>
          </p:cNvPr>
          <p:cNvSpPr txBox="1"/>
          <p:nvPr/>
        </p:nvSpPr>
        <p:spPr>
          <a:xfrm>
            <a:off x="4393110" y="4513349"/>
            <a:ext cx="2247218" cy="3551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708" dirty="0"/>
              <a:t>Raspberry PI 3 model B</a:t>
            </a:r>
            <a:endParaRPr lang="ko-KR" altLang="en-US" sz="1708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AA11FD0-1557-4AEB-BFBC-10C6D2BDEA7F}"/>
              </a:ext>
            </a:extLst>
          </p:cNvPr>
          <p:cNvSpPr txBox="1"/>
          <p:nvPr/>
        </p:nvSpPr>
        <p:spPr>
          <a:xfrm>
            <a:off x="4393110" y="4854941"/>
            <a:ext cx="3797835" cy="12171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44" dirty="0"/>
              <a:t>1.2GHz QUAD Core Broadcom BCM2837 64</a:t>
            </a:r>
            <a:r>
              <a:rPr lang="ko-KR" altLang="en-US" sz="1044" dirty="0"/>
              <a:t>비트 </a:t>
            </a:r>
            <a:r>
              <a:rPr lang="en-US" altLang="ko-KR" sz="1044" dirty="0"/>
              <a:t>ARMv7 </a:t>
            </a:r>
            <a:r>
              <a:rPr lang="ko-KR" altLang="en-US" sz="1044" dirty="0"/>
              <a:t>프로세서</a:t>
            </a:r>
          </a:p>
          <a:p>
            <a:r>
              <a:rPr lang="en-US" altLang="ko-KR" sz="1044" dirty="0"/>
              <a:t>BCM43438 Wi-Fi </a:t>
            </a:r>
            <a:r>
              <a:rPr lang="ko-KR" altLang="en-US" sz="1044" dirty="0"/>
              <a:t>장착</a:t>
            </a:r>
          </a:p>
          <a:p>
            <a:r>
              <a:rPr lang="en-US" altLang="ko-KR" sz="1044" dirty="0"/>
              <a:t>BLE(Bluetooth </a:t>
            </a:r>
            <a:r>
              <a:rPr lang="ko-KR" altLang="en-US" sz="1044" dirty="0"/>
              <a:t>저전력</a:t>
            </a:r>
            <a:r>
              <a:rPr lang="en-US" altLang="ko-KR" sz="1044" dirty="0"/>
              <a:t>) </a:t>
            </a:r>
            <a:r>
              <a:rPr lang="ko-KR" altLang="en-US" sz="1044" dirty="0"/>
              <a:t>장착</a:t>
            </a:r>
          </a:p>
          <a:p>
            <a:r>
              <a:rPr lang="en-US" altLang="ko-KR" sz="1044" dirty="0"/>
              <a:t>1GB RAM</a:t>
            </a:r>
          </a:p>
          <a:p>
            <a:r>
              <a:rPr lang="en-US" altLang="ko-KR" sz="1044" dirty="0"/>
              <a:t>USB 2 </a:t>
            </a:r>
            <a:r>
              <a:rPr lang="ko-KR" altLang="en-US" sz="1044" dirty="0"/>
              <a:t>포트 </a:t>
            </a:r>
            <a:r>
              <a:rPr lang="en-US" altLang="ko-KR" sz="1044" dirty="0"/>
              <a:t>4</a:t>
            </a:r>
            <a:r>
              <a:rPr lang="ko-KR" altLang="en-US" sz="1044" dirty="0"/>
              <a:t>개</a:t>
            </a:r>
          </a:p>
          <a:p>
            <a:r>
              <a:rPr lang="en-US" altLang="ko-KR" sz="1044" dirty="0"/>
              <a:t>40</a:t>
            </a:r>
            <a:r>
              <a:rPr lang="ko-KR" altLang="en-US" sz="1044" dirty="0"/>
              <a:t>핀 확장 </a:t>
            </a:r>
            <a:r>
              <a:rPr lang="en-US" altLang="ko-KR" sz="1044" dirty="0"/>
              <a:t>GPIO</a:t>
            </a:r>
          </a:p>
          <a:p>
            <a:r>
              <a:rPr lang="en-US" altLang="ko-KR" sz="1044" dirty="0"/>
              <a:t>HDMI </a:t>
            </a:r>
            <a:r>
              <a:rPr lang="ko-KR" altLang="en-US" sz="1044" dirty="0"/>
              <a:t>및 </a:t>
            </a:r>
            <a:r>
              <a:rPr lang="en-US" altLang="ko-KR" sz="1044" dirty="0"/>
              <a:t>RCA </a:t>
            </a:r>
            <a:r>
              <a:rPr lang="ko-KR" altLang="en-US" sz="1044" dirty="0"/>
              <a:t>동영상 출력</a:t>
            </a:r>
          </a:p>
        </p:txBody>
      </p:sp>
    </p:spTree>
    <p:extLst>
      <p:ext uri="{BB962C8B-B14F-4D97-AF65-F5344CB8AC3E}">
        <p14:creationId xmlns:p14="http://schemas.microsoft.com/office/powerpoint/2010/main" val="3288907512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7709A5E0-4359-458E-BDA2-B5DF25476F2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 rtlCol="0">
            <a:normAutofit fontScale="92500" lnSpcReduction="10000"/>
          </a:bodyPr>
          <a:lstStyle/>
          <a:p>
            <a:r>
              <a:rPr lang="ko-KR" altLang="en-US"/>
              <a:t>라즈베리파이</a:t>
            </a:r>
            <a:r>
              <a:rPr lang="en-US" altLang="ko-KR"/>
              <a:t>(Raspberry Pi)</a:t>
            </a:r>
            <a:endParaRPr lang="en-US" altLang="ko-KR" dirty="0"/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614733A-099A-48A8-921E-4E6EFC35E06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ko-KR" altLang="en-US"/>
              <a:t>사물 인터넷 </a:t>
            </a:r>
            <a:r>
              <a:rPr lang="en-US" altLang="ko-KR"/>
              <a:t>(Internet of Things)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FBCA270-C075-47D7-BCB5-DA417E31C7D8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93788" y="981075"/>
            <a:ext cx="8812212" cy="5543550"/>
          </a:xfrm>
        </p:spPr>
        <p:txBody>
          <a:bodyPr/>
          <a:lstStyle/>
          <a:p>
            <a:pPr>
              <a:buFont typeface="Wingdings" panose="05000000000000000000" pitchFamily="2" charset="2"/>
              <a:buChar char="u"/>
            </a:pPr>
            <a:r>
              <a:rPr lang="ko-KR" altLang="en-US"/>
              <a:t> 라즈비안 </a:t>
            </a:r>
            <a:r>
              <a:rPr lang="en-US" altLang="ko-KR"/>
              <a:t>(Raspbian Jessie)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/>
              <a:t>라즈베리파이 운영체제 </a:t>
            </a:r>
          </a:p>
          <a:p>
            <a:pPr marL="379567" lvl="1" indent="0">
              <a:buNone/>
            </a:pPr>
            <a:endParaRPr lang="ko-KR" altLang="en-US">
              <a:solidFill>
                <a:srgbClr val="FF0000"/>
              </a:solidFill>
            </a:endParaRPr>
          </a:p>
          <a:p>
            <a:endParaRPr lang="ko-KR" altLang="en-US"/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1BDEBA9B-46BE-417B-BD2F-FCDE6BD155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0445" y="2209458"/>
            <a:ext cx="6740204" cy="35240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31379118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7709A5E0-4359-458E-BDA2-B5DF25476F2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 rtlCol="0">
            <a:normAutofit fontScale="92500" lnSpcReduction="10000"/>
          </a:bodyPr>
          <a:lstStyle/>
          <a:p>
            <a:r>
              <a:rPr lang="ko-KR" altLang="en-US"/>
              <a:t>라즈베리파이</a:t>
            </a:r>
            <a:r>
              <a:rPr lang="en-US" altLang="ko-KR"/>
              <a:t>(Raspberry Pi)</a:t>
            </a:r>
            <a:endParaRPr lang="en-US" altLang="ko-KR" dirty="0"/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614733A-099A-48A8-921E-4E6EFC35E06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545790"/>
          </a:xfrm>
        </p:spPr>
        <p:txBody>
          <a:bodyPr/>
          <a:lstStyle/>
          <a:p>
            <a:r>
              <a:rPr lang="ko-KR" altLang="en-US"/>
              <a:t>사물 인터넷 </a:t>
            </a:r>
            <a:r>
              <a:rPr lang="en-US" altLang="ko-KR"/>
              <a:t>(Internet of Things)</a:t>
            </a:r>
          </a:p>
          <a:p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FBCA270-C075-47D7-BCB5-DA417E31C7D8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93788" y="981075"/>
            <a:ext cx="6127464" cy="431701"/>
          </a:xfrm>
        </p:spPr>
        <p:txBody>
          <a:bodyPr/>
          <a:lstStyle/>
          <a:p>
            <a:pPr>
              <a:buFont typeface="Wingdings" panose="05000000000000000000" pitchFamily="2" charset="2"/>
              <a:buChar char="u"/>
            </a:pPr>
            <a:r>
              <a:rPr lang="ko-KR" altLang="en-US"/>
              <a:t> 활용</a:t>
            </a:r>
            <a:r>
              <a:rPr lang="en-US" altLang="ko-KR"/>
              <a:t> </a:t>
            </a:r>
            <a:r>
              <a:rPr lang="ko-KR" altLang="en-US"/>
              <a:t>사례 </a:t>
            </a:r>
            <a:r>
              <a:rPr lang="en-US" altLang="ko-KR"/>
              <a:t>– </a:t>
            </a:r>
            <a:r>
              <a:rPr lang="ko-KR" altLang="en-US"/>
              <a:t>게임기 </a:t>
            </a:r>
          </a:p>
          <a:p>
            <a:pPr marL="379567" lvl="1" indent="0">
              <a:buNone/>
            </a:pPr>
            <a:endParaRPr lang="ko-KR" altLang="en-US">
              <a:solidFill>
                <a:srgbClr val="FF0000"/>
              </a:solidFill>
            </a:endParaRPr>
          </a:p>
          <a:p>
            <a:endParaRPr lang="ko-KR" altLang="en-US"/>
          </a:p>
        </p:txBody>
      </p:sp>
      <p:pic>
        <p:nvPicPr>
          <p:cNvPr id="6" name="내용 개체 틀 3">
            <a:extLst>
              <a:ext uri="{FF2B5EF4-FFF2-40B4-BE49-F238E27FC236}">
                <a16:creationId xmlns:a16="http://schemas.microsoft.com/office/drawing/2014/main" id="{6F69CA06-D364-499A-AB6B-16C95300AA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6656" y="1520788"/>
            <a:ext cx="2605877" cy="1729763"/>
          </a:xfrm>
          <a:prstGeom prst="rect">
            <a:avLst/>
          </a:prstGeom>
        </p:spPr>
      </p:pic>
      <p:pic>
        <p:nvPicPr>
          <p:cNvPr id="7" name="내용 개체 틀 3">
            <a:extLst>
              <a:ext uri="{FF2B5EF4-FFF2-40B4-BE49-F238E27FC236}">
                <a16:creationId xmlns:a16="http://schemas.microsoft.com/office/drawing/2014/main" id="{F64E6E99-7E42-4BC8-984A-70B46C4F30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2980" y="1531089"/>
            <a:ext cx="2574037" cy="1709160"/>
          </a:xfrm>
          <a:prstGeom prst="rect">
            <a:avLst/>
          </a:prstGeom>
        </p:spPr>
      </p:pic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1994D1F7-F1AB-4382-8CD7-3B3F80C51E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3793" y="4341328"/>
            <a:ext cx="2977383" cy="1991767"/>
          </a:xfrm>
          <a:prstGeom prst="rect">
            <a:avLst/>
          </a:prstGeom>
        </p:spPr>
      </p:pic>
      <p:sp>
        <p:nvSpPr>
          <p:cNvPr id="9" name="텍스트 개체 틀 2">
            <a:extLst>
              <a:ext uri="{FF2B5EF4-FFF2-40B4-BE49-F238E27FC236}">
                <a16:creationId xmlns:a16="http://schemas.microsoft.com/office/drawing/2014/main" id="{5FE84EF9-46CB-4D07-9B49-5049BC4F8AEE}"/>
              </a:ext>
            </a:extLst>
          </p:cNvPr>
          <p:cNvSpPr txBox="1">
            <a:spLocks/>
          </p:cNvSpPr>
          <p:nvPr/>
        </p:nvSpPr>
        <p:spPr>
          <a:xfrm>
            <a:off x="1078655" y="3860409"/>
            <a:ext cx="6127464" cy="4317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5738" indent="-185738" algn="l" defTabSz="742950" rtl="0" eaLnBrk="1" latinLnBrk="0" hangingPunct="1">
              <a:lnSpc>
                <a:spcPct val="90000"/>
              </a:lnSpc>
              <a:spcBef>
                <a:spcPts val="813"/>
              </a:spcBef>
              <a:buFont typeface="Arial" panose="020B0604020202020204" pitchFamily="34" charset="0"/>
              <a:buChar char="•"/>
              <a:defRPr sz="22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185738" algn="l" defTabSz="742950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19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28688" indent="-185738" algn="l" defTabSz="742950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16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00163" indent="-185738" algn="l" defTabSz="742950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71638" indent="-185738" algn="l" defTabSz="742950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43113" indent="-185738" algn="l" defTabSz="742950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14588" indent="-185738" algn="l" defTabSz="742950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86063" indent="-185738" algn="l" defTabSz="742950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57538" indent="-185738" algn="l" defTabSz="742950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u"/>
            </a:pPr>
            <a:r>
              <a:rPr lang="ko-KR" altLang="en-US"/>
              <a:t> 활용</a:t>
            </a:r>
            <a:r>
              <a:rPr lang="en-US" altLang="ko-KR"/>
              <a:t> </a:t>
            </a:r>
            <a:r>
              <a:rPr lang="ko-KR" altLang="en-US"/>
              <a:t>사례 </a:t>
            </a:r>
            <a:r>
              <a:rPr lang="en-US" altLang="ko-KR"/>
              <a:t>– </a:t>
            </a:r>
            <a:r>
              <a:rPr lang="ko-KR" altLang="en-US"/>
              <a:t>병렬컴퓨터</a:t>
            </a:r>
          </a:p>
          <a:p>
            <a:pPr marL="379567" lvl="1" indent="0">
              <a:buFont typeface="Arial" panose="020B0604020202020204" pitchFamily="34" charset="0"/>
              <a:buNone/>
            </a:pPr>
            <a:endParaRPr lang="ko-KR" altLang="en-US">
              <a:solidFill>
                <a:srgbClr val="FF0000"/>
              </a:solidFill>
            </a:endParaRPr>
          </a:p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7975675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7709A5E0-4359-458E-BDA2-B5DF25476F2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 rtlCol="0">
            <a:normAutofit fontScale="92500" lnSpcReduction="10000"/>
          </a:bodyPr>
          <a:lstStyle/>
          <a:p>
            <a:r>
              <a:rPr lang="ko-KR" altLang="en-US"/>
              <a:t>라즈베리파이 준비</a:t>
            </a:r>
            <a:endParaRPr lang="en-US" altLang="ko-KR" dirty="0"/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614733A-099A-48A8-921E-4E6EFC35E06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ko-KR" altLang="en-US"/>
              <a:t>사물 인터넷 </a:t>
            </a:r>
            <a:r>
              <a:rPr lang="en-US" altLang="ko-KR"/>
              <a:t>(Internet of Things)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FBCA270-C075-47D7-BCB5-DA417E31C7D8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93788" y="981075"/>
            <a:ext cx="8812212" cy="5543550"/>
          </a:xfrm>
        </p:spPr>
        <p:txBody>
          <a:bodyPr/>
          <a:lstStyle/>
          <a:p>
            <a:pPr>
              <a:buFont typeface="Wingdings" panose="05000000000000000000" pitchFamily="2" charset="2"/>
              <a:buChar char="u"/>
            </a:pPr>
            <a:r>
              <a:rPr lang="ko-KR" altLang="en-US"/>
              <a:t> 라즈베리파이 공식 사이트에서 라즈비안 다운로드 </a:t>
            </a:r>
            <a:endParaRPr lang="en-US" altLang="ko-KR"/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>
                <a:hlinkClick r:id="rId2"/>
              </a:rPr>
              <a:t>https://www.raspberrypi.org/</a:t>
            </a:r>
            <a:r>
              <a:rPr lang="en-US" altLang="ko-KR"/>
              <a:t>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>
                <a:hlinkClick r:id="rId3"/>
              </a:rPr>
              <a:t>https://www.raspberrypi.org/downloads/</a:t>
            </a:r>
            <a:r>
              <a:rPr lang="en-US" altLang="ko-KR"/>
              <a:t> </a:t>
            </a:r>
            <a:endParaRPr lang="ko-KR" altLang="en-US"/>
          </a:p>
          <a:p>
            <a:pPr marL="379567" lvl="1" indent="0">
              <a:buNone/>
            </a:pPr>
            <a:endParaRPr lang="ko-KR" altLang="en-US">
              <a:solidFill>
                <a:srgbClr val="FF0000"/>
              </a:solidFill>
            </a:endParaRPr>
          </a:p>
          <a:p>
            <a:endParaRPr lang="ko-KR" altLang="en-US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97787DB0-E6B7-4856-BE24-42313FA840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422" y="2201106"/>
            <a:ext cx="4987241" cy="3628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3">
            <a:extLst>
              <a:ext uri="{FF2B5EF4-FFF2-40B4-BE49-F238E27FC236}">
                <a16:creationId xmlns:a16="http://schemas.microsoft.com/office/drawing/2014/main" id="{1B63C4FB-CD59-4FA2-A910-815C72032F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4584" y="2972848"/>
            <a:ext cx="4962719" cy="33013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3307552B-B248-4F6D-9FE5-8C445A3BC7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7955" y="2267588"/>
            <a:ext cx="4048552" cy="205138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384527E-E77D-439A-8F41-00271FF8C358}"/>
              </a:ext>
            </a:extLst>
          </p:cNvPr>
          <p:cNvSpPr txBox="1"/>
          <p:nvPr/>
        </p:nvSpPr>
        <p:spPr>
          <a:xfrm>
            <a:off x="7232600" y="4318975"/>
            <a:ext cx="1970411" cy="61799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708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Zip</a:t>
            </a:r>
            <a:r>
              <a:rPr lang="ko-KR" altLang="en-US" sz="1708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파일 압축 해제</a:t>
            </a:r>
            <a:endParaRPr lang="en-US" altLang="ko-KR" sz="1708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708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-&gt;</a:t>
            </a:r>
            <a:r>
              <a:rPr lang="en-US" altLang="ko-KR" sz="1708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img</a:t>
            </a:r>
            <a:r>
              <a:rPr lang="en-US" altLang="ko-KR" sz="1708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708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파일 생성</a:t>
            </a:r>
          </a:p>
        </p:txBody>
      </p:sp>
    </p:spTree>
    <p:extLst>
      <p:ext uri="{BB962C8B-B14F-4D97-AF65-F5344CB8AC3E}">
        <p14:creationId xmlns:p14="http://schemas.microsoft.com/office/powerpoint/2010/main" val="36514367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D3BDE1A2-5AFC-4F82-BE1B-99F4ADAC21E1}"/>
              </a:ext>
            </a:extLst>
          </p:cNvPr>
          <p:cNvGrpSpPr/>
          <p:nvPr/>
        </p:nvGrpSpPr>
        <p:grpSpPr>
          <a:xfrm>
            <a:off x="1236625" y="1538986"/>
            <a:ext cx="2484356" cy="4861060"/>
            <a:chOff x="941213" y="540943"/>
            <a:chExt cx="3012707" cy="5894868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F18788E4-C4DF-4ECC-8FFD-46DC8451CC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56667" r="93771"/>
            <a:stretch/>
          </p:blipFill>
          <p:spPr>
            <a:xfrm>
              <a:off x="941213" y="540943"/>
              <a:ext cx="3012707" cy="5894868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6E56A433-BDBD-44AB-A65A-C7D7A9131578}"/>
                </a:ext>
              </a:extLst>
            </p:cNvPr>
            <p:cNvSpPr/>
            <p:nvPr/>
          </p:nvSpPr>
          <p:spPr>
            <a:xfrm>
              <a:off x="1490153" y="1493541"/>
              <a:ext cx="2374306" cy="38501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08"/>
            </a:p>
          </p:txBody>
        </p:sp>
      </p:grp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en-US" altLang="ko-KR" sz="2400" b="1">
                <a:solidFill>
                  <a:srgbClr val="000000"/>
                </a:solidFill>
              </a:rPr>
              <a:t>Python</a:t>
            </a:r>
            <a:r>
              <a:rPr lang="ko-KR" altLang="en-US">
                <a:solidFill>
                  <a:srgbClr val="000000"/>
                </a:solidFill>
              </a:rPr>
              <a:t> 개발 환경 설정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파이썬 개요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A77DEEC-3361-4A45-94FE-FD5ECBAB56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4468" y="796642"/>
            <a:ext cx="784887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아나콘다 파워 쉘 실행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CBA1F98-A336-4949-8CE5-E5AB31CD9E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6683" y="1557891"/>
            <a:ext cx="4142647" cy="216824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2C897CB-D060-4AEF-A89B-5B2B07756375}"/>
              </a:ext>
            </a:extLst>
          </p:cNvPr>
          <p:cNvSpPr txBox="1"/>
          <p:nvPr/>
        </p:nvSpPr>
        <p:spPr>
          <a:xfrm>
            <a:off x="4586683" y="4077072"/>
            <a:ext cx="238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jupyter</a:t>
            </a:r>
            <a:r>
              <a:rPr lang="ko-KR" altLang="en-US"/>
              <a:t> </a:t>
            </a:r>
            <a:r>
              <a:rPr lang="en-US" altLang="ko-KR"/>
              <a:t>notebook</a:t>
            </a:r>
            <a:r>
              <a:rPr lang="ko-KR" altLang="en-US"/>
              <a:t>  실행</a:t>
            </a:r>
          </a:p>
        </p:txBody>
      </p:sp>
    </p:spTree>
    <p:extLst>
      <p:ext uri="{BB962C8B-B14F-4D97-AF65-F5344CB8AC3E}">
        <p14:creationId xmlns:p14="http://schemas.microsoft.com/office/powerpoint/2010/main" val="4243962958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7709A5E0-4359-458E-BDA2-B5DF25476F2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 rtlCol="0">
            <a:normAutofit fontScale="92500" lnSpcReduction="10000"/>
          </a:bodyPr>
          <a:lstStyle/>
          <a:p>
            <a:r>
              <a:rPr lang="ko-KR" altLang="en-US"/>
              <a:t>라즈비안 운영체제 설치 </a:t>
            </a:r>
            <a:endParaRPr lang="en-US" altLang="ko-KR" dirty="0"/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614733A-099A-48A8-921E-4E6EFC35E06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ko-KR" altLang="en-US"/>
              <a:t>사물 인터넷 </a:t>
            </a:r>
            <a:r>
              <a:rPr lang="en-US" altLang="ko-KR"/>
              <a:t>(Internet of Things)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FBCA270-C075-47D7-BCB5-DA417E31C7D8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93788" y="981075"/>
            <a:ext cx="8812212" cy="5543550"/>
          </a:xfrm>
        </p:spPr>
        <p:txBody>
          <a:bodyPr/>
          <a:lstStyle/>
          <a:p>
            <a:pPr>
              <a:buFont typeface="Wingdings" panose="05000000000000000000" pitchFamily="2" charset="2"/>
              <a:buChar char="u"/>
            </a:pPr>
            <a:r>
              <a:rPr lang="en-US" altLang="ko-KR"/>
              <a:t> Win32DiskImager (Image</a:t>
            </a:r>
            <a:r>
              <a:rPr lang="ko-KR" altLang="en-US"/>
              <a:t> </a:t>
            </a:r>
            <a:r>
              <a:rPr lang="en-US" altLang="ko-KR"/>
              <a:t>writing tool) </a:t>
            </a:r>
            <a:r>
              <a:rPr lang="ko-KR" altLang="en-US"/>
              <a:t>설치 </a:t>
            </a:r>
            <a:endParaRPr lang="en-US" altLang="ko-KR"/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>
                <a:hlinkClick r:id="rId2"/>
              </a:rPr>
              <a:t>https://sourceforge.net/projects/win32diskimager/</a:t>
            </a:r>
            <a:r>
              <a:rPr lang="en-US" altLang="ko-KR"/>
              <a:t> </a:t>
            </a:r>
          </a:p>
          <a:p>
            <a:endParaRPr lang="en-US" altLang="ko-KR"/>
          </a:p>
          <a:p>
            <a:pPr>
              <a:buFont typeface="Wingdings" panose="05000000000000000000" pitchFamily="2" charset="2"/>
              <a:buChar char="u"/>
            </a:pPr>
            <a:r>
              <a:rPr lang="en-US" altLang="ko-KR"/>
              <a:t> SD </a:t>
            </a:r>
            <a:r>
              <a:rPr lang="ko-KR" altLang="en-US"/>
              <a:t>카드에 라즈비안 이미지 굽기 </a:t>
            </a:r>
            <a:endParaRPr lang="en-US" altLang="ko-KR"/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/>
              <a:t>Win32DiskImager</a:t>
            </a:r>
            <a:r>
              <a:rPr lang="ko-KR" altLang="en-US"/>
              <a:t>를 관리자 권한으로 실행 </a:t>
            </a:r>
            <a:endParaRPr lang="en-US" altLang="ko-KR"/>
          </a:p>
          <a:p>
            <a:pPr marL="379567" lvl="1" indent="0">
              <a:buNone/>
            </a:pPr>
            <a:endParaRPr lang="ko-KR" altLang="en-US">
              <a:solidFill>
                <a:srgbClr val="FF0000"/>
              </a:solidFill>
            </a:endParaRPr>
          </a:p>
          <a:p>
            <a:endParaRPr lang="ko-KR" altLang="en-US"/>
          </a:p>
        </p:txBody>
      </p:sp>
      <p:pic>
        <p:nvPicPr>
          <p:cNvPr id="12" name="Picture 3">
            <a:extLst>
              <a:ext uri="{FF2B5EF4-FFF2-40B4-BE49-F238E27FC236}">
                <a16:creationId xmlns:a16="http://schemas.microsoft.com/office/drawing/2014/main" id="{A578905D-AE74-4AC8-BA15-4FAC71B1BB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5310" y="3155726"/>
            <a:ext cx="5458316" cy="2620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F0B285E-7066-401C-AF6B-401FFC20E9A0}"/>
              </a:ext>
            </a:extLst>
          </p:cNvPr>
          <p:cNvSpPr txBox="1"/>
          <p:nvPr/>
        </p:nvSpPr>
        <p:spPr>
          <a:xfrm>
            <a:off x="3248352" y="3966731"/>
            <a:ext cx="1798890" cy="35516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708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이미지파일 위치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6BFE13B-B01F-4301-869E-C5AEDF75AAF1}"/>
              </a:ext>
            </a:extLst>
          </p:cNvPr>
          <p:cNvSpPr txBox="1"/>
          <p:nvPr/>
        </p:nvSpPr>
        <p:spPr>
          <a:xfrm>
            <a:off x="6794019" y="3975547"/>
            <a:ext cx="1415772" cy="35516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708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SD</a:t>
            </a:r>
            <a:r>
              <a:rPr lang="ko-KR" altLang="en-US" sz="1708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카드 위치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06F3A63-B2A6-47AC-93AD-13F972E00DA7}"/>
              </a:ext>
            </a:extLst>
          </p:cNvPr>
          <p:cNvSpPr txBox="1"/>
          <p:nvPr/>
        </p:nvSpPr>
        <p:spPr>
          <a:xfrm>
            <a:off x="6110836" y="5546869"/>
            <a:ext cx="623889" cy="35516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708">
                <a:latin typeface="맑은 고딕" panose="020B0503020000020004" pitchFamily="50" charset="-127"/>
                <a:ea typeface="맑은 고딕" panose="020B0503020000020004" pitchFamily="50" charset="-127"/>
              </a:rPr>
              <a:t>쓰기</a:t>
            </a:r>
          </a:p>
        </p:txBody>
      </p:sp>
    </p:spTree>
    <p:extLst>
      <p:ext uri="{BB962C8B-B14F-4D97-AF65-F5344CB8AC3E}">
        <p14:creationId xmlns:p14="http://schemas.microsoft.com/office/powerpoint/2010/main" val="2474359299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7709A5E0-4359-458E-BDA2-B5DF25476F2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 rtlCol="0">
            <a:normAutofit fontScale="92500" lnSpcReduction="10000"/>
          </a:bodyPr>
          <a:lstStyle/>
          <a:p>
            <a:r>
              <a:rPr lang="ko-KR" altLang="en-US"/>
              <a:t>라즈베리파이 연결 </a:t>
            </a:r>
            <a:endParaRPr lang="en-US" altLang="ko-KR" dirty="0"/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614733A-099A-48A8-921E-4E6EFC35E06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ko-KR" altLang="en-US"/>
              <a:t>사물 인터넷 </a:t>
            </a:r>
            <a:r>
              <a:rPr lang="en-US" altLang="ko-KR"/>
              <a:t>(Internet of Things)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FBCA270-C075-47D7-BCB5-DA417E31C7D8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93788" y="981075"/>
            <a:ext cx="8812212" cy="5543550"/>
          </a:xfrm>
        </p:spPr>
        <p:txBody>
          <a:bodyPr/>
          <a:lstStyle/>
          <a:p>
            <a:pPr>
              <a:buFont typeface="Wingdings" panose="05000000000000000000" pitchFamily="2" charset="2"/>
              <a:buChar char="u"/>
            </a:pPr>
            <a:r>
              <a:rPr lang="en-US" altLang="ko-KR"/>
              <a:t> SD</a:t>
            </a:r>
            <a:r>
              <a:rPr lang="ko-KR" altLang="en-US"/>
              <a:t>카드를 라즈베리파이에 장착</a:t>
            </a:r>
            <a:endParaRPr lang="en-US" altLang="ko-KR"/>
          </a:p>
          <a:p>
            <a:pPr>
              <a:buFont typeface="Wingdings" panose="05000000000000000000" pitchFamily="2" charset="2"/>
              <a:buChar char="u"/>
            </a:pPr>
            <a:r>
              <a:rPr lang="ko-KR" altLang="en-US"/>
              <a:t> 모니터</a:t>
            </a:r>
            <a:r>
              <a:rPr lang="en-US" altLang="ko-KR"/>
              <a:t>, </a:t>
            </a:r>
            <a:r>
              <a:rPr lang="ko-KR" altLang="en-US"/>
              <a:t>랜</a:t>
            </a:r>
            <a:r>
              <a:rPr lang="en-US" altLang="ko-KR"/>
              <a:t>, </a:t>
            </a:r>
            <a:r>
              <a:rPr lang="ko-KR" altLang="en-US"/>
              <a:t>키보드</a:t>
            </a:r>
            <a:r>
              <a:rPr lang="en-US" altLang="ko-KR"/>
              <a:t>, </a:t>
            </a:r>
            <a:r>
              <a:rPr lang="ko-KR" altLang="en-US"/>
              <a:t>마우스 케이블 연결 </a:t>
            </a:r>
            <a:endParaRPr lang="en-US" altLang="ko-KR"/>
          </a:p>
          <a:p>
            <a:pPr>
              <a:buFont typeface="Wingdings" panose="05000000000000000000" pitchFamily="2" charset="2"/>
              <a:buChar char="u"/>
            </a:pPr>
            <a:r>
              <a:rPr lang="ko-KR" altLang="en-US"/>
              <a:t> 전원 케이블 연결하면 부팅 시작</a:t>
            </a:r>
            <a:r>
              <a:rPr lang="en-US" altLang="ko-KR"/>
              <a:t> (</a:t>
            </a:r>
            <a:r>
              <a:rPr lang="ko-KR" altLang="en-US"/>
              <a:t>별도 전원버튼 없음</a:t>
            </a:r>
            <a:r>
              <a:rPr lang="en-US" altLang="ko-KR"/>
              <a:t>) </a:t>
            </a:r>
          </a:p>
          <a:p>
            <a:pPr marL="379567" lvl="1" indent="0">
              <a:buNone/>
            </a:pPr>
            <a:endParaRPr lang="ko-KR" altLang="en-US">
              <a:solidFill>
                <a:srgbClr val="FF0000"/>
              </a:solidFill>
            </a:endParaRPr>
          </a:p>
          <a:p>
            <a:endParaRPr lang="ko-KR" altLang="en-US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946DC1D9-3620-483F-9A5E-C3548857C2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5221" y="2469257"/>
            <a:ext cx="4883495" cy="3281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3182469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7709A5E0-4359-458E-BDA2-B5DF25476F2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 rtlCol="0">
            <a:normAutofit fontScale="92500" lnSpcReduction="10000"/>
          </a:bodyPr>
          <a:lstStyle/>
          <a:p>
            <a:r>
              <a:rPr lang="ko-KR" altLang="en-US"/>
              <a:t>네트워크 연결</a:t>
            </a:r>
            <a:endParaRPr lang="en-US" altLang="ko-KR" dirty="0"/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614733A-099A-48A8-921E-4E6EFC35E06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ko-KR" altLang="en-US"/>
              <a:t>사물 인터넷 </a:t>
            </a:r>
            <a:r>
              <a:rPr lang="en-US" altLang="ko-KR"/>
              <a:t>(Internet of Things)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FBCA270-C075-47D7-BCB5-DA417E31C7D8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93788" y="981075"/>
            <a:ext cx="8812212" cy="5543550"/>
          </a:xfrm>
        </p:spPr>
        <p:txBody>
          <a:bodyPr/>
          <a:lstStyle/>
          <a:p>
            <a:pPr>
              <a:buFont typeface="Wingdings" panose="05000000000000000000" pitchFamily="2" charset="2"/>
              <a:buChar char="u"/>
            </a:pPr>
            <a:r>
              <a:rPr lang="en-US" altLang="ko-KR"/>
              <a:t> IP</a:t>
            </a:r>
            <a:r>
              <a:rPr lang="ko-KR" altLang="en-US"/>
              <a:t>주소</a:t>
            </a:r>
            <a:r>
              <a:rPr lang="en-US" altLang="ko-KR"/>
              <a:t>/</a:t>
            </a:r>
            <a:r>
              <a:rPr lang="ko-KR" altLang="en-US"/>
              <a:t>맥주소 확인 </a:t>
            </a:r>
            <a:endParaRPr lang="en-US" altLang="ko-KR"/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/>
              <a:t># ifconfig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/>
              <a:t>eth0 </a:t>
            </a:r>
          </a:p>
          <a:p>
            <a:pPr lvl="1"/>
            <a:endParaRPr lang="en-US" altLang="ko-KR"/>
          </a:p>
          <a:p>
            <a:pPr>
              <a:buFont typeface="Wingdings" panose="05000000000000000000" pitchFamily="2" charset="2"/>
              <a:buChar char="u"/>
            </a:pPr>
            <a:r>
              <a:rPr lang="en-US" altLang="ko-KR"/>
              <a:t> WIFI</a:t>
            </a:r>
            <a:r>
              <a:rPr lang="ko-KR" altLang="en-US"/>
              <a:t>로 네트워크</a:t>
            </a:r>
            <a:r>
              <a:rPr lang="en-US" altLang="ko-KR"/>
              <a:t> </a:t>
            </a:r>
            <a:r>
              <a:rPr lang="ko-KR" altLang="en-US"/>
              <a:t>연결</a:t>
            </a:r>
            <a:endParaRPr lang="en-US" altLang="ko-KR"/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/>
              <a:t># ifconfig</a:t>
            </a:r>
            <a:r>
              <a:rPr lang="ko-KR" altLang="en-US"/>
              <a:t> </a:t>
            </a:r>
            <a:endParaRPr lang="en-US" altLang="ko-KR"/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/>
              <a:t>wlan0</a:t>
            </a:r>
          </a:p>
          <a:p>
            <a:pPr lvl="1"/>
            <a:endParaRPr lang="ko-KR" altLang="en-US"/>
          </a:p>
          <a:p>
            <a:pPr>
              <a:buFont typeface="Wingdings" panose="05000000000000000000" pitchFamily="2" charset="2"/>
              <a:buChar char="u"/>
            </a:pPr>
            <a:r>
              <a:rPr lang="ko-KR" altLang="en-US"/>
              <a:t> 고정</a:t>
            </a:r>
            <a:r>
              <a:rPr lang="en-US" altLang="ko-KR"/>
              <a:t> IP </a:t>
            </a:r>
            <a:r>
              <a:rPr lang="ko-KR" altLang="en-US"/>
              <a:t>설정 </a:t>
            </a:r>
            <a:r>
              <a:rPr lang="en-US" altLang="ko-KR"/>
              <a:t>(</a:t>
            </a:r>
            <a:r>
              <a:rPr lang="ko-KR" altLang="en-US"/>
              <a:t>필요시</a:t>
            </a:r>
            <a:r>
              <a:rPr lang="en-US" altLang="ko-KR"/>
              <a:t>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/>
              <a:t>설정 변경 </a:t>
            </a:r>
            <a:r>
              <a:rPr lang="en-US" altLang="ko-KR"/>
              <a:t># vi /etc/network/interfaces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/>
              <a:t>네트워크 재시작 </a:t>
            </a:r>
            <a:r>
              <a:rPr lang="en-US" altLang="ko-KR"/>
              <a:t># /etc/init.d/networking restart</a:t>
            </a:r>
            <a:endParaRPr lang="ko-KR" altLang="en-US"/>
          </a:p>
          <a:p>
            <a:pPr marL="379567" lvl="1" indent="0">
              <a:buNone/>
            </a:pPr>
            <a:endParaRPr lang="ko-KR" altLang="en-US">
              <a:solidFill>
                <a:srgbClr val="FF0000"/>
              </a:solidFill>
            </a:endParaRPr>
          </a:p>
          <a:p>
            <a:endParaRPr lang="ko-KR" altLang="en-US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0425E11D-D3B2-4944-88BC-A699FDE21B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7776" y="1249813"/>
            <a:ext cx="2955082" cy="29821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58481743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7709A5E0-4359-458E-BDA2-B5DF25476F2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 rtlCol="0">
            <a:normAutofit fontScale="92500" lnSpcReduction="10000"/>
          </a:bodyPr>
          <a:lstStyle/>
          <a:p>
            <a:r>
              <a:rPr lang="en-US" altLang="ko-KR"/>
              <a:t>Putty</a:t>
            </a:r>
            <a:r>
              <a:rPr lang="ko-KR" altLang="en-US"/>
              <a:t>를 이용한 </a:t>
            </a:r>
            <a:r>
              <a:rPr lang="en-US" altLang="ko-KR"/>
              <a:t>SSH </a:t>
            </a:r>
            <a:r>
              <a:rPr lang="ko-KR" altLang="en-US"/>
              <a:t>연결 </a:t>
            </a:r>
            <a:endParaRPr lang="en-US" altLang="ko-KR" dirty="0"/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614733A-099A-48A8-921E-4E6EFC35E06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ko-KR" altLang="en-US"/>
              <a:t>사물 인터넷 </a:t>
            </a:r>
            <a:r>
              <a:rPr lang="en-US" altLang="ko-KR"/>
              <a:t>(Internet of Things)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FBCA270-C075-47D7-BCB5-DA417E31C7D8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93788" y="981075"/>
            <a:ext cx="8812212" cy="5543550"/>
          </a:xfrm>
        </p:spPr>
        <p:txBody>
          <a:bodyPr/>
          <a:lstStyle/>
          <a:p>
            <a:pPr>
              <a:buFont typeface="Wingdings" panose="05000000000000000000" pitchFamily="2" charset="2"/>
              <a:buChar char="u"/>
            </a:pPr>
            <a:r>
              <a:rPr lang="en-US" altLang="ko-KR"/>
              <a:t> PC</a:t>
            </a:r>
            <a:r>
              <a:rPr lang="ko-KR" altLang="en-US"/>
              <a:t>에서 </a:t>
            </a:r>
            <a:r>
              <a:rPr lang="en-US" altLang="ko-KR"/>
              <a:t>putty </a:t>
            </a:r>
            <a:r>
              <a:rPr lang="ko-KR" altLang="en-US"/>
              <a:t>실행 </a:t>
            </a:r>
            <a:endParaRPr lang="en-US" altLang="ko-KR"/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/>
              <a:t>Hostname: 192.168.137.100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/>
              <a:t>Port: 22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/>
              <a:t>Connection type: SSH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/>
              <a:t>ID: root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/>
              <a:t>Password: linux</a:t>
            </a:r>
          </a:p>
          <a:p>
            <a:pPr marL="379567" lvl="1" indent="0">
              <a:buNone/>
            </a:pPr>
            <a:endParaRPr lang="ko-KR" altLang="en-US">
              <a:solidFill>
                <a:srgbClr val="FF0000"/>
              </a:solidFill>
            </a:endParaRPr>
          </a:p>
          <a:p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C93F87-3A54-49C4-962A-EBDF25DCF127}"/>
              </a:ext>
            </a:extLst>
          </p:cNvPr>
          <p:cNvSpPr txBox="1"/>
          <p:nvPr/>
        </p:nvSpPr>
        <p:spPr>
          <a:xfrm>
            <a:off x="1211261" y="3497318"/>
            <a:ext cx="6882012" cy="1143646"/>
          </a:xfrm>
          <a:prstGeom prst="rect">
            <a:avLst/>
          </a:prstGeom>
          <a:solidFill>
            <a:srgbClr val="94B6D2">
              <a:lumMod val="60000"/>
              <a:lumOff val="40000"/>
            </a:srgbClr>
          </a:solidFill>
        </p:spPr>
        <p:txBody>
          <a:bodyPr wrap="none" rtlCol="0">
            <a:spAutoFit/>
          </a:bodyPr>
          <a:lstStyle/>
          <a:p>
            <a:pPr defTabSz="867583">
              <a:defRPr/>
            </a:pPr>
            <a:r>
              <a:rPr lang="en-US" altLang="ko-KR" sz="1708" kern="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SSH </a:t>
            </a:r>
            <a:r>
              <a:rPr lang="ko-KR" altLang="en-US" sz="1708" kern="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접속 프로그램 한글 </a:t>
            </a:r>
            <a:r>
              <a:rPr lang="en-US" altLang="ko-KR" sz="1708" kern="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Putty </a:t>
            </a:r>
            <a:r>
              <a:rPr lang="ko-KR" altLang="en-US" sz="1708" kern="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설치하기 </a:t>
            </a:r>
            <a:endParaRPr lang="en-US" altLang="ko-KR" sz="1708" kern="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defTabSz="867583">
              <a:defRPr/>
            </a:pPr>
            <a:r>
              <a:rPr lang="en-US" altLang="ko-KR" sz="1708" kern="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 HangulPuTTY-0.60.h1a2.exe </a:t>
            </a:r>
            <a:br>
              <a:rPr lang="ko-KR" altLang="en-US" sz="1708" kern="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</a:br>
            <a:endParaRPr lang="en-US" altLang="ko-KR" sz="1708" kern="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defTabSz="867583">
              <a:defRPr/>
            </a:pPr>
            <a:r>
              <a:rPr lang="ko-KR" altLang="en-US" sz="1708" kern="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한글코드를 </a:t>
            </a:r>
            <a:r>
              <a:rPr lang="en-US" altLang="ko-KR" sz="1708" kern="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UTF-8</a:t>
            </a:r>
            <a:r>
              <a:rPr lang="ko-KR" altLang="en-US" sz="1708" kern="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로 설정하기</a:t>
            </a:r>
            <a:r>
              <a:rPr lang="en-US" altLang="ko-KR" sz="1708" kern="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: </a:t>
            </a:r>
            <a:r>
              <a:rPr lang="ko-KR" altLang="en-US" sz="1708" kern="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창 </a:t>
            </a:r>
            <a:r>
              <a:rPr lang="en-US" altLang="ko-KR" sz="1708" kern="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&gt; </a:t>
            </a:r>
            <a:r>
              <a:rPr lang="ko-KR" altLang="en-US" sz="1708" kern="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변환 </a:t>
            </a:r>
            <a:r>
              <a:rPr lang="en-US" altLang="ko-KR" sz="1708" kern="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&gt; </a:t>
            </a:r>
            <a:r>
              <a:rPr lang="ko-KR" altLang="en-US" sz="1708" kern="0" dirty="0" err="1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문자셋을</a:t>
            </a:r>
            <a:r>
              <a:rPr lang="ko-KR" altLang="en-US" sz="1708" kern="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</a:t>
            </a:r>
            <a:r>
              <a:rPr lang="en-US" altLang="ko-KR" sz="1708" kern="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UTF-8</a:t>
            </a:r>
            <a:r>
              <a:rPr lang="ko-KR" altLang="en-US" sz="1708" kern="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로 선택 </a:t>
            </a:r>
          </a:p>
        </p:txBody>
      </p:sp>
    </p:spTree>
    <p:extLst>
      <p:ext uri="{BB962C8B-B14F-4D97-AF65-F5344CB8AC3E}">
        <p14:creationId xmlns:p14="http://schemas.microsoft.com/office/powerpoint/2010/main" val="1379523819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7709A5E0-4359-458E-BDA2-B5DF25476F2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 rtlCol="0">
            <a:normAutofit fontScale="92500" lnSpcReduction="10000"/>
          </a:bodyPr>
          <a:lstStyle/>
          <a:p>
            <a:r>
              <a:rPr lang="en-US" altLang="ko-KR"/>
              <a:t>Windows</a:t>
            </a:r>
            <a:r>
              <a:rPr lang="ko-KR" altLang="en-US"/>
              <a:t>에서 랜카드 공유 설정</a:t>
            </a:r>
            <a:endParaRPr lang="en-US" altLang="ko-KR" dirty="0"/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614733A-099A-48A8-921E-4E6EFC35E06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ko-KR" altLang="en-US"/>
              <a:t>사물 인터넷 </a:t>
            </a:r>
            <a:r>
              <a:rPr lang="en-US" altLang="ko-KR"/>
              <a:t>(Internet of Things)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011B2214-808A-4F63-A3A2-565E3F863FA8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93788" y="981075"/>
            <a:ext cx="8812212" cy="5543550"/>
          </a:xfrm>
        </p:spPr>
        <p:txBody>
          <a:bodyPr/>
          <a:lstStyle/>
          <a:p>
            <a:pPr>
              <a:buFont typeface="Wingdings" panose="05000000000000000000" pitchFamily="2" charset="2"/>
              <a:buChar char="u"/>
            </a:pPr>
            <a:r>
              <a:rPr lang="en-US" altLang="ko-KR"/>
              <a:t> Windows</a:t>
            </a:r>
            <a:r>
              <a:rPr lang="ko-KR" altLang="en-US"/>
              <a:t>에서 어뎁터 설정 클릭</a:t>
            </a:r>
            <a:endParaRPr lang="en-US" altLang="ko-KR"/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/>
              <a:t>외부로 연결된 랜카드에서 공유설정 </a:t>
            </a:r>
            <a:r>
              <a:rPr lang="en-US" altLang="ko-KR"/>
              <a:t>-&gt; </a:t>
            </a:r>
            <a:r>
              <a:rPr lang="ko-KR" altLang="en-US"/>
              <a:t>타겟보드에 연결된 랜카드 시정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5EEB52B7-DEC6-4ED0-A788-39617F2C64EB}"/>
              </a:ext>
            </a:extLst>
          </p:cNvPr>
          <p:cNvGrpSpPr/>
          <p:nvPr/>
        </p:nvGrpSpPr>
        <p:grpSpPr>
          <a:xfrm>
            <a:off x="1005803" y="2060848"/>
            <a:ext cx="7904458" cy="4102324"/>
            <a:chOff x="648942" y="2033212"/>
            <a:chExt cx="8744752" cy="4538427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0FFAEDAC-B606-4361-BE52-06546108A6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8942" y="2113642"/>
              <a:ext cx="4469941" cy="3706501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6EB8ECA0-D640-408B-A389-3C19940B6DB5}"/>
                </a:ext>
              </a:extLst>
            </p:cNvPr>
            <p:cNvSpPr/>
            <p:nvPr/>
          </p:nvSpPr>
          <p:spPr>
            <a:xfrm>
              <a:off x="2439843" y="3659460"/>
              <a:ext cx="888139" cy="20495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08"/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2921B026-1362-4F84-9F17-4CD020794B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40949" y="2033212"/>
              <a:ext cx="4628153" cy="3457450"/>
            </a:xfrm>
            <a:prstGeom prst="rect">
              <a:avLst/>
            </a:prstGeom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298C354-3986-435A-A70C-4871A8F121F1}"/>
                </a:ext>
              </a:extLst>
            </p:cNvPr>
            <p:cNvSpPr/>
            <p:nvPr/>
          </p:nvSpPr>
          <p:spPr>
            <a:xfrm>
              <a:off x="4493041" y="3147072"/>
              <a:ext cx="1538808" cy="47822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08"/>
            </a:p>
          </p:txBody>
        </p:sp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3100299E-6647-4111-8FD8-E6744EFBB40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41681" y="3574304"/>
              <a:ext cx="3252013" cy="2997335"/>
            </a:xfrm>
            <a:prstGeom prst="rect">
              <a:avLst/>
            </a:prstGeom>
          </p:spPr>
        </p:pic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30D8FA9D-7C3A-4BE7-93DC-C595E0351143}"/>
                </a:ext>
              </a:extLst>
            </p:cNvPr>
            <p:cNvSpPr/>
            <p:nvPr/>
          </p:nvSpPr>
          <p:spPr>
            <a:xfrm>
              <a:off x="6319367" y="4043865"/>
              <a:ext cx="2937690" cy="68318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08"/>
            </a:p>
          </p:txBody>
        </p:sp>
      </p:grpSp>
    </p:spTree>
    <p:extLst>
      <p:ext uri="{BB962C8B-B14F-4D97-AF65-F5344CB8AC3E}">
        <p14:creationId xmlns:p14="http://schemas.microsoft.com/office/powerpoint/2010/main" val="2698311970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7709A5E0-4359-458E-BDA2-B5DF25476F2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 rtlCol="0">
            <a:normAutofit fontScale="92500" lnSpcReduction="10000"/>
          </a:bodyPr>
          <a:lstStyle/>
          <a:p>
            <a:r>
              <a:rPr lang="ko-KR" altLang="en-US"/>
              <a:t>네트워크 환경</a:t>
            </a:r>
            <a:endParaRPr lang="en-US" altLang="ko-KR" dirty="0"/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614733A-099A-48A8-921E-4E6EFC35E06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ko-KR" altLang="en-US"/>
              <a:t>사물 인터넷 </a:t>
            </a:r>
            <a:r>
              <a:rPr lang="en-US" altLang="ko-KR"/>
              <a:t>(Internet of Things)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66B2FAB-3B3A-4A47-9FA7-3A2EEF4CC629}"/>
              </a:ext>
            </a:extLst>
          </p:cNvPr>
          <p:cNvSpPr/>
          <p:nvPr/>
        </p:nvSpPr>
        <p:spPr>
          <a:xfrm>
            <a:off x="2015310" y="2241749"/>
            <a:ext cx="1844596" cy="913978"/>
          </a:xfrm>
          <a:prstGeom prst="rect">
            <a:avLst/>
          </a:prstGeom>
          <a:solidFill>
            <a:srgbClr val="FFFF00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08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B12EE3E-F532-4B36-8CFB-E72F45B70DB1}"/>
              </a:ext>
            </a:extLst>
          </p:cNvPr>
          <p:cNvSpPr/>
          <p:nvPr/>
        </p:nvSpPr>
        <p:spPr>
          <a:xfrm>
            <a:off x="2015310" y="3155727"/>
            <a:ext cx="1844596" cy="913978"/>
          </a:xfrm>
          <a:prstGeom prst="rect">
            <a:avLst/>
          </a:prstGeom>
          <a:solidFill>
            <a:srgbClr val="FFFF00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08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9BF91C4-ED66-41F9-90E9-7E644303707F}"/>
              </a:ext>
            </a:extLst>
          </p:cNvPr>
          <p:cNvSpPr/>
          <p:nvPr/>
        </p:nvSpPr>
        <p:spPr>
          <a:xfrm>
            <a:off x="6046094" y="2241749"/>
            <a:ext cx="1844596" cy="913978"/>
          </a:xfrm>
          <a:prstGeom prst="rect">
            <a:avLst/>
          </a:prstGeom>
          <a:solidFill>
            <a:srgbClr val="FFFF00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08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1D228E3-B078-4B47-977A-5B3E857E5850}"/>
              </a:ext>
            </a:extLst>
          </p:cNvPr>
          <p:cNvSpPr/>
          <p:nvPr/>
        </p:nvSpPr>
        <p:spPr>
          <a:xfrm>
            <a:off x="6046094" y="3155727"/>
            <a:ext cx="1844596" cy="913978"/>
          </a:xfrm>
          <a:prstGeom prst="rect">
            <a:avLst/>
          </a:prstGeom>
          <a:solidFill>
            <a:srgbClr val="FFFF00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08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6D1A58A-A80E-4E44-8CBE-2169FF89900C}"/>
              </a:ext>
            </a:extLst>
          </p:cNvPr>
          <p:cNvSpPr/>
          <p:nvPr/>
        </p:nvSpPr>
        <p:spPr>
          <a:xfrm>
            <a:off x="3108404" y="3877215"/>
            <a:ext cx="576864" cy="341590"/>
          </a:xfrm>
          <a:prstGeom prst="rect">
            <a:avLst/>
          </a:prstGeom>
          <a:solidFill>
            <a:srgbClr val="FFC000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08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4C22843-9D45-442F-AE88-8F7556D7BD1B}"/>
              </a:ext>
            </a:extLst>
          </p:cNvPr>
          <p:cNvSpPr/>
          <p:nvPr/>
        </p:nvSpPr>
        <p:spPr>
          <a:xfrm>
            <a:off x="2153779" y="3875783"/>
            <a:ext cx="576864" cy="341590"/>
          </a:xfrm>
          <a:prstGeom prst="rect">
            <a:avLst/>
          </a:prstGeom>
          <a:solidFill>
            <a:srgbClr val="FFC000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08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3BAAA2D-293E-4053-8DD8-E8965E45F36F}"/>
              </a:ext>
            </a:extLst>
          </p:cNvPr>
          <p:cNvSpPr/>
          <p:nvPr/>
        </p:nvSpPr>
        <p:spPr>
          <a:xfrm>
            <a:off x="6252881" y="3905798"/>
            <a:ext cx="576864" cy="341590"/>
          </a:xfrm>
          <a:prstGeom prst="rect">
            <a:avLst/>
          </a:prstGeom>
          <a:solidFill>
            <a:srgbClr val="FFC000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08"/>
          </a:p>
        </p:txBody>
      </p:sp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C7C21730-EDAF-4852-BC51-76585701A871}"/>
              </a:ext>
            </a:extLst>
          </p:cNvPr>
          <p:cNvCxnSpPr>
            <a:stCxn id="22" idx="2"/>
            <a:endCxn id="19" idx="2"/>
          </p:cNvCxnSpPr>
          <p:nvPr/>
        </p:nvCxnSpPr>
        <p:spPr>
          <a:xfrm rot="5400000" flipH="1">
            <a:off x="4954783" y="2660859"/>
            <a:ext cx="28583" cy="3144477"/>
          </a:xfrm>
          <a:prstGeom prst="bentConnector3">
            <a:avLst>
              <a:gd name="adj1" fmla="val -758788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945E25B9-1934-4405-991D-9E5A12D881DE}"/>
              </a:ext>
            </a:extLst>
          </p:cNvPr>
          <p:cNvCxnSpPr>
            <a:cxnSpLocks/>
            <a:stCxn id="20" idx="2"/>
          </p:cNvCxnSpPr>
          <p:nvPr/>
        </p:nvCxnSpPr>
        <p:spPr>
          <a:xfrm rot="5400000">
            <a:off x="1806503" y="3818068"/>
            <a:ext cx="236404" cy="1035013"/>
          </a:xfrm>
          <a:prstGeom prst="bentConnector2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D3BF0FFE-C09F-45CA-ACCA-35F792026C4E}"/>
              </a:ext>
            </a:extLst>
          </p:cNvPr>
          <p:cNvSpPr/>
          <p:nvPr/>
        </p:nvSpPr>
        <p:spPr>
          <a:xfrm>
            <a:off x="6252882" y="2472544"/>
            <a:ext cx="613033" cy="273273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18">
                <a:solidFill>
                  <a:schemeClr val="tx1"/>
                </a:solidFill>
              </a:rPr>
              <a:t>sshd</a:t>
            </a:r>
            <a:endParaRPr lang="ko-KR" altLang="en-US" sz="1518">
              <a:solidFill>
                <a:schemeClr val="tx1"/>
              </a:solidFill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05EB1F43-AAC0-4F2A-8F59-B7A7D1566D69}"/>
              </a:ext>
            </a:extLst>
          </p:cNvPr>
          <p:cNvSpPr/>
          <p:nvPr/>
        </p:nvSpPr>
        <p:spPr>
          <a:xfrm>
            <a:off x="7057611" y="2484969"/>
            <a:ext cx="696442" cy="273273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18">
                <a:solidFill>
                  <a:schemeClr val="tx1"/>
                </a:solidFill>
              </a:rPr>
              <a:t>sftpd</a:t>
            </a:r>
            <a:endParaRPr lang="ko-KR" altLang="en-US" sz="1518">
              <a:solidFill>
                <a:schemeClr val="tx1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60492F6E-E8E8-43C0-8B91-68E2726CCA0B}"/>
              </a:ext>
            </a:extLst>
          </p:cNvPr>
          <p:cNvSpPr/>
          <p:nvPr/>
        </p:nvSpPr>
        <p:spPr>
          <a:xfrm>
            <a:off x="6679961" y="3158669"/>
            <a:ext cx="377651" cy="223627"/>
          </a:xfrm>
          <a:prstGeom prst="rect">
            <a:avLst/>
          </a:prstGeom>
          <a:solidFill>
            <a:srgbClr val="FFC000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28">
                <a:solidFill>
                  <a:schemeClr val="tx1"/>
                </a:solidFill>
              </a:rPr>
              <a:t>22</a:t>
            </a:r>
            <a:endParaRPr lang="ko-KR" altLang="en-US" sz="1328">
              <a:solidFill>
                <a:schemeClr val="tx1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E3A9854-8C54-4D80-93FC-249DD1599396}"/>
              </a:ext>
            </a:extLst>
          </p:cNvPr>
          <p:cNvSpPr/>
          <p:nvPr/>
        </p:nvSpPr>
        <p:spPr>
          <a:xfrm>
            <a:off x="6679961" y="2932101"/>
            <a:ext cx="377651" cy="223627"/>
          </a:xfrm>
          <a:prstGeom prst="rect">
            <a:avLst/>
          </a:prstGeom>
          <a:solidFill>
            <a:srgbClr val="FFC000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28">
              <a:solidFill>
                <a:schemeClr val="tx1"/>
              </a:solidFill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AA00A235-B090-47D9-992C-984FE794C8B0}"/>
              </a:ext>
            </a:extLst>
          </p:cNvPr>
          <p:cNvCxnSpPr>
            <a:stCxn id="31" idx="0"/>
            <a:endCxn id="27" idx="2"/>
          </p:cNvCxnSpPr>
          <p:nvPr/>
        </p:nvCxnSpPr>
        <p:spPr>
          <a:xfrm flipH="1" flipV="1">
            <a:off x="6559399" y="2745817"/>
            <a:ext cx="309388" cy="1862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6A44E8EB-F7E7-461F-8D20-76EB3D39E0AB}"/>
              </a:ext>
            </a:extLst>
          </p:cNvPr>
          <p:cNvCxnSpPr>
            <a:cxnSpLocks/>
            <a:stCxn id="31" idx="0"/>
            <a:endCxn id="28" idx="2"/>
          </p:cNvCxnSpPr>
          <p:nvPr/>
        </p:nvCxnSpPr>
        <p:spPr>
          <a:xfrm flipV="1">
            <a:off x="6868786" y="2758242"/>
            <a:ext cx="537046" cy="1738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889DB8BA-3C27-4241-898C-96E2CF8AF45B}"/>
              </a:ext>
            </a:extLst>
          </p:cNvPr>
          <p:cNvSpPr/>
          <p:nvPr/>
        </p:nvSpPr>
        <p:spPr>
          <a:xfrm>
            <a:off x="2103614" y="2472544"/>
            <a:ext cx="696441" cy="273273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18">
                <a:solidFill>
                  <a:schemeClr val="tx1"/>
                </a:solidFill>
              </a:rPr>
              <a:t>putty</a:t>
            </a:r>
            <a:endParaRPr lang="ko-KR" altLang="en-US" sz="1518">
              <a:solidFill>
                <a:schemeClr val="tx1"/>
              </a:solidFill>
            </a:endParaRP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EB235889-106B-47AC-B5FC-E174F6AB39B5}"/>
              </a:ext>
            </a:extLst>
          </p:cNvPr>
          <p:cNvSpPr/>
          <p:nvPr/>
        </p:nvSpPr>
        <p:spPr>
          <a:xfrm>
            <a:off x="2991752" y="2484969"/>
            <a:ext cx="799836" cy="273273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18">
                <a:solidFill>
                  <a:schemeClr val="tx1"/>
                </a:solidFill>
              </a:rPr>
              <a:t>filezilla</a:t>
            </a:r>
            <a:endParaRPr lang="ko-KR" altLang="en-US" sz="1518">
              <a:solidFill>
                <a:schemeClr val="tx1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C00DA0AE-146B-45B4-B48E-516EA001A144}"/>
              </a:ext>
            </a:extLst>
          </p:cNvPr>
          <p:cNvSpPr/>
          <p:nvPr/>
        </p:nvSpPr>
        <p:spPr>
          <a:xfrm>
            <a:off x="2682420" y="3158669"/>
            <a:ext cx="377651" cy="223627"/>
          </a:xfrm>
          <a:prstGeom prst="rect">
            <a:avLst/>
          </a:prstGeom>
          <a:solidFill>
            <a:srgbClr val="FFC000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28">
              <a:solidFill>
                <a:schemeClr val="tx1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111D84F-3B8D-456D-932A-FE32150F2693}"/>
              </a:ext>
            </a:extLst>
          </p:cNvPr>
          <p:cNvSpPr/>
          <p:nvPr/>
        </p:nvSpPr>
        <p:spPr>
          <a:xfrm>
            <a:off x="2682420" y="2932101"/>
            <a:ext cx="377651" cy="223627"/>
          </a:xfrm>
          <a:prstGeom prst="rect">
            <a:avLst/>
          </a:prstGeom>
          <a:solidFill>
            <a:srgbClr val="FFC000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28">
              <a:solidFill>
                <a:schemeClr val="tx1"/>
              </a:solidFill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6F8F6BFE-9D37-40E0-9339-954EFB25A095}"/>
              </a:ext>
            </a:extLst>
          </p:cNvPr>
          <p:cNvCxnSpPr>
            <a:cxnSpLocks/>
            <a:stCxn id="40" idx="0"/>
            <a:endCxn id="37" idx="2"/>
          </p:cNvCxnSpPr>
          <p:nvPr/>
        </p:nvCxnSpPr>
        <p:spPr>
          <a:xfrm flipH="1" flipV="1">
            <a:off x="2451836" y="2745817"/>
            <a:ext cx="419410" cy="1862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16F0F6EC-2B76-43C9-B3EC-451163993D96}"/>
              </a:ext>
            </a:extLst>
          </p:cNvPr>
          <p:cNvCxnSpPr>
            <a:cxnSpLocks/>
            <a:stCxn id="40" idx="0"/>
            <a:endCxn id="38" idx="2"/>
          </p:cNvCxnSpPr>
          <p:nvPr/>
        </p:nvCxnSpPr>
        <p:spPr>
          <a:xfrm flipV="1">
            <a:off x="2871245" y="2758242"/>
            <a:ext cx="520425" cy="1738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F2FDA459-87C2-47C2-ABE4-FEC3A5A4A32D}"/>
              </a:ext>
            </a:extLst>
          </p:cNvPr>
          <p:cNvSpPr txBox="1"/>
          <p:nvPr/>
        </p:nvSpPr>
        <p:spPr>
          <a:xfrm>
            <a:off x="1525144" y="4529846"/>
            <a:ext cx="1059906" cy="2951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buClr>
                <a:srgbClr val="C5003D"/>
              </a:buClr>
            </a:pPr>
            <a:r>
              <a:rPr lang="ko-KR" altLang="en-US" sz="1139">
                <a:latin typeface="맑은 고딕" panose="020B0503020000020004" pitchFamily="50" charset="-127"/>
                <a:ea typeface="맑은 고딕" panose="020B0503020000020004" pitchFamily="50" charset="-127"/>
              </a:rPr>
              <a:t>무선네트워크</a:t>
            </a:r>
            <a:endParaRPr lang="ko-KR" altLang="en-US" sz="1139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8CBFF8C-9B96-4572-BC23-5B7D29A65EBF}"/>
              </a:ext>
            </a:extLst>
          </p:cNvPr>
          <p:cNvSpPr txBox="1"/>
          <p:nvPr/>
        </p:nvSpPr>
        <p:spPr>
          <a:xfrm>
            <a:off x="2934377" y="4552617"/>
            <a:ext cx="1082348" cy="5230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buClr>
                <a:srgbClr val="C5003D"/>
              </a:buClr>
            </a:pPr>
            <a:r>
              <a:rPr lang="ko-KR" altLang="en-US" sz="1139">
                <a:latin typeface="맑은 고딕" panose="020B0503020000020004" pitchFamily="50" charset="-127"/>
                <a:ea typeface="맑은 고딕" panose="020B0503020000020004" pitchFamily="50" charset="-127"/>
              </a:rPr>
              <a:t>이더넷</a:t>
            </a:r>
            <a:endParaRPr lang="en-US" altLang="ko-KR" sz="1139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  <a:buClr>
                <a:srgbClr val="C5003D"/>
              </a:buClr>
            </a:pPr>
            <a:r>
              <a:rPr lang="en-US" altLang="ko-KR" sz="1139">
                <a:latin typeface="맑은 고딕" panose="020B0503020000020004" pitchFamily="50" charset="-127"/>
                <a:ea typeface="맑은 고딕" panose="020B0503020000020004" pitchFamily="50" charset="-127"/>
              </a:rPr>
              <a:t>192.168.137.1</a:t>
            </a:r>
            <a:endParaRPr lang="ko-KR" altLang="en-US" sz="1139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2093DEE-CD9E-44F7-8515-07669630BBFD}"/>
              </a:ext>
            </a:extLst>
          </p:cNvPr>
          <p:cNvSpPr txBox="1"/>
          <p:nvPr/>
        </p:nvSpPr>
        <p:spPr>
          <a:xfrm>
            <a:off x="6175552" y="4500865"/>
            <a:ext cx="1242648" cy="5230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buClr>
                <a:srgbClr val="C5003D"/>
              </a:buClr>
            </a:pPr>
            <a:r>
              <a:rPr lang="en-US" altLang="ko-KR" sz="1139">
                <a:latin typeface="맑은 고딕" panose="020B0503020000020004" pitchFamily="50" charset="-127"/>
                <a:ea typeface="맑은 고딕" panose="020B0503020000020004" pitchFamily="50" charset="-127"/>
              </a:rPr>
              <a:t>eth0</a:t>
            </a:r>
          </a:p>
          <a:p>
            <a:pPr>
              <a:lnSpc>
                <a:spcPct val="130000"/>
              </a:lnSpc>
              <a:buClr>
                <a:srgbClr val="C5003D"/>
              </a:buClr>
            </a:pPr>
            <a:r>
              <a:rPr lang="en-US" altLang="ko-KR" sz="1139">
                <a:latin typeface="맑은 고딕" panose="020B0503020000020004" pitchFamily="50" charset="-127"/>
                <a:ea typeface="맑은 고딕" panose="020B0503020000020004" pitchFamily="50" charset="-127"/>
              </a:rPr>
              <a:t>192.168.137.100</a:t>
            </a:r>
            <a:endParaRPr lang="ko-KR" altLang="en-US" sz="1139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6E70CDF-2B95-4DD7-A9C0-D31D9C7FFE0F}"/>
              </a:ext>
            </a:extLst>
          </p:cNvPr>
          <p:cNvSpPr txBox="1"/>
          <p:nvPr/>
        </p:nvSpPr>
        <p:spPr>
          <a:xfrm>
            <a:off x="2408159" y="1789385"/>
            <a:ext cx="936475" cy="3701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518">
                <a:latin typeface="Consolas" panose="020B0609020204030204" pitchFamily="49" charset="0"/>
              </a:rPr>
              <a:t>windows</a:t>
            </a:r>
            <a:endParaRPr lang="ko-KR" altLang="en-US" sz="1518" dirty="0">
              <a:latin typeface="Consolas" panose="020B0609020204030204" pitchFamily="49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3986B1F-5E0C-4F3A-A523-59D5B156E4A3}"/>
              </a:ext>
            </a:extLst>
          </p:cNvPr>
          <p:cNvSpPr txBox="1"/>
          <p:nvPr/>
        </p:nvSpPr>
        <p:spPr>
          <a:xfrm>
            <a:off x="6331246" y="1753102"/>
            <a:ext cx="1473480" cy="3701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518">
                <a:latin typeface="Consolas" panose="020B0609020204030204" pitchFamily="49" charset="0"/>
              </a:rPr>
              <a:t>target board</a:t>
            </a:r>
            <a:endParaRPr lang="ko-KR" altLang="en-US" sz="1518" dirty="0">
              <a:latin typeface="Consolas" panose="020B0609020204030204" pitchFamily="49" charset="0"/>
            </a:endParaRPr>
          </a:p>
        </p:txBody>
      </p: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BE812B9A-7FFE-422F-ABEA-0A997E05A50D}"/>
              </a:ext>
            </a:extLst>
          </p:cNvPr>
          <p:cNvCxnSpPr>
            <a:cxnSpLocks/>
            <a:stCxn id="19" idx="0"/>
            <a:endCxn id="20" idx="0"/>
          </p:cNvCxnSpPr>
          <p:nvPr/>
        </p:nvCxnSpPr>
        <p:spPr>
          <a:xfrm rot="16200000" flipV="1">
            <a:off x="2918808" y="3399186"/>
            <a:ext cx="1432" cy="954625"/>
          </a:xfrm>
          <a:prstGeom prst="bentConnector3">
            <a:avLst>
              <a:gd name="adj1" fmla="val 16063687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2756869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7709A5E0-4359-458E-BDA2-B5DF25476F2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 rtlCol="0">
            <a:normAutofit fontScale="92500" lnSpcReduction="10000"/>
          </a:bodyPr>
          <a:lstStyle/>
          <a:p>
            <a:r>
              <a:rPr lang="en-US" altLang="ko-KR"/>
              <a:t>sysfs</a:t>
            </a:r>
            <a:endParaRPr lang="ko-KR" altLang="en-US"/>
          </a:p>
          <a:p>
            <a:pPr defTabSz="867270">
              <a:defRPr/>
            </a:pPr>
            <a:endParaRPr lang="en-US" altLang="ko-KR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17BFF641-B4B3-4A6E-8B9D-729B226C1B6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ko-KR" altLang="en-US"/>
              <a:t>사물 인터넷 </a:t>
            </a:r>
            <a:r>
              <a:rPr lang="en-US" altLang="ko-KR"/>
              <a:t>(Internet of Things)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18C1ED6-433B-4DAC-90DD-3DB36408AAE4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546894" y="872716"/>
            <a:ext cx="8812212" cy="5543550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u"/>
              <a:defRPr/>
            </a:pPr>
            <a:r>
              <a:rPr lang="en-US" altLang="ko-KR" sz="1800" b="0">
                <a:cs typeface="Arial" panose="020B0604020202020204" pitchFamily="34" charset="0"/>
              </a:rPr>
              <a:t> sysfs </a:t>
            </a:r>
            <a:r>
              <a:rPr lang="ko-KR" altLang="en-US" sz="1800" b="0">
                <a:cs typeface="Arial" panose="020B0604020202020204" pitchFamily="34" charset="0"/>
              </a:rPr>
              <a:t>파일시스템은 유저가 커널 자료 구조와 인터페이스를 하기 위한 가상파일시스템이다</a:t>
            </a:r>
            <a:r>
              <a:rPr lang="en-US" altLang="ko-KR" sz="1800" b="0">
                <a:cs typeface="Arial" panose="020B0604020202020204" pitchFamily="34" charset="0"/>
              </a:rPr>
              <a:t>. </a:t>
            </a:r>
            <a:r>
              <a:rPr lang="ko-KR" altLang="en-US" sz="1800" b="0">
                <a:cs typeface="Arial" panose="020B0604020202020204" pitchFamily="34" charset="0"/>
              </a:rPr>
              <a:t>디렉토리 및 파일들은 </a:t>
            </a:r>
            <a:r>
              <a:rPr lang="en-US" altLang="ko-KR" sz="1800" b="0">
                <a:cs typeface="Arial" panose="020B0604020202020204" pitchFamily="34" charset="0"/>
              </a:rPr>
              <a:t>kset, kobject</a:t>
            </a:r>
            <a:r>
              <a:rPr lang="ko-KR" altLang="en-US" sz="1800" b="0">
                <a:cs typeface="Arial" panose="020B0604020202020204" pitchFamily="34" charset="0"/>
              </a:rPr>
              <a:t>로 표현된다</a:t>
            </a:r>
            <a:r>
              <a:rPr lang="en-US" altLang="ko-KR" sz="1800" b="0">
                <a:cs typeface="Arial" panose="020B0604020202020204" pitchFamily="34" charset="0"/>
              </a:rPr>
              <a:t>. sysfs</a:t>
            </a:r>
            <a:r>
              <a:rPr lang="ko-KR" altLang="en-US" sz="1800" b="0">
                <a:cs typeface="Arial" panose="020B0604020202020204" pitchFamily="34" charset="0"/>
              </a:rPr>
              <a:t>는 보통 다음과 같이 마운트된다</a:t>
            </a:r>
            <a:r>
              <a:rPr lang="en-US" altLang="ko-KR" sz="1800" b="0">
                <a:cs typeface="Arial" panose="020B0604020202020204" pitchFamily="34" charset="0"/>
              </a:rPr>
              <a:t>.</a:t>
            </a:r>
          </a:p>
          <a:p>
            <a:pPr>
              <a:buFont typeface="Wingdings" panose="05000000000000000000" pitchFamily="2" charset="2"/>
              <a:buChar char="u"/>
              <a:defRPr/>
            </a:pPr>
            <a:endParaRPr lang="en-US" altLang="ko-KR" sz="1800" b="0">
              <a:cs typeface="Arial" panose="020B0604020202020204" pitchFamily="34" charset="0"/>
            </a:endParaRPr>
          </a:p>
          <a:p>
            <a:pPr marL="0" indent="0">
              <a:buNone/>
              <a:defRPr/>
            </a:pPr>
            <a:r>
              <a:rPr lang="en-US" altLang="ko-KR" sz="1800" b="0">
                <a:cs typeface="Arial" panose="020B0604020202020204" pitchFamily="34" charset="0"/>
              </a:rPr>
              <a:t>	mount -t sysfs sysfs /sys</a:t>
            </a:r>
          </a:p>
          <a:p>
            <a:pPr marL="0" indent="0">
              <a:buNone/>
              <a:defRPr/>
            </a:pPr>
            <a:r>
              <a:rPr lang="en-US" altLang="ko-KR" sz="1800" b="0">
                <a:cs typeface="Arial" panose="020B0604020202020204" pitchFamily="34" charset="0"/>
              </a:rPr>
              <a:t> </a:t>
            </a:r>
          </a:p>
          <a:p>
            <a:pPr>
              <a:buFont typeface="Wingdings" panose="05000000000000000000" pitchFamily="2" charset="2"/>
              <a:buChar char="u"/>
              <a:defRPr/>
            </a:pPr>
            <a:r>
              <a:rPr lang="en-US" altLang="ko-KR" sz="1800" b="0">
                <a:cs typeface="Arial" panose="020B0604020202020204" pitchFamily="34" charset="0"/>
              </a:rPr>
              <a:t> sysfs</a:t>
            </a:r>
            <a:r>
              <a:rPr lang="ko-KR" altLang="en-US" sz="1800" b="0">
                <a:cs typeface="Arial" panose="020B0604020202020204" pitchFamily="34" charset="0"/>
              </a:rPr>
              <a:t>는 최근의 </a:t>
            </a:r>
            <a:r>
              <a:rPr lang="en-US" altLang="ko-KR" sz="1800" b="0">
                <a:cs typeface="Arial" panose="020B0604020202020204" pitchFamily="34" charset="0"/>
              </a:rPr>
              <a:t>Device Driver Model</a:t>
            </a:r>
            <a:r>
              <a:rPr lang="ko-KR" altLang="en-US" sz="1800" b="0">
                <a:cs typeface="Arial" panose="020B0604020202020204" pitchFamily="34" charset="0"/>
              </a:rPr>
              <a:t>을 따라 하이라키 관계를 사용하여 관리되는 방법이며 다음 방법들을 대체하는 것을 권고하고 있다</a:t>
            </a:r>
            <a:r>
              <a:rPr lang="en-US" altLang="ko-KR" sz="1800" b="0">
                <a:cs typeface="Arial" panose="020B0604020202020204" pitchFamily="34" charset="0"/>
              </a:rPr>
              <a:t>.</a:t>
            </a:r>
          </a:p>
          <a:p>
            <a:pPr>
              <a:buFont typeface="Wingdings" panose="05000000000000000000" pitchFamily="2" charset="2"/>
              <a:buChar char="u"/>
              <a:defRPr/>
            </a:pPr>
            <a:endParaRPr lang="en-US" altLang="ko-KR" sz="1800" b="0"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u"/>
              <a:defRPr/>
            </a:pPr>
            <a:r>
              <a:rPr lang="en-US" altLang="ko-KR" sz="1800" b="0">
                <a:cs typeface="Arial" panose="020B0604020202020204" pitchFamily="34" charset="0"/>
              </a:rPr>
              <a:t> procfs</a:t>
            </a:r>
          </a:p>
          <a:p>
            <a:pPr marL="665317" lvl="1" indent="-285750">
              <a:buFont typeface="Wingdings" panose="05000000000000000000" pitchFamily="2" charset="2"/>
              <a:buChar char="§"/>
              <a:defRPr/>
            </a:pPr>
            <a:r>
              <a:rPr lang="ko-KR" altLang="en-US" sz="1600" b="0">
                <a:cs typeface="Arial" panose="020B0604020202020204" pitchFamily="34" charset="0"/>
              </a:rPr>
              <a:t>프로세스 정보를 유저 </a:t>
            </a:r>
            <a:r>
              <a:rPr lang="en-US" altLang="ko-KR" sz="1600" b="0">
                <a:cs typeface="Arial" panose="020B0604020202020204" pitchFamily="34" charset="0"/>
              </a:rPr>
              <a:t>application</a:t>
            </a:r>
            <a:r>
              <a:rPr lang="ko-KR" altLang="en-US" sz="1600" b="0">
                <a:cs typeface="Arial" panose="020B0604020202020204" pitchFamily="34" charset="0"/>
              </a:rPr>
              <a:t>과의 인터페이스를 위해 심플하게 </a:t>
            </a:r>
            <a:r>
              <a:rPr lang="en-US" altLang="ko-KR" sz="1600" b="0">
                <a:cs typeface="Arial" panose="020B0604020202020204" pitchFamily="34" charset="0"/>
              </a:rPr>
              <a:t>readable text </a:t>
            </a:r>
            <a:r>
              <a:rPr lang="ko-KR" altLang="en-US" sz="1600" b="0">
                <a:cs typeface="Arial" panose="020B0604020202020204" pitchFamily="34" charset="0"/>
              </a:rPr>
              <a:t>출력 포맷으로 출력하게 고안된 파일 시스템이다</a:t>
            </a:r>
            <a:r>
              <a:rPr lang="en-US" altLang="ko-KR" sz="1600" b="0">
                <a:cs typeface="Arial" panose="020B0604020202020204" pitchFamily="34" charset="0"/>
              </a:rPr>
              <a:t>.</a:t>
            </a:r>
          </a:p>
          <a:p>
            <a:pPr marL="665317" lvl="1" indent="-285750">
              <a:buFont typeface="Wingdings" panose="05000000000000000000" pitchFamily="2" charset="2"/>
              <a:buChar char="§"/>
              <a:defRPr/>
            </a:pPr>
            <a:r>
              <a:rPr lang="ko-KR" altLang="en-US" sz="1600" b="0">
                <a:cs typeface="Arial" panose="020B0604020202020204" pitchFamily="34" charset="0"/>
              </a:rPr>
              <a:t>과도하게 이 디렉토리에 파일들이 모여있는 것을 피하기 위해 </a:t>
            </a:r>
            <a:r>
              <a:rPr lang="en-US" altLang="ko-KR" sz="1600" b="0">
                <a:cs typeface="Arial" panose="020B0604020202020204" pitchFamily="34" charset="0"/>
              </a:rPr>
              <a:t>sysfs</a:t>
            </a:r>
            <a:r>
              <a:rPr lang="ko-KR" altLang="en-US" sz="1600" b="0">
                <a:cs typeface="Arial" panose="020B0604020202020204" pitchFamily="34" charset="0"/>
              </a:rPr>
              <a:t>가 사용된다</a:t>
            </a:r>
            <a:r>
              <a:rPr lang="en-US" altLang="ko-KR" sz="1600" b="0">
                <a:cs typeface="Arial" panose="020B0604020202020204" pitchFamily="34" charset="0"/>
              </a:rPr>
              <a:t>.</a:t>
            </a:r>
          </a:p>
          <a:p>
            <a:pPr marL="665317" lvl="1" indent="-285750">
              <a:buFont typeface="Wingdings" panose="05000000000000000000" pitchFamily="2" charset="2"/>
              <a:buChar char="§"/>
              <a:defRPr/>
            </a:pPr>
            <a:endParaRPr lang="en-US" altLang="ko-KR" sz="1600" b="0"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u"/>
              <a:defRPr/>
            </a:pPr>
            <a:r>
              <a:rPr lang="en-US" altLang="ko-KR" sz="1800" b="0">
                <a:cs typeface="Arial" panose="020B0604020202020204" pitchFamily="34" charset="0"/>
              </a:rPr>
              <a:t> character </a:t>
            </a:r>
            <a:r>
              <a:rPr lang="ko-KR" altLang="en-US" sz="1800" b="0">
                <a:cs typeface="Arial" panose="020B0604020202020204" pitchFamily="34" charset="0"/>
              </a:rPr>
              <a:t>디바이스</a:t>
            </a:r>
          </a:p>
          <a:p>
            <a:pPr marL="665317" lvl="1" indent="-285750">
              <a:buFont typeface="Wingdings" panose="05000000000000000000" pitchFamily="2" charset="2"/>
              <a:buChar char="§"/>
              <a:defRPr/>
            </a:pPr>
            <a:r>
              <a:rPr lang="en-US" altLang="ko-KR" sz="1600" b="0">
                <a:cs typeface="Arial" panose="020B0604020202020204" pitchFamily="34" charset="0"/>
              </a:rPr>
              <a:t>ioctl()</a:t>
            </a:r>
            <a:r>
              <a:rPr lang="ko-KR" altLang="en-US" sz="1600" b="0">
                <a:cs typeface="Arial" panose="020B0604020202020204" pitchFamily="34" charset="0"/>
              </a:rPr>
              <a:t>을 포함한 </a:t>
            </a:r>
            <a:r>
              <a:rPr lang="en-US" altLang="ko-KR" sz="1600" b="0">
                <a:cs typeface="Arial" panose="020B0604020202020204" pitchFamily="34" charset="0"/>
              </a:rPr>
              <a:t>file operation </a:t>
            </a:r>
            <a:r>
              <a:rPr lang="ko-KR" altLang="en-US" sz="1600" b="0">
                <a:cs typeface="Arial" panose="020B0604020202020204" pitchFamily="34" charset="0"/>
              </a:rPr>
              <a:t>방식으로 유저 </a:t>
            </a:r>
            <a:r>
              <a:rPr lang="en-US" altLang="ko-KR" sz="1600" b="0">
                <a:cs typeface="Arial" panose="020B0604020202020204" pitchFamily="34" charset="0"/>
              </a:rPr>
              <a:t>application</a:t>
            </a:r>
            <a:r>
              <a:rPr lang="ko-KR" altLang="en-US" sz="1600" b="0">
                <a:cs typeface="Arial" panose="020B0604020202020204" pitchFamily="34" charset="0"/>
              </a:rPr>
              <a:t>과의 인터페이스를 수행한다</a:t>
            </a:r>
            <a:r>
              <a:rPr lang="en-US" altLang="ko-KR" sz="1600" b="0">
                <a:cs typeface="Arial" panose="020B0604020202020204" pitchFamily="34" charset="0"/>
              </a:rPr>
              <a:t>.</a:t>
            </a:r>
          </a:p>
          <a:p>
            <a:pPr marL="665317" lvl="1" indent="-285750">
              <a:buFont typeface="Wingdings" panose="05000000000000000000" pitchFamily="2" charset="2"/>
              <a:buChar char="§"/>
              <a:defRPr/>
            </a:pPr>
            <a:r>
              <a:rPr lang="en-US" altLang="ko-KR" sz="1600" b="0">
                <a:cs typeface="Arial" panose="020B0604020202020204" pitchFamily="34" charset="0"/>
              </a:rPr>
              <a:t>major </a:t>
            </a:r>
            <a:r>
              <a:rPr lang="ko-KR" altLang="en-US" sz="1600" b="0">
                <a:cs typeface="Arial" panose="020B0604020202020204" pitchFamily="34" charset="0"/>
              </a:rPr>
              <a:t>및 </a:t>
            </a:r>
            <a:r>
              <a:rPr lang="en-US" altLang="ko-KR" sz="1600" b="0">
                <a:cs typeface="Arial" panose="020B0604020202020204" pitchFamily="34" charset="0"/>
              </a:rPr>
              <a:t>minor </a:t>
            </a:r>
            <a:r>
              <a:rPr lang="ko-KR" altLang="en-US" sz="1600" b="0">
                <a:cs typeface="Arial" panose="020B0604020202020204" pitchFamily="34" charset="0"/>
              </a:rPr>
              <a:t>넘버링이 필요하다</a:t>
            </a:r>
            <a:r>
              <a:rPr lang="en-US" altLang="ko-KR" sz="1600" b="0">
                <a:cs typeface="Arial" panose="020B0604020202020204" pitchFamily="34" charset="0"/>
              </a:rPr>
              <a:t>.</a:t>
            </a:r>
            <a:endParaRPr lang="ko-KR" altLang="en-US" sz="1600" b="0"/>
          </a:p>
        </p:txBody>
      </p:sp>
    </p:spTree>
    <p:extLst>
      <p:ext uri="{BB962C8B-B14F-4D97-AF65-F5344CB8AC3E}">
        <p14:creationId xmlns:p14="http://schemas.microsoft.com/office/powerpoint/2010/main" val="1194275874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7709A5E0-4359-458E-BDA2-B5DF25476F2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 rtlCol="0">
            <a:normAutofit fontScale="92500" lnSpcReduction="10000"/>
          </a:bodyPr>
          <a:lstStyle/>
          <a:p>
            <a:r>
              <a:rPr lang="en-US" altLang="ko-KR"/>
              <a:t>sysfs</a:t>
            </a:r>
            <a:endParaRPr lang="ko-KR" altLang="en-US"/>
          </a:p>
          <a:p>
            <a:pPr defTabSz="867270">
              <a:defRPr/>
            </a:pPr>
            <a:endParaRPr lang="en-US" altLang="ko-KR" dirty="0"/>
          </a:p>
        </p:txBody>
      </p:sp>
      <p:sp>
        <p:nvSpPr>
          <p:cNvPr id="8" name="텍스트 개체 틀 5">
            <a:extLst>
              <a:ext uri="{FF2B5EF4-FFF2-40B4-BE49-F238E27FC236}">
                <a16:creationId xmlns:a16="http://schemas.microsoft.com/office/drawing/2014/main" id="{800476A7-8574-46F5-85FE-7C58EED749C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ko-KR" altLang="en-US"/>
              <a:t>사물 인터넷 </a:t>
            </a:r>
            <a:r>
              <a:rPr lang="en-US" altLang="ko-KR"/>
              <a:t>(Internet of Things)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3529F1BD-9539-4F9A-B84F-7D55EFCECA78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93788" y="981075"/>
            <a:ext cx="8812212" cy="5543550"/>
          </a:xfrm>
        </p:spPr>
        <p:txBody>
          <a:bodyPr/>
          <a:lstStyle/>
          <a:p>
            <a:pPr>
              <a:buFont typeface="Wingdings" panose="05000000000000000000" pitchFamily="2" charset="2"/>
              <a:buChar char="u"/>
            </a:pPr>
            <a:r>
              <a:rPr lang="en-US" altLang="ko-KR"/>
              <a:t> SysFs </a:t>
            </a:r>
            <a:r>
              <a:rPr lang="ko-KR" altLang="en-US"/>
              <a:t>디렉토리 구조</a:t>
            </a:r>
          </a:p>
        </p:txBody>
      </p:sp>
      <p:pic>
        <p:nvPicPr>
          <p:cNvPr id="1026" name="Picture 2" descr="http://jake.dothome.co.kr/wp-content/uploads/2018/05/sysfs-1.png">
            <a:extLst>
              <a:ext uri="{FF2B5EF4-FFF2-40B4-BE49-F238E27FC236}">
                <a16:creationId xmlns:a16="http://schemas.microsoft.com/office/drawing/2014/main" id="{1541D2FE-9216-424E-9FF0-9321A33B75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2037" y="1652723"/>
            <a:ext cx="6023854" cy="4540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9212932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7709A5E0-4359-458E-BDA2-B5DF25476F2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 rtlCol="0">
            <a:normAutofit fontScale="92500" lnSpcReduction="10000"/>
          </a:bodyPr>
          <a:lstStyle/>
          <a:p>
            <a:pPr defTabSz="867270">
              <a:defRPr/>
            </a:pPr>
            <a:r>
              <a:rPr lang="ko-KR" altLang="en-US"/>
              <a:t>라즈베리파이 </a:t>
            </a:r>
            <a:r>
              <a:rPr lang="en-US" altLang="ko-KR"/>
              <a:t>GPIO </a:t>
            </a:r>
            <a:r>
              <a:rPr lang="ko-KR" altLang="en-US"/>
              <a:t>구성 </a:t>
            </a:r>
            <a:endParaRPr lang="en-US" altLang="ko-KR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6ED09E6E-0255-45AC-A593-E3CB5887B02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ko-KR" altLang="en-US"/>
              <a:t>사물 인터넷 </a:t>
            </a:r>
            <a:r>
              <a:rPr lang="en-US" altLang="ko-KR"/>
              <a:t>(Internet of Things)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E644AD2A-6AA7-40AE-B5FF-CBA5D84193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171" y="1994314"/>
            <a:ext cx="7958608" cy="32481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30616658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7709A5E0-4359-458E-BDA2-B5DF25476F2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 rtlCol="0">
            <a:normAutofit fontScale="92500" lnSpcReduction="10000"/>
          </a:bodyPr>
          <a:lstStyle/>
          <a:p>
            <a:r>
              <a:rPr lang="en-US" altLang="ko-KR"/>
              <a:t>GPIO </a:t>
            </a:r>
            <a:r>
              <a:rPr lang="ko-KR" altLang="en-US"/>
              <a:t>입출력 개발 환경 구축</a:t>
            </a:r>
            <a:endParaRPr lang="en-US" altLang="ko-KR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45336822-A9B7-42DB-9593-70F4368968A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ko-KR" altLang="en-US"/>
              <a:t>사물 인터넷 </a:t>
            </a:r>
            <a:r>
              <a:rPr lang="en-US" altLang="ko-KR"/>
              <a:t>(Internet of Things)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FBCA270-C075-47D7-BCB5-DA417E31C7D8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93788" y="981075"/>
            <a:ext cx="8812212" cy="5543550"/>
          </a:xfrm>
        </p:spPr>
        <p:txBody>
          <a:bodyPr/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/>
              <a:t> GPIO (General Purpose Input / Output) </a:t>
            </a:r>
            <a:r>
              <a:rPr lang="ko-KR" altLang="en-US"/>
              <a:t> </a:t>
            </a:r>
            <a:endParaRPr lang="en-US" altLang="ko-KR"/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/>
              <a:t>범용적인 목적으로 입</a:t>
            </a:r>
            <a:r>
              <a:rPr lang="en-US" altLang="ko-KR"/>
              <a:t>/</a:t>
            </a:r>
            <a:r>
              <a:rPr lang="ko-KR" altLang="en-US"/>
              <a:t>출력을 담당</a:t>
            </a: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/>
              <a:t> 개발환경 </a:t>
            </a:r>
            <a:endParaRPr lang="en-US" altLang="ko-KR"/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/>
              <a:t>C</a:t>
            </a:r>
            <a:r>
              <a:rPr lang="ko-KR" altLang="en-US" b="1"/>
              <a:t>언어 환경</a:t>
            </a:r>
            <a:endParaRPr lang="en-US" altLang="ko-KR" b="1"/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/>
              <a:t>Node.js </a:t>
            </a:r>
            <a:r>
              <a:rPr lang="ko-KR" altLang="en-US"/>
              <a:t>환경 </a:t>
            </a:r>
            <a:endParaRPr lang="en-US" altLang="ko-KR"/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>
                <a:solidFill>
                  <a:srgbClr val="FF0000"/>
                </a:solidFill>
              </a:rPr>
              <a:t>Python </a:t>
            </a:r>
            <a:r>
              <a:rPr lang="ko-KR" altLang="en-US">
                <a:solidFill>
                  <a:srgbClr val="FF0000"/>
                </a:solidFill>
              </a:rPr>
              <a:t>환경</a:t>
            </a:r>
          </a:p>
          <a:p>
            <a:pPr marL="379567" lvl="1" indent="0">
              <a:lnSpc>
                <a:spcPct val="150000"/>
              </a:lnSpc>
              <a:buNone/>
            </a:pPr>
            <a:endParaRPr lang="ko-KR" altLang="en-US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79766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en-US" altLang="ko-KR" sz="2400" b="1">
                <a:solidFill>
                  <a:srgbClr val="000000"/>
                </a:solidFill>
              </a:rPr>
              <a:t>Python</a:t>
            </a:r>
            <a:r>
              <a:rPr lang="ko-KR" altLang="en-US">
                <a:solidFill>
                  <a:srgbClr val="000000"/>
                </a:solidFill>
              </a:rPr>
              <a:t> 기본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파이썬 개요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A77DEEC-3361-4A45-94FE-FD5ECBAB56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778" y="960692"/>
            <a:ext cx="784887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기대되는 결과 값</a:t>
            </a:r>
            <a:r>
              <a:rPr lang="en-US" altLang="ko-KR" sz="2000" b="1">
                <a:latin typeface="+mj-ea"/>
                <a:ea typeface="+mj-ea"/>
              </a:rPr>
              <a:t>?</a:t>
            </a:r>
            <a:endParaRPr lang="ko-KR" altLang="en-US" sz="2000" b="1">
              <a:latin typeface="+mj-ea"/>
              <a:ea typeface="+mj-ea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26D6446-44A9-4A3A-B42E-7E2D02FC15F0}"/>
              </a:ext>
            </a:extLst>
          </p:cNvPr>
          <p:cNvGrpSpPr/>
          <p:nvPr/>
        </p:nvGrpSpPr>
        <p:grpSpPr>
          <a:xfrm>
            <a:off x="704528" y="1448780"/>
            <a:ext cx="8460940" cy="720080"/>
            <a:chOff x="704528" y="1448780"/>
            <a:chExt cx="7920880" cy="1008112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726688F3-11B1-4BDD-8700-E5F053580D79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726C0269-093B-4C05-85E3-9E9A8224A954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name="Hong gil dong"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print(name)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3F7FDC3B-0F89-42F4-BD1F-08AF37A7E24D}"/>
              </a:ext>
            </a:extLst>
          </p:cNvPr>
          <p:cNvGrpSpPr/>
          <p:nvPr/>
        </p:nvGrpSpPr>
        <p:grpSpPr>
          <a:xfrm>
            <a:off x="704528" y="2456892"/>
            <a:ext cx="8460940" cy="972108"/>
            <a:chOff x="704528" y="1448780"/>
            <a:chExt cx="7920880" cy="100811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25909758-B4C9-48CB-A0B9-C5A6BEB9E19D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C59414C1-6E7B-4662-AEC0-5734441919DE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a=7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b=5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print(a+b)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4500A586-3641-482A-91E6-E776110D3E02}"/>
              </a:ext>
            </a:extLst>
          </p:cNvPr>
          <p:cNvGrpSpPr/>
          <p:nvPr/>
        </p:nvGrpSpPr>
        <p:grpSpPr>
          <a:xfrm>
            <a:off x="704528" y="3717033"/>
            <a:ext cx="8460940" cy="972108"/>
            <a:chOff x="704528" y="1448780"/>
            <a:chExt cx="7920880" cy="1008112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D1B07046-0BCD-4AFB-A1C8-E6D7BA9630C9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354657B2-45FD-44E3-832B-15D9574847E9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a=7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b=5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print("a+b")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9" name="Rectangle 8">
            <a:extLst>
              <a:ext uri="{FF2B5EF4-FFF2-40B4-BE49-F238E27FC236}">
                <a16:creationId xmlns:a16="http://schemas.microsoft.com/office/drawing/2014/main" id="{69B89C86-2FBB-4564-9D74-EDC6432B49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5792" y="5121188"/>
            <a:ext cx="784887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이 순간 컴퓨터에서 무슨 일이 일어 났을까</a:t>
            </a:r>
            <a:r>
              <a:rPr lang="en-US" altLang="ko-KR" sz="2000" b="1">
                <a:latin typeface="+mj-ea"/>
                <a:ea typeface="+mj-ea"/>
              </a:rPr>
              <a:t>?</a:t>
            </a:r>
            <a:endParaRPr lang="ko-KR" altLang="en-US" sz="2000" b="1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753061248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7709A5E0-4359-458E-BDA2-B5DF25476F2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 rtlCol="0">
            <a:normAutofit fontScale="92500" lnSpcReduction="10000"/>
          </a:bodyPr>
          <a:lstStyle/>
          <a:p>
            <a:r>
              <a:rPr lang="en-US" altLang="ko-KR"/>
              <a:t>GPIO </a:t>
            </a:r>
            <a:r>
              <a:rPr lang="ko-KR" altLang="en-US"/>
              <a:t>핀</a:t>
            </a:r>
            <a:r>
              <a:rPr lang="en-US" altLang="ko-KR"/>
              <a:t> </a:t>
            </a:r>
            <a:r>
              <a:rPr lang="ko-KR" altLang="en-US"/>
              <a:t>번호 </a:t>
            </a:r>
            <a:endParaRPr lang="en-US" altLang="ko-KR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6626D3F-FA0D-4B87-812E-24A4623AF7B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ko-KR" altLang="en-US"/>
              <a:t>사물 인터넷 </a:t>
            </a:r>
            <a:r>
              <a:rPr lang="en-US" altLang="ko-KR"/>
              <a:t>(Internet of Things)</a:t>
            </a:r>
          </a:p>
        </p:txBody>
      </p:sp>
      <p:pic>
        <p:nvPicPr>
          <p:cNvPr id="7" name="Picture 4" descr="Image result for raspberry pi 3 gpio">
            <a:extLst>
              <a:ext uri="{FF2B5EF4-FFF2-40B4-BE49-F238E27FC236}">
                <a16:creationId xmlns:a16="http://schemas.microsoft.com/office/drawing/2014/main" id="{ADFFF67A-8D65-4398-9F65-32BA6D588C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7256" y="1584393"/>
            <a:ext cx="5477990" cy="4782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3056501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7709A5E0-4359-458E-BDA2-B5DF25476F2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 rtlCol="0">
            <a:normAutofit fontScale="92500" lnSpcReduction="10000"/>
          </a:bodyPr>
          <a:lstStyle/>
          <a:p>
            <a:r>
              <a:rPr lang="en-US" altLang="ko-KR"/>
              <a:t>GPIO </a:t>
            </a:r>
            <a:r>
              <a:rPr lang="ko-KR" altLang="en-US"/>
              <a:t>핀</a:t>
            </a:r>
            <a:r>
              <a:rPr lang="en-US" altLang="ko-KR"/>
              <a:t> </a:t>
            </a:r>
            <a:r>
              <a:rPr lang="ko-KR" altLang="en-US"/>
              <a:t>번호 </a:t>
            </a:r>
            <a:endParaRPr lang="en-US" altLang="ko-KR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AA0EBA7A-E3BD-4DC4-B806-98D14AFEB1E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ko-KR" altLang="en-US"/>
              <a:t>사물 인터넷 </a:t>
            </a:r>
            <a:r>
              <a:rPr lang="en-US" altLang="ko-KR"/>
              <a:t>(Internet of Things)</a:t>
            </a:r>
          </a:p>
        </p:txBody>
      </p:sp>
      <p:pic>
        <p:nvPicPr>
          <p:cNvPr id="6" name="Picture 2" descr="Image result for raspberry pi 3 gpio">
            <a:extLst>
              <a:ext uri="{FF2B5EF4-FFF2-40B4-BE49-F238E27FC236}">
                <a16:creationId xmlns:a16="http://schemas.microsoft.com/office/drawing/2014/main" id="{B8A001E8-0F2B-452E-A541-A704819411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03"/>
          <a:stretch/>
        </p:blipFill>
        <p:spPr bwMode="auto">
          <a:xfrm>
            <a:off x="2835131" y="1447768"/>
            <a:ext cx="4452080" cy="4482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8A1AE7CB-D7BF-476D-84EC-79E873327268}"/>
              </a:ext>
            </a:extLst>
          </p:cNvPr>
          <p:cNvCxnSpPr/>
          <p:nvPr/>
        </p:nvCxnSpPr>
        <p:spPr>
          <a:xfrm>
            <a:off x="2835131" y="5930648"/>
            <a:ext cx="445208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2197375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7709A5E0-4359-458E-BDA2-B5DF25476F2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 rtlCol="0">
            <a:normAutofit fontScale="92500" lnSpcReduction="10000"/>
          </a:bodyPr>
          <a:lstStyle/>
          <a:p>
            <a:r>
              <a:rPr lang="en-US" altLang="ko-KR"/>
              <a:t>WiringPI</a:t>
            </a:r>
            <a:endParaRPr lang="en-US" altLang="ko-KR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49F6BA6-F608-4657-A21E-3216184A70D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ko-KR" altLang="en-US"/>
              <a:t>사물 인터넷 </a:t>
            </a:r>
            <a:r>
              <a:rPr lang="en-US" altLang="ko-KR"/>
              <a:t>(Internet of Things)</a:t>
            </a:r>
          </a:p>
        </p:txBody>
      </p:sp>
      <p:sp>
        <p:nvSpPr>
          <p:cNvPr id="7" name="텍스트 개체 틀 2">
            <a:extLst>
              <a:ext uri="{FF2B5EF4-FFF2-40B4-BE49-F238E27FC236}">
                <a16:creationId xmlns:a16="http://schemas.microsoft.com/office/drawing/2014/main" id="{F2E81657-31D1-46B0-B7B1-75DF29CCDECD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93788" y="1106488"/>
            <a:ext cx="8812212" cy="5260975"/>
          </a:xfrm>
        </p:spPr>
        <p:txBody>
          <a:bodyPr/>
          <a:lstStyle/>
          <a:p>
            <a:pPr>
              <a:buFont typeface="Wingdings" panose="05000000000000000000" pitchFamily="2" charset="2"/>
              <a:buChar char="u"/>
            </a:pPr>
            <a:r>
              <a:rPr lang="en-US" altLang="ko-KR"/>
              <a:t> Wiring Pi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/>
              <a:t>라즈베리파이를 위한 </a:t>
            </a:r>
            <a:r>
              <a:rPr lang="en-US" altLang="ko-KR"/>
              <a:t>GPIO Interface library 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i="1">
                <a:hlinkClick r:id="rId2"/>
              </a:rPr>
              <a:t>http://wiringpi.com/</a:t>
            </a:r>
            <a:r>
              <a:rPr lang="en-US" altLang="ko-KR" i="1"/>
              <a:t>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>
                <a:latin typeface="Consolas" panose="020B0609020204030204" pitchFamily="49" charset="0"/>
              </a:rPr>
              <a:t>설치</a:t>
            </a:r>
            <a:r>
              <a:rPr lang="en-US" altLang="ko-KR">
                <a:latin typeface="Consolas" panose="020B0609020204030204" pitchFamily="49" charset="0"/>
              </a:rPr>
              <a:t>: &gt; sudo apt-get install wiringpi</a:t>
            </a:r>
          </a:p>
          <a:p>
            <a:pPr marL="722467" lvl="1" indent="-342900">
              <a:buFont typeface="Wingdings" panose="05000000000000000000" pitchFamily="2" charset="2"/>
              <a:buChar char="§"/>
            </a:pPr>
            <a:endParaRPr lang="ko-KR" altLang="en-US">
              <a:solidFill>
                <a:srgbClr val="FF0000"/>
              </a:solidFill>
            </a:endParaRPr>
          </a:p>
          <a:p>
            <a:endParaRPr lang="ko-KR" altLang="en-US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9A61B237-EEC4-4585-84B6-CB8C080052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3550" y="2609180"/>
            <a:ext cx="5670425" cy="327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96011105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7709A5E0-4359-458E-BDA2-B5DF25476F2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 rtlCol="0">
            <a:normAutofit fontScale="92500" lnSpcReduction="10000"/>
          </a:bodyPr>
          <a:lstStyle/>
          <a:p>
            <a:r>
              <a:rPr lang="en-US" altLang="ko-KR"/>
              <a:t>WiringPI</a:t>
            </a:r>
            <a:endParaRPr lang="en-US" altLang="ko-KR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3A8F548-A190-4AAF-B251-889CB52AA81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ko-KR" altLang="en-US"/>
              <a:t>사물 인터넷 </a:t>
            </a:r>
            <a:r>
              <a:rPr lang="en-US" altLang="ko-KR"/>
              <a:t>(Internet of Things)</a:t>
            </a:r>
          </a:p>
        </p:txBody>
      </p:sp>
      <p:sp>
        <p:nvSpPr>
          <p:cNvPr id="7" name="텍스트 개체 틀 2">
            <a:extLst>
              <a:ext uri="{FF2B5EF4-FFF2-40B4-BE49-F238E27FC236}">
                <a16:creationId xmlns:a16="http://schemas.microsoft.com/office/drawing/2014/main" id="{F2E81657-31D1-46B0-B7B1-75DF29CCDECD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93788" y="1106488"/>
            <a:ext cx="8812212" cy="5260975"/>
          </a:xfrm>
        </p:spPr>
        <p:txBody>
          <a:bodyPr/>
          <a:lstStyle/>
          <a:p>
            <a:pPr>
              <a:buFont typeface="Wingdings" panose="05000000000000000000" pitchFamily="2" charset="2"/>
              <a:buChar char="u"/>
            </a:pPr>
            <a:r>
              <a:rPr lang="en-US" altLang="ko-KR"/>
              <a:t> wiringPi </a:t>
            </a:r>
            <a:r>
              <a:rPr lang="ko-KR" altLang="en-US"/>
              <a:t>라이브러리 검사</a:t>
            </a:r>
            <a:endParaRPr lang="en-US" altLang="ko-KR"/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/>
              <a:t># gpio –v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/>
              <a:t># gpio readall</a:t>
            </a:r>
          </a:p>
          <a:p>
            <a:pPr marL="379567" lvl="1" indent="0">
              <a:buNone/>
            </a:pPr>
            <a:endParaRPr lang="ko-KR" altLang="en-US">
              <a:solidFill>
                <a:srgbClr val="FF0000"/>
              </a:solidFill>
            </a:endParaRPr>
          </a:p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3688D5B-8C75-45BE-9115-7BC45FD7AE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9470" y="1787357"/>
            <a:ext cx="5458440" cy="3975901"/>
          </a:xfrm>
          <a:prstGeom prst="rect">
            <a:avLst/>
          </a:prstGeom>
        </p:spPr>
      </p:pic>
      <p:sp>
        <p:nvSpPr>
          <p:cNvPr id="9" name="구름 모양 설명선 4">
            <a:extLst>
              <a:ext uri="{FF2B5EF4-FFF2-40B4-BE49-F238E27FC236}">
                <a16:creationId xmlns:a16="http://schemas.microsoft.com/office/drawing/2014/main" id="{300D128D-072A-408C-AFFE-7D6C4AF594F9}"/>
              </a:ext>
            </a:extLst>
          </p:cNvPr>
          <p:cNvSpPr/>
          <p:nvPr/>
        </p:nvSpPr>
        <p:spPr>
          <a:xfrm>
            <a:off x="604905" y="3668996"/>
            <a:ext cx="2916167" cy="1782631"/>
          </a:xfrm>
          <a:prstGeom prst="cloudCallout">
            <a:avLst>
              <a:gd name="adj1" fmla="val 62428"/>
              <a:gd name="adj2" fmla="val -7598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물리적인</a:t>
            </a:r>
            <a:r>
              <a:rPr lang="en-US" altLang="ko-KR" dirty="0">
                <a:solidFill>
                  <a:schemeClr val="tx1"/>
                </a:solidFill>
              </a:rPr>
              <a:t> Pin </a:t>
            </a:r>
            <a:r>
              <a:rPr lang="ko-KR" altLang="en-US" dirty="0">
                <a:solidFill>
                  <a:schemeClr val="tx1"/>
                </a:solidFill>
              </a:rPr>
              <a:t>번호와  </a:t>
            </a:r>
            <a:r>
              <a:rPr lang="en-US" altLang="ko-KR" dirty="0" err="1">
                <a:solidFill>
                  <a:schemeClr val="tx1"/>
                </a:solidFill>
              </a:rPr>
              <a:t>wiringPi</a:t>
            </a:r>
            <a:r>
              <a:rPr lang="en-US" altLang="ko-KR" dirty="0">
                <a:solidFill>
                  <a:schemeClr val="tx1"/>
                </a:solidFill>
              </a:rPr>
              <a:t> Pin </a:t>
            </a:r>
            <a:r>
              <a:rPr lang="ko-KR" altLang="en-US" dirty="0">
                <a:solidFill>
                  <a:schemeClr val="tx1"/>
                </a:solidFill>
              </a:rPr>
              <a:t>번호가 다름에 유의</a:t>
            </a:r>
          </a:p>
        </p:txBody>
      </p:sp>
    </p:spTree>
    <p:extLst>
      <p:ext uri="{BB962C8B-B14F-4D97-AF65-F5344CB8AC3E}">
        <p14:creationId xmlns:p14="http://schemas.microsoft.com/office/powerpoint/2010/main" val="2675521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2D5E0E2-28BE-4ECC-8752-0021B9C361D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dirty="0"/>
              <a:t>GPIO Register </a:t>
            </a:r>
            <a:r>
              <a:rPr lang="ko-KR" altLang="en-US" dirty="0"/>
              <a:t>제어 구현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6D77085-5E2C-4B20-B2B2-F054259EBBF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ko-KR" altLang="en-US"/>
              <a:t>사물 인터넷 </a:t>
            </a:r>
            <a:r>
              <a:rPr lang="en-US" altLang="ko-KR"/>
              <a:t>(Internet of Things)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B807C105-637D-4FFD-9C69-FE87C4559D54}"/>
              </a:ext>
            </a:extLst>
          </p:cNvPr>
          <p:cNvGraphicFramePr>
            <a:graphicFrameLocks noGrp="1"/>
          </p:cNvGraphicFramePr>
          <p:nvPr/>
        </p:nvGraphicFramePr>
        <p:xfrm>
          <a:off x="1651000" y="1227666"/>
          <a:ext cx="7264467" cy="29763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9086">
                  <a:extLst>
                    <a:ext uri="{9D8B030D-6E8A-4147-A177-3AD203B41FA5}">
                      <a16:colId xmlns:a16="http://schemas.microsoft.com/office/drawing/2014/main" val="1615493686"/>
                    </a:ext>
                  </a:extLst>
                </a:gridCol>
                <a:gridCol w="1093094">
                  <a:extLst>
                    <a:ext uri="{9D8B030D-6E8A-4147-A177-3AD203B41FA5}">
                      <a16:colId xmlns:a16="http://schemas.microsoft.com/office/drawing/2014/main" val="1443601595"/>
                    </a:ext>
                  </a:extLst>
                </a:gridCol>
                <a:gridCol w="3006008">
                  <a:extLst>
                    <a:ext uri="{9D8B030D-6E8A-4147-A177-3AD203B41FA5}">
                      <a16:colId xmlns:a16="http://schemas.microsoft.com/office/drawing/2014/main" val="2779838190"/>
                    </a:ext>
                  </a:extLst>
                </a:gridCol>
                <a:gridCol w="683184">
                  <a:extLst>
                    <a:ext uri="{9D8B030D-6E8A-4147-A177-3AD203B41FA5}">
                      <a16:colId xmlns:a16="http://schemas.microsoft.com/office/drawing/2014/main" val="2169179614"/>
                    </a:ext>
                  </a:extLst>
                </a:gridCol>
                <a:gridCol w="1093095">
                  <a:extLst>
                    <a:ext uri="{9D8B030D-6E8A-4147-A177-3AD203B41FA5}">
                      <a16:colId xmlns:a16="http://schemas.microsoft.com/office/drawing/2014/main" val="1574136326"/>
                    </a:ext>
                  </a:extLst>
                </a:gridCol>
              </a:tblGrid>
              <a:tr h="5098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Consolas" panose="020B0609020204030204" pitchFamily="49" charset="0"/>
                        </a:rPr>
                        <a:t>Address</a:t>
                      </a:r>
                      <a:endParaRPr lang="ko-KR" altLang="en-US" sz="1400" dirty="0"/>
                    </a:p>
                  </a:txBody>
                  <a:tcPr marL="86755" marR="86755" marT="43377" marB="4337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Consolas" panose="020B0609020204030204" pitchFamily="49" charset="0"/>
                        </a:rPr>
                        <a:t>Field Name</a:t>
                      </a:r>
                      <a:endParaRPr lang="ko-KR" altLang="en-US" sz="1400" dirty="0"/>
                    </a:p>
                  </a:txBody>
                  <a:tcPr marL="86755" marR="86755" marT="43377" marB="4337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Consolas" panose="020B0609020204030204" pitchFamily="49" charset="0"/>
                        </a:rPr>
                        <a:t>Description</a:t>
                      </a:r>
                      <a:endParaRPr lang="ko-KR" altLang="en-US" sz="1400" dirty="0"/>
                    </a:p>
                  </a:txBody>
                  <a:tcPr marL="86755" marR="86755" marT="43377" marB="4337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Consolas" panose="020B0609020204030204" pitchFamily="49" charset="0"/>
                        </a:rPr>
                        <a:t>size</a:t>
                      </a:r>
                      <a:endParaRPr lang="ko-KR" altLang="en-US" sz="1400" dirty="0"/>
                    </a:p>
                  </a:txBody>
                  <a:tcPr marL="86755" marR="86755" marT="43377" marB="4337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Consolas" panose="020B0609020204030204" pitchFamily="49" charset="0"/>
                        </a:rPr>
                        <a:t>Read/</a:t>
                      </a:r>
                    </a:p>
                    <a:p>
                      <a:pPr algn="ctr" latinLnBrk="1"/>
                      <a:r>
                        <a:rPr lang="en-US" altLang="ko-KR" sz="1400" dirty="0">
                          <a:latin typeface="Consolas" panose="020B0609020204030204" pitchFamily="49" charset="0"/>
                        </a:rPr>
                        <a:t>Write</a:t>
                      </a:r>
                      <a:endParaRPr lang="ko-KR" altLang="en-US" sz="1400" dirty="0"/>
                    </a:p>
                  </a:txBody>
                  <a:tcPr marL="86755" marR="86755" marT="43377" marB="43377"/>
                </a:tc>
                <a:extLst>
                  <a:ext uri="{0D108BD9-81ED-4DB2-BD59-A6C34878D82A}">
                    <a16:rowId xmlns:a16="http://schemas.microsoft.com/office/drawing/2014/main" val="4207099133"/>
                  </a:ext>
                </a:extLst>
              </a:tr>
              <a:tr h="3518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Consolas" panose="020B0609020204030204" pitchFamily="49" charset="0"/>
                        </a:rPr>
                        <a:t>0x3F200000 </a:t>
                      </a:r>
                      <a:endParaRPr lang="ko-KR" altLang="en-US" sz="1400" dirty="0"/>
                    </a:p>
                  </a:txBody>
                  <a:tcPr marL="86755" marR="86755" marT="43377" marB="4337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Consolas" panose="020B0609020204030204" pitchFamily="49" charset="0"/>
                        </a:rPr>
                        <a:t>GPFSEL0</a:t>
                      </a:r>
                      <a:endParaRPr lang="ko-KR" altLang="en-US" sz="1400" dirty="0"/>
                    </a:p>
                  </a:txBody>
                  <a:tcPr marL="86755" marR="86755" marT="43377" marB="4337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Consolas" panose="020B0609020204030204" pitchFamily="49" charset="0"/>
                        </a:rPr>
                        <a:t>GPIO Function Select 0 </a:t>
                      </a:r>
                      <a:endParaRPr lang="ko-KR" altLang="en-US" sz="1400" dirty="0"/>
                    </a:p>
                  </a:txBody>
                  <a:tcPr marL="86755" marR="86755" marT="43377" marB="4337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32</a:t>
                      </a:r>
                      <a:endParaRPr lang="ko-KR" altLang="en-US" sz="1400" dirty="0"/>
                    </a:p>
                  </a:txBody>
                  <a:tcPr marL="86755" marR="86755" marT="43377" marB="4337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R/W</a:t>
                      </a:r>
                      <a:endParaRPr lang="ko-KR" altLang="en-US" sz="1400" dirty="0"/>
                    </a:p>
                  </a:txBody>
                  <a:tcPr marL="86755" marR="86755" marT="43377" marB="43377"/>
                </a:tc>
                <a:extLst>
                  <a:ext uri="{0D108BD9-81ED-4DB2-BD59-A6C34878D82A}">
                    <a16:rowId xmlns:a16="http://schemas.microsoft.com/office/drawing/2014/main" val="4097136267"/>
                  </a:ext>
                </a:extLst>
              </a:tr>
              <a:tr h="3518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Consolas" panose="020B0609020204030204" pitchFamily="49" charset="0"/>
                        </a:rPr>
                        <a:t>0x3F200004 </a:t>
                      </a:r>
                      <a:endParaRPr lang="ko-KR" altLang="en-US" sz="1400" dirty="0"/>
                    </a:p>
                  </a:txBody>
                  <a:tcPr marL="86755" marR="86755" marT="43377" marB="4337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Consolas" panose="020B0609020204030204" pitchFamily="49" charset="0"/>
                        </a:rPr>
                        <a:t>GPFSEL1</a:t>
                      </a:r>
                      <a:endParaRPr lang="ko-KR" altLang="en-US" sz="1400" dirty="0"/>
                    </a:p>
                  </a:txBody>
                  <a:tcPr marL="86755" marR="86755" marT="43377" marB="4337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Consolas" panose="020B0609020204030204" pitchFamily="49" charset="0"/>
                        </a:rPr>
                        <a:t>GPIO Function Select 1 </a:t>
                      </a:r>
                      <a:endParaRPr lang="ko-KR" altLang="en-US" sz="1400" dirty="0"/>
                    </a:p>
                  </a:txBody>
                  <a:tcPr marL="86755" marR="86755" marT="43377" marB="4337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32</a:t>
                      </a:r>
                      <a:endParaRPr lang="ko-KR" altLang="en-US" sz="1400" dirty="0"/>
                    </a:p>
                  </a:txBody>
                  <a:tcPr marL="86755" marR="86755" marT="43377" marB="4337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R/W</a:t>
                      </a:r>
                      <a:endParaRPr lang="ko-KR" altLang="en-US" sz="1400" dirty="0"/>
                    </a:p>
                  </a:txBody>
                  <a:tcPr marL="86755" marR="86755" marT="43377" marB="43377"/>
                </a:tc>
                <a:extLst>
                  <a:ext uri="{0D108BD9-81ED-4DB2-BD59-A6C34878D82A}">
                    <a16:rowId xmlns:a16="http://schemas.microsoft.com/office/drawing/2014/main" val="3087042929"/>
                  </a:ext>
                </a:extLst>
              </a:tr>
              <a:tr h="3518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Consolas" panose="020B0609020204030204" pitchFamily="49" charset="0"/>
                        </a:rPr>
                        <a:t>0x3F200008 </a:t>
                      </a:r>
                      <a:endParaRPr lang="ko-KR" altLang="en-US" sz="1400" dirty="0"/>
                    </a:p>
                  </a:txBody>
                  <a:tcPr marL="86755" marR="86755" marT="43377" marB="4337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Consolas" panose="020B0609020204030204" pitchFamily="49" charset="0"/>
                        </a:rPr>
                        <a:t>GPFSEL2</a:t>
                      </a:r>
                      <a:endParaRPr lang="ko-KR" altLang="en-US" sz="1400" dirty="0"/>
                    </a:p>
                  </a:txBody>
                  <a:tcPr marL="86755" marR="86755" marT="43377" marB="4337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Consolas" panose="020B0609020204030204" pitchFamily="49" charset="0"/>
                        </a:rPr>
                        <a:t>GPIO Function Select 2 </a:t>
                      </a:r>
                      <a:endParaRPr lang="ko-KR" altLang="en-US" sz="1400" dirty="0"/>
                    </a:p>
                  </a:txBody>
                  <a:tcPr marL="86755" marR="86755" marT="43377" marB="4337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32</a:t>
                      </a:r>
                      <a:endParaRPr lang="ko-KR" altLang="en-US" sz="1400" dirty="0"/>
                    </a:p>
                  </a:txBody>
                  <a:tcPr marL="86755" marR="86755" marT="43377" marB="4337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R/W</a:t>
                      </a:r>
                      <a:endParaRPr lang="ko-KR" altLang="en-US" sz="1400" dirty="0"/>
                    </a:p>
                  </a:txBody>
                  <a:tcPr marL="86755" marR="86755" marT="43377" marB="43377"/>
                </a:tc>
                <a:extLst>
                  <a:ext uri="{0D108BD9-81ED-4DB2-BD59-A6C34878D82A}">
                    <a16:rowId xmlns:a16="http://schemas.microsoft.com/office/drawing/2014/main" val="1720433546"/>
                  </a:ext>
                </a:extLst>
              </a:tr>
              <a:tr h="3518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Consolas" panose="020B0609020204030204" pitchFamily="49" charset="0"/>
                        </a:rPr>
                        <a:t>0x3F20000C </a:t>
                      </a:r>
                      <a:endParaRPr lang="ko-KR" altLang="en-US" sz="1400" dirty="0"/>
                    </a:p>
                  </a:txBody>
                  <a:tcPr marL="86755" marR="86755" marT="43377" marB="4337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Consolas" panose="020B0609020204030204" pitchFamily="49" charset="0"/>
                        </a:rPr>
                        <a:t>GPFSEL3</a:t>
                      </a:r>
                      <a:endParaRPr lang="ko-KR" altLang="en-US" sz="1400" dirty="0"/>
                    </a:p>
                  </a:txBody>
                  <a:tcPr marL="86755" marR="86755" marT="43377" marB="4337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Consolas" panose="020B0609020204030204" pitchFamily="49" charset="0"/>
                        </a:rPr>
                        <a:t>GPIO Function Select 3 </a:t>
                      </a:r>
                      <a:endParaRPr lang="ko-KR" altLang="en-US" sz="1400" dirty="0"/>
                    </a:p>
                  </a:txBody>
                  <a:tcPr marL="86755" marR="86755" marT="43377" marB="4337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32</a:t>
                      </a:r>
                      <a:endParaRPr lang="ko-KR" altLang="en-US" sz="1400" dirty="0"/>
                    </a:p>
                  </a:txBody>
                  <a:tcPr marL="86755" marR="86755" marT="43377" marB="4337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R/W</a:t>
                      </a:r>
                      <a:endParaRPr lang="ko-KR" altLang="en-US" sz="1400" dirty="0"/>
                    </a:p>
                  </a:txBody>
                  <a:tcPr marL="86755" marR="86755" marT="43377" marB="43377"/>
                </a:tc>
                <a:extLst>
                  <a:ext uri="{0D108BD9-81ED-4DB2-BD59-A6C34878D82A}">
                    <a16:rowId xmlns:a16="http://schemas.microsoft.com/office/drawing/2014/main" val="108887372"/>
                  </a:ext>
                </a:extLst>
              </a:tr>
              <a:tr h="3518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Consolas" panose="020B0609020204030204" pitchFamily="49" charset="0"/>
                        </a:rPr>
                        <a:t>0x3F200010 </a:t>
                      </a:r>
                      <a:endParaRPr lang="ko-KR" altLang="en-US" sz="1400" dirty="0"/>
                    </a:p>
                  </a:txBody>
                  <a:tcPr marL="86755" marR="86755" marT="43377" marB="4337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Consolas" panose="020B0609020204030204" pitchFamily="49" charset="0"/>
                        </a:rPr>
                        <a:t>GPFSEL4</a:t>
                      </a:r>
                      <a:endParaRPr lang="ko-KR" altLang="en-US" sz="1400" dirty="0"/>
                    </a:p>
                  </a:txBody>
                  <a:tcPr marL="86755" marR="86755" marT="43377" marB="4337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Consolas" panose="020B0609020204030204" pitchFamily="49" charset="0"/>
                        </a:rPr>
                        <a:t>GPIO Function Select 4 </a:t>
                      </a:r>
                      <a:endParaRPr lang="ko-KR" altLang="en-US" sz="1400" dirty="0"/>
                    </a:p>
                  </a:txBody>
                  <a:tcPr marL="86755" marR="86755" marT="43377" marB="4337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32</a:t>
                      </a:r>
                      <a:endParaRPr lang="ko-KR" altLang="en-US" sz="1400" dirty="0"/>
                    </a:p>
                  </a:txBody>
                  <a:tcPr marL="86755" marR="86755" marT="43377" marB="4337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R/W</a:t>
                      </a:r>
                      <a:endParaRPr lang="ko-KR" altLang="en-US" sz="1400" dirty="0"/>
                    </a:p>
                  </a:txBody>
                  <a:tcPr marL="86755" marR="86755" marT="43377" marB="43377"/>
                </a:tc>
                <a:extLst>
                  <a:ext uri="{0D108BD9-81ED-4DB2-BD59-A6C34878D82A}">
                    <a16:rowId xmlns:a16="http://schemas.microsoft.com/office/drawing/2014/main" val="72349061"/>
                  </a:ext>
                </a:extLst>
              </a:tr>
              <a:tr h="3518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Consolas" panose="020B0609020204030204" pitchFamily="49" charset="0"/>
                        </a:rPr>
                        <a:t>0x3F200014 </a:t>
                      </a:r>
                      <a:endParaRPr lang="ko-KR" altLang="en-US" sz="1400" dirty="0"/>
                    </a:p>
                  </a:txBody>
                  <a:tcPr marL="86755" marR="86755" marT="43377" marB="4337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Consolas" panose="020B0609020204030204" pitchFamily="49" charset="0"/>
                        </a:rPr>
                        <a:t>GPFSEL5</a:t>
                      </a:r>
                      <a:endParaRPr lang="ko-KR" altLang="en-US" sz="1400" dirty="0"/>
                    </a:p>
                  </a:txBody>
                  <a:tcPr marL="86755" marR="86755" marT="43377" marB="4337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Consolas" panose="020B0609020204030204" pitchFamily="49" charset="0"/>
                        </a:rPr>
                        <a:t>GPIO Function Select 5 </a:t>
                      </a:r>
                      <a:endParaRPr lang="ko-KR" altLang="en-US" sz="1400" dirty="0"/>
                    </a:p>
                  </a:txBody>
                  <a:tcPr marL="86755" marR="86755" marT="43377" marB="4337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32</a:t>
                      </a:r>
                      <a:endParaRPr lang="ko-KR" altLang="en-US" sz="1400" dirty="0"/>
                    </a:p>
                  </a:txBody>
                  <a:tcPr marL="86755" marR="86755" marT="43377" marB="4337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R/W</a:t>
                      </a:r>
                      <a:endParaRPr lang="ko-KR" altLang="en-US" sz="1400" dirty="0"/>
                    </a:p>
                  </a:txBody>
                  <a:tcPr marL="86755" marR="86755" marT="43377" marB="43377"/>
                </a:tc>
                <a:extLst>
                  <a:ext uri="{0D108BD9-81ED-4DB2-BD59-A6C34878D82A}">
                    <a16:rowId xmlns:a16="http://schemas.microsoft.com/office/drawing/2014/main" val="563782003"/>
                  </a:ext>
                </a:extLst>
              </a:tr>
              <a:tr h="3518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...</a:t>
                      </a:r>
                      <a:endParaRPr lang="ko-KR" altLang="en-US" sz="1400" dirty="0"/>
                    </a:p>
                  </a:txBody>
                  <a:tcPr marL="86755" marR="86755" marT="43377" marB="4337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...</a:t>
                      </a:r>
                      <a:endParaRPr lang="ko-KR" altLang="en-US" sz="1400" dirty="0"/>
                    </a:p>
                  </a:txBody>
                  <a:tcPr marL="86755" marR="86755" marT="43377" marB="4337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...</a:t>
                      </a:r>
                      <a:endParaRPr lang="ko-KR" altLang="en-US" sz="1400" dirty="0"/>
                    </a:p>
                  </a:txBody>
                  <a:tcPr marL="86755" marR="86755" marT="43377" marB="4337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...</a:t>
                      </a:r>
                      <a:endParaRPr lang="ko-KR" altLang="en-US" sz="1400" dirty="0"/>
                    </a:p>
                  </a:txBody>
                  <a:tcPr marL="86755" marR="86755" marT="43377" marB="4337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...</a:t>
                      </a:r>
                      <a:endParaRPr lang="ko-KR" altLang="en-US" sz="1400" dirty="0"/>
                    </a:p>
                  </a:txBody>
                  <a:tcPr marL="86755" marR="86755" marT="43377" marB="43377"/>
                </a:tc>
                <a:extLst>
                  <a:ext uri="{0D108BD9-81ED-4DB2-BD59-A6C34878D82A}">
                    <a16:rowId xmlns:a16="http://schemas.microsoft.com/office/drawing/2014/main" val="41361796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19132587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2D5E0E2-28BE-4ECC-8752-0021B9C361D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dirty="0"/>
              <a:t>GPIO Register </a:t>
            </a:r>
            <a:r>
              <a:rPr lang="ko-KR" altLang="en-US" dirty="0"/>
              <a:t>제어 구현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5A3041F-B6E6-42F5-A613-9D0AEB48BAE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ko-KR" altLang="en-US"/>
              <a:t>사물 인터넷 </a:t>
            </a:r>
            <a:r>
              <a:rPr lang="en-US" altLang="ko-KR"/>
              <a:t>(Internet of Things)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B807C105-637D-4FFD-9C69-FE87C4559D54}"/>
              </a:ext>
            </a:extLst>
          </p:cNvPr>
          <p:cNvGraphicFramePr>
            <a:graphicFrameLocks noGrp="1"/>
          </p:cNvGraphicFramePr>
          <p:nvPr/>
        </p:nvGraphicFramePr>
        <p:xfrm>
          <a:off x="1651000" y="1227666"/>
          <a:ext cx="7264467" cy="33281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9086">
                  <a:extLst>
                    <a:ext uri="{9D8B030D-6E8A-4147-A177-3AD203B41FA5}">
                      <a16:colId xmlns:a16="http://schemas.microsoft.com/office/drawing/2014/main" val="1615493686"/>
                    </a:ext>
                  </a:extLst>
                </a:gridCol>
                <a:gridCol w="1093094">
                  <a:extLst>
                    <a:ext uri="{9D8B030D-6E8A-4147-A177-3AD203B41FA5}">
                      <a16:colId xmlns:a16="http://schemas.microsoft.com/office/drawing/2014/main" val="1443601595"/>
                    </a:ext>
                  </a:extLst>
                </a:gridCol>
                <a:gridCol w="3006008">
                  <a:extLst>
                    <a:ext uri="{9D8B030D-6E8A-4147-A177-3AD203B41FA5}">
                      <a16:colId xmlns:a16="http://schemas.microsoft.com/office/drawing/2014/main" val="2779838190"/>
                    </a:ext>
                  </a:extLst>
                </a:gridCol>
                <a:gridCol w="683184">
                  <a:extLst>
                    <a:ext uri="{9D8B030D-6E8A-4147-A177-3AD203B41FA5}">
                      <a16:colId xmlns:a16="http://schemas.microsoft.com/office/drawing/2014/main" val="2169179614"/>
                    </a:ext>
                  </a:extLst>
                </a:gridCol>
                <a:gridCol w="1093095">
                  <a:extLst>
                    <a:ext uri="{9D8B030D-6E8A-4147-A177-3AD203B41FA5}">
                      <a16:colId xmlns:a16="http://schemas.microsoft.com/office/drawing/2014/main" val="1574136326"/>
                    </a:ext>
                  </a:extLst>
                </a:gridCol>
              </a:tblGrid>
              <a:tr h="5098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Consolas" panose="020B0609020204030204" pitchFamily="49" charset="0"/>
                        </a:rPr>
                        <a:t>Address</a:t>
                      </a:r>
                      <a:endParaRPr lang="ko-KR" altLang="en-US" sz="1400" dirty="0"/>
                    </a:p>
                  </a:txBody>
                  <a:tcPr marL="86755" marR="86755" marT="43377" marB="4337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Consolas" panose="020B0609020204030204" pitchFamily="49" charset="0"/>
                        </a:rPr>
                        <a:t>Field Name</a:t>
                      </a:r>
                      <a:endParaRPr lang="ko-KR" altLang="en-US" sz="1400" dirty="0"/>
                    </a:p>
                  </a:txBody>
                  <a:tcPr marL="86755" marR="86755" marT="43377" marB="4337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Consolas" panose="020B0609020204030204" pitchFamily="49" charset="0"/>
                        </a:rPr>
                        <a:t>Description</a:t>
                      </a:r>
                      <a:endParaRPr lang="ko-KR" altLang="en-US" sz="1400" dirty="0"/>
                    </a:p>
                  </a:txBody>
                  <a:tcPr marL="86755" marR="86755" marT="43377" marB="4337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Consolas" panose="020B0609020204030204" pitchFamily="49" charset="0"/>
                        </a:rPr>
                        <a:t>size</a:t>
                      </a:r>
                      <a:endParaRPr lang="ko-KR" altLang="en-US" sz="1400" dirty="0"/>
                    </a:p>
                  </a:txBody>
                  <a:tcPr marL="86755" marR="86755" marT="43377" marB="4337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Consolas" panose="020B0609020204030204" pitchFamily="49" charset="0"/>
                        </a:rPr>
                        <a:t>Read/</a:t>
                      </a:r>
                    </a:p>
                    <a:p>
                      <a:pPr algn="ctr" latinLnBrk="1"/>
                      <a:r>
                        <a:rPr lang="en-US" altLang="ko-KR" sz="1400" dirty="0">
                          <a:latin typeface="Consolas" panose="020B0609020204030204" pitchFamily="49" charset="0"/>
                        </a:rPr>
                        <a:t>Write</a:t>
                      </a:r>
                      <a:endParaRPr lang="ko-KR" altLang="en-US" sz="1400" dirty="0"/>
                    </a:p>
                  </a:txBody>
                  <a:tcPr marL="86755" marR="86755" marT="43377" marB="43377"/>
                </a:tc>
                <a:extLst>
                  <a:ext uri="{0D108BD9-81ED-4DB2-BD59-A6C34878D82A}">
                    <a16:rowId xmlns:a16="http://schemas.microsoft.com/office/drawing/2014/main" val="4207099133"/>
                  </a:ext>
                </a:extLst>
              </a:tr>
              <a:tr h="3518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Consolas" panose="020B0609020204030204" pitchFamily="49" charset="0"/>
                        </a:rPr>
                        <a:t>0x3F20001C </a:t>
                      </a:r>
                      <a:endParaRPr lang="ko-KR" altLang="en-US" sz="1400" dirty="0"/>
                    </a:p>
                  </a:txBody>
                  <a:tcPr marL="86755" marR="86755" marT="43377" marB="4337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Consolas" panose="020B0609020204030204" pitchFamily="49" charset="0"/>
                        </a:rPr>
                        <a:t>GPSET0</a:t>
                      </a:r>
                      <a:endParaRPr lang="ko-KR" altLang="en-US" sz="1400" dirty="0"/>
                    </a:p>
                  </a:txBody>
                  <a:tcPr marL="86755" marR="86755" marT="43377" marB="4337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Consolas" panose="020B0609020204030204" pitchFamily="49" charset="0"/>
                        </a:rPr>
                        <a:t>GPIO Pin Output Set 0 </a:t>
                      </a:r>
                      <a:endParaRPr lang="ko-KR" altLang="en-US" sz="1400" dirty="0"/>
                    </a:p>
                  </a:txBody>
                  <a:tcPr marL="86755" marR="86755" marT="43377" marB="4337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32</a:t>
                      </a:r>
                      <a:endParaRPr lang="ko-KR" altLang="en-US" sz="1400" dirty="0"/>
                    </a:p>
                  </a:txBody>
                  <a:tcPr marL="86755" marR="86755" marT="43377" marB="4337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W</a:t>
                      </a:r>
                      <a:endParaRPr lang="ko-KR" altLang="en-US" sz="1400" dirty="0"/>
                    </a:p>
                  </a:txBody>
                  <a:tcPr marL="86755" marR="86755" marT="43377" marB="43377"/>
                </a:tc>
                <a:extLst>
                  <a:ext uri="{0D108BD9-81ED-4DB2-BD59-A6C34878D82A}">
                    <a16:rowId xmlns:a16="http://schemas.microsoft.com/office/drawing/2014/main" val="4097136267"/>
                  </a:ext>
                </a:extLst>
              </a:tr>
              <a:tr h="3518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Consolas" panose="020B0609020204030204" pitchFamily="49" charset="0"/>
                        </a:rPr>
                        <a:t>0x3F200020 </a:t>
                      </a:r>
                      <a:endParaRPr lang="ko-KR" altLang="en-US" sz="1400" dirty="0"/>
                    </a:p>
                  </a:txBody>
                  <a:tcPr marL="86755" marR="86755" marT="43377" marB="4337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Consolas" panose="020B0609020204030204" pitchFamily="49" charset="0"/>
                        </a:rPr>
                        <a:t>GPSET1</a:t>
                      </a:r>
                      <a:endParaRPr lang="ko-KR" altLang="en-US" sz="1400" dirty="0"/>
                    </a:p>
                  </a:txBody>
                  <a:tcPr marL="86755" marR="86755" marT="43377" marB="4337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Consolas" panose="020B0609020204030204" pitchFamily="49" charset="0"/>
                        </a:rPr>
                        <a:t>GPIO Pin Output Set 1 </a:t>
                      </a:r>
                      <a:endParaRPr lang="ko-KR" altLang="en-US" sz="1400" dirty="0"/>
                    </a:p>
                  </a:txBody>
                  <a:tcPr marL="86755" marR="86755" marT="43377" marB="4337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32</a:t>
                      </a:r>
                      <a:endParaRPr lang="ko-KR" altLang="en-US" sz="1400" dirty="0"/>
                    </a:p>
                  </a:txBody>
                  <a:tcPr marL="86755" marR="86755" marT="43377" marB="4337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W</a:t>
                      </a:r>
                      <a:endParaRPr lang="ko-KR" altLang="en-US" sz="1400" dirty="0"/>
                    </a:p>
                  </a:txBody>
                  <a:tcPr marL="86755" marR="86755" marT="43377" marB="43377"/>
                </a:tc>
                <a:extLst>
                  <a:ext uri="{0D108BD9-81ED-4DB2-BD59-A6C34878D82A}">
                    <a16:rowId xmlns:a16="http://schemas.microsoft.com/office/drawing/2014/main" val="3087042929"/>
                  </a:ext>
                </a:extLst>
              </a:tr>
              <a:tr h="3518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Consolas" panose="020B0609020204030204" pitchFamily="49" charset="0"/>
                        </a:rPr>
                        <a:t>0x3F200024 </a:t>
                      </a:r>
                      <a:endParaRPr lang="ko-KR" altLang="en-US" sz="1400" dirty="0"/>
                    </a:p>
                  </a:txBody>
                  <a:tcPr marL="86755" marR="86755" marT="43377" marB="4337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Consolas" panose="020B0609020204030204" pitchFamily="49" charset="0"/>
                        </a:rPr>
                        <a:t>-</a:t>
                      </a:r>
                      <a:endParaRPr lang="ko-KR" altLang="en-US" sz="1400" dirty="0"/>
                    </a:p>
                  </a:txBody>
                  <a:tcPr marL="86755" marR="86755" marT="43377" marB="4337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Consolas" panose="020B0609020204030204" pitchFamily="49" charset="0"/>
                        </a:rPr>
                        <a:t>Reserved</a:t>
                      </a:r>
                      <a:endParaRPr lang="ko-KR" altLang="en-US" sz="1400" dirty="0"/>
                    </a:p>
                  </a:txBody>
                  <a:tcPr marL="86755" marR="86755" marT="43377" marB="4337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/>
                    </a:p>
                  </a:txBody>
                  <a:tcPr marL="86755" marR="86755" marT="43377" marB="4337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/>
                    </a:p>
                  </a:txBody>
                  <a:tcPr marL="86755" marR="86755" marT="43377" marB="43377"/>
                </a:tc>
                <a:extLst>
                  <a:ext uri="{0D108BD9-81ED-4DB2-BD59-A6C34878D82A}">
                    <a16:rowId xmlns:a16="http://schemas.microsoft.com/office/drawing/2014/main" val="1720433546"/>
                  </a:ext>
                </a:extLst>
              </a:tr>
              <a:tr h="3518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Consolas" panose="020B0609020204030204" pitchFamily="49" charset="0"/>
                        </a:rPr>
                        <a:t>0x3F200028 </a:t>
                      </a:r>
                      <a:endParaRPr lang="ko-KR" altLang="en-US" sz="1400" dirty="0"/>
                    </a:p>
                  </a:txBody>
                  <a:tcPr marL="86755" marR="86755" marT="43377" marB="4337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Consolas" panose="020B0609020204030204" pitchFamily="49" charset="0"/>
                        </a:rPr>
                        <a:t>GPFCLR0</a:t>
                      </a:r>
                      <a:endParaRPr lang="ko-KR" altLang="en-US" sz="1400" dirty="0"/>
                    </a:p>
                  </a:txBody>
                  <a:tcPr marL="86755" marR="86755" marT="43377" marB="4337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Consolas" panose="020B0609020204030204" pitchFamily="49" charset="0"/>
                        </a:rPr>
                        <a:t>GPIO Pin Output Clear 0 </a:t>
                      </a:r>
                      <a:endParaRPr lang="ko-KR" altLang="en-US" sz="1400" dirty="0"/>
                    </a:p>
                  </a:txBody>
                  <a:tcPr marL="86755" marR="86755" marT="43377" marB="4337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32</a:t>
                      </a:r>
                      <a:endParaRPr lang="ko-KR" altLang="en-US" sz="1400" dirty="0"/>
                    </a:p>
                  </a:txBody>
                  <a:tcPr marL="86755" marR="86755" marT="43377" marB="4337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W</a:t>
                      </a:r>
                      <a:endParaRPr lang="ko-KR" altLang="en-US" sz="1400" dirty="0"/>
                    </a:p>
                  </a:txBody>
                  <a:tcPr marL="86755" marR="86755" marT="43377" marB="43377"/>
                </a:tc>
                <a:extLst>
                  <a:ext uri="{0D108BD9-81ED-4DB2-BD59-A6C34878D82A}">
                    <a16:rowId xmlns:a16="http://schemas.microsoft.com/office/drawing/2014/main" val="108887372"/>
                  </a:ext>
                </a:extLst>
              </a:tr>
              <a:tr h="3518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Consolas" panose="020B0609020204030204" pitchFamily="49" charset="0"/>
                        </a:rPr>
                        <a:t>0x3F20002C </a:t>
                      </a:r>
                      <a:endParaRPr lang="ko-KR" altLang="en-US" sz="1400" dirty="0"/>
                    </a:p>
                  </a:txBody>
                  <a:tcPr marL="86755" marR="86755" marT="43377" marB="4337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Consolas" panose="020B0609020204030204" pitchFamily="49" charset="0"/>
                        </a:rPr>
                        <a:t>GPFCLR1</a:t>
                      </a:r>
                      <a:endParaRPr lang="ko-KR" altLang="en-US" sz="1400" dirty="0"/>
                    </a:p>
                  </a:txBody>
                  <a:tcPr marL="86755" marR="86755" marT="43377" marB="4337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Consolas" panose="020B0609020204030204" pitchFamily="49" charset="0"/>
                        </a:rPr>
                        <a:t>GPIO Pin Output Clear 1 </a:t>
                      </a:r>
                      <a:endParaRPr lang="ko-KR" altLang="en-US" sz="1400" dirty="0"/>
                    </a:p>
                  </a:txBody>
                  <a:tcPr marL="86755" marR="86755" marT="43377" marB="4337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32</a:t>
                      </a:r>
                      <a:endParaRPr lang="ko-KR" altLang="en-US" sz="1400" dirty="0"/>
                    </a:p>
                  </a:txBody>
                  <a:tcPr marL="86755" marR="86755" marT="43377" marB="4337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W</a:t>
                      </a:r>
                      <a:endParaRPr lang="ko-KR" altLang="en-US" sz="1400" dirty="0"/>
                    </a:p>
                  </a:txBody>
                  <a:tcPr marL="86755" marR="86755" marT="43377" marB="43377"/>
                </a:tc>
                <a:extLst>
                  <a:ext uri="{0D108BD9-81ED-4DB2-BD59-A6C34878D82A}">
                    <a16:rowId xmlns:a16="http://schemas.microsoft.com/office/drawing/2014/main" val="72349061"/>
                  </a:ext>
                </a:extLst>
              </a:tr>
              <a:tr h="3518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Consolas" panose="020B0609020204030204" pitchFamily="49" charset="0"/>
                        </a:rPr>
                        <a:t>0x3F200030 </a:t>
                      </a:r>
                      <a:endParaRPr lang="ko-KR" altLang="en-US" sz="1400" dirty="0"/>
                    </a:p>
                  </a:txBody>
                  <a:tcPr marL="86755" marR="86755" marT="43377" marB="4337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Consolas" panose="020B0609020204030204" pitchFamily="49" charset="0"/>
                        </a:rPr>
                        <a:t>-</a:t>
                      </a:r>
                      <a:endParaRPr lang="ko-KR" altLang="en-US" sz="1400" dirty="0"/>
                    </a:p>
                  </a:txBody>
                  <a:tcPr marL="86755" marR="86755" marT="43377" marB="4337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Consolas" panose="020B0609020204030204" pitchFamily="49" charset="0"/>
                        </a:rPr>
                        <a:t>Reserved</a:t>
                      </a:r>
                      <a:endParaRPr lang="ko-KR" altLang="en-US" sz="1400" dirty="0"/>
                    </a:p>
                  </a:txBody>
                  <a:tcPr marL="86755" marR="86755" marT="43377" marB="4337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/>
                    </a:p>
                  </a:txBody>
                  <a:tcPr marL="86755" marR="86755" marT="43377" marB="4337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/>
                    </a:p>
                  </a:txBody>
                  <a:tcPr marL="86755" marR="86755" marT="43377" marB="43377"/>
                </a:tc>
                <a:extLst>
                  <a:ext uri="{0D108BD9-81ED-4DB2-BD59-A6C34878D82A}">
                    <a16:rowId xmlns:a16="http://schemas.microsoft.com/office/drawing/2014/main" val="563782003"/>
                  </a:ext>
                </a:extLst>
              </a:tr>
              <a:tr h="3518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Consolas" panose="020B0609020204030204" pitchFamily="49" charset="0"/>
                        </a:rPr>
                        <a:t>0x3F200034 </a:t>
                      </a:r>
                      <a:endParaRPr lang="ko-KR" altLang="en-US" sz="1400" dirty="0"/>
                    </a:p>
                  </a:txBody>
                  <a:tcPr marL="86755" marR="86755" marT="43377" marB="4337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Consolas" panose="020B0609020204030204" pitchFamily="49" charset="0"/>
                        </a:rPr>
                        <a:t>GPLEV0 </a:t>
                      </a:r>
                      <a:endParaRPr lang="ko-KR" altLang="en-US" sz="1400" dirty="0"/>
                    </a:p>
                  </a:txBody>
                  <a:tcPr marL="86755" marR="86755" marT="43377" marB="4337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Consolas" panose="020B0609020204030204" pitchFamily="49" charset="0"/>
                        </a:rPr>
                        <a:t>GPIO Pin Level 0 </a:t>
                      </a:r>
                      <a:endParaRPr lang="ko-KR" altLang="en-US" sz="1400" dirty="0"/>
                    </a:p>
                  </a:txBody>
                  <a:tcPr marL="86755" marR="86755" marT="43377" marB="4337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32</a:t>
                      </a:r>
                      <a:endParaRPr lang="ko-KR" altLang="en-US" sz="1400" dirty="0"/>
                    </a:p>
                  </a:txBody>
                  <a:tcPr marL="86755" marR="86755" marT="43377" marB="4337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R</a:t>
                      </a:r>
                      <a:endParaRPr lang="ko-KR" altLang="en-US" sz="1400" dirty="0"/>
                    </a:p>
                  </a:txBody>
                  <a:tcPr marL="86755" marR="86755" marT="43377" marB="43377"/>
                </a:tc>
                <a:extLst>
                  <a:ext uri="{0D108BD9-81ED-4DB2-BD59-A6C34878D82A}">
                    <a16:rowId xmlns:a16="http://schemas.microsoft.com/office/drawing/2014/main" val="4136179635"/>
                  </a:ext>
                </a:extLst>
              </a:tr>
              <a:tr h="3518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Consolas" panose="020B0609020204030204" pitchFamily="49" charset="0"/>
                        </a:rPr>
                        <a:t>0x3F200038 </a:t>
                      </a:r>
                      <a:endParaRPr lang="ko-KR" altLang="en-US" sz="1400" dirty="0"/>
                    </a:p>
                  </a:txBody>
                  <a:tcPr marL="86755" marR="86755" marT="43377" marB="4337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Consolas" panose="020B0609020204030204" pitchFamily="49" charset="0"/>
                        </a:rPr>
                        <a:t>GPLEV1 </a:t>
                      </a:r>
                      <a:endParaRPr lang="ko-KR" altLang="en-US" sz="1400" dirty="0"/>
                    </a:p>
                  </a:txBody>
                  <a:tcPr marL="86755" marR="86755" marT="43377" marB="4337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Consolas" panose="020B0609020204030204" pitchFamily="49" charset="0"/>
                        </a:rPr>
                        <a:t>GPIO Pin Level 1  </a:t>
                      </a:r>
                      <a:endParaRPr lang="ko-KR" altLang="en-US" sz="1400" dirty="0"/>
                    </a:p>
                  </a:txBody>
                  <a:tcPr marL="86755" marR="86755" marT="43377" marB="4337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32</a:t>
                      </a:r>
                      <a:endParaRPr lang="ko-KR" altLang="en-US" sz="1400" dirty="0"/>
                    </a:p>
                  </a:txBody>
                  <a:tcPr marL="86755" marR="86755" marT="43377" marB="4337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R</a:t>
                      </a:r>
                      <a:endParaRPr lang="ko-KR" altLang="en-US" sz="1400" dirty="0"/>
                    </a:p>
                  </a:txBody>
                  <a:tcPr marL="86755" marR="86755" marT="43377" marB="43377"/>
                </a:tc>
                <a:extLst>
                  <a:ext uri="{0D108BD9-81ED-4DB2-BD59-A6C34878D82A}">
                    <a16:rowId xmlns:a16="http://schemas.microsoft.com/office/drawing/2014/main" val="20120639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06211798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2D5E0E2-28BE-4ECC-8752-0021B9C361D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dirty="0"/>
              <a:t>GPIO Register </a:t>
            </a:r>
            <a:r>
              <a:rPr lang="ko-KR" altLang="en-US" dirty="0"/>
              <a:t>제어 구현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BC6333FC-7B35-45D3-ADD8-8B67AE332E7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ko-KR" altLang="en-US"/>
              <a:t>사물 인터넷 </a:t>
            </a:r>
            <a:r>
              <a:rPr lang="en-US" altLang="ko-KR"/>
              <a:t>(Internet of Things)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B807C105-637D-4FFD-9C69-FE87C4559D54}"/>
              </a:ext>
            </a:extLst>
          </p:cNvPr>
          <p:cNvGraphicFramePr>
            <a:graphicFrameLocks noGrp="1"/>
          </p:cNvGraphicFramePr>
          <p:nvPr/>
        </p:nvGraphicFramePr>
        <p:xfrm>
          <a:off x="1537083" y="1379449"/>
          <a:ext cx="7105109" cy="34701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8614">
                  <a:extLst>
                    <a:ext uri="{9D8B030D-6E8A-4147-A177-3AD203B41FA5}">
                      <a16:colId xmlns:a16="http://schemas.microsoft.com/office/drawing/2014/main" val="1615493686"/>
                    </a:ext>
                  </a:extLst>
                </a:gridCol>
                <a:gridCol w="1237483">
                  <a:extLst>
                    <a:ext uri="{9D8B030D-6E8A-4147-A177-3AD203B41FA5}">
                      <a16:colId xmlns:a16="http://schemas.microsoft.com/office/drawing/2014/main" val="1443601595"/>
                    </a:ext>
                  </a:extLst>
                </a:gridCol>
                <a:gridCol w="2771699">
                  <a:extLst>
                    <a:ext uri="{9D8B030D-6E8A-4147-A177-3AD203B41FA5}">
                      <a16:colId xmlns:a16="http://schemas.microsoft.com/office/drawing/2014/main" val="2779838190"/>
                    </a:ext>
                  </a:extLst>
                </a:gridCol>
                <a:gridCol w="668197">
                  <a:extLst>
                    <a:ext uri="{9D8B030D-6E8A-4147-A177-3AD203B41FA5}">
                      <a16:colId xmlns:a16="http://schemas.microsoft.com/office/drawing/2014/main" val="2169179614"/>
                    </a:ext>
                  </a:extLst>
                </a:gridCol>
                <a:gridCol w="1069116">
                  <a:extLst>
                    <a:ext uri="{9D8B030D-6E8A-4147-A177-3AD203B41FA5}">
                      <a16:colId xmlns:a16="http://schemas.microsoft.com/office/drawing/2014/main" val="1574136326"/>
                    </a:ext>
                  </a:extLst>
                </a:gridCol>
              </a:tblGrid>
              <a:tr h="28918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Bit(s)</a:t>
                      </a:r>
                      <a:endParaRPr lang="ko-KR" altLang="en-US" sz="1300" dirty="0"/>
                    </a:p>
                  </a:txBody>
                  <a:tcPr marL="86755" marR="86755" marT="43377" marB="4337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Consolas" panose="020B0609020204030204" pitchFamily="49" charset="0"/>
                        </a:rPr>
                        <a:t>Field Name</a:t>
                      </a:r>
                      <a:endParaRPr lang="ko-KR" altLang="en-US" sz="1300" dirty="0"/>
                    </a:p>
                  </a:txBody>
                  <a:tcPr marL="86755" marR="86755" marT="43377" marB="4337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Consolas" panose="020B0609020204030204" pitchFamily="49" charset="0"/>
                        </a:rPr>
                        <a:t>Description</a:t>
                      </a:r>
                      <a:endParaRPr lang="ko-KR" altLang="en-US" sz="1300" dirty="0"/>
                    </a:p>
                  </a:txBody>
                  <a:tcPr marL="86755" marR="86755" marT="43377" marB="4337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Consolas" panose="020B0609020204030204" pitchFamily="49" charset="0"/>
                        </a:rPr>
                        <a:t>Type</a:t>
                      </a:r>
                      <a:endParaRPr lang="ko-KR" altLang="en-US" sz="1300" dirty="0"/>
                    </a:p>
                  </a:txBody>
                  <a:tcPr marL="86755" marR="86755" marT="43377" marB="4337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Consolas" panose="020B0609020204030204" pitchFamily="49" charset="0"/>
                        </a:rPr>
                        <a:t>Reset</a:t>
                      </a:r>
                    </a:p>
                  </a:txBody>
                  <a:tcPr marL="86755" marR="86755" marT="43377" marB="43377"/>
                </a:tc>
                <a:extLst>
                  <a:ext uri="{0D108BD9-81ED-4DB2-BD59-A6C34878D82A}">
                    <a16:rowId xmlns:a16="http://schemas.microsoft.com/office/drawing/2014/main" val="4207099133"/>
                  </a:ext>
                </a:extLst>
              </a:tr>
              <a:tr h="28918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Consolas" panose="020B0609020204030204" pitchFamily="49" charset="0"/>
                        </a:rPr>
                        <a:t>31-30  </a:t>
                      </a:r>
                      <a:endParaRPr lang="ko-KR" altLang="en-US" sz="1300" dirty="0"/>
                    </a:p>
                  </a:txBody>
                  <a:tcPr marL="86755" marR="86755" marT="43377" marB="4337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Consolas" panose="020B0609020204030204" pitchFamily="49" charset="0"/>
                        </a:rPr>
                        <a:t>---</a:t>
                      </a:r>
                      <a:endParaRPr lang="ko-KR" altLang="en-US" sz="1300" dirty="0"/>
                    </a:p>
                  </a:txBody>
                  <a:tcPr marL="86755" marR="86755" marT="43377" marB="4337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Reserved </a:t>
                      </a:r>
                      <a:endParaRPr lang="ko-KR" altLang="en-US" sz="1300" dirty="0"/>
                    </a:p>
                  </a:txBody>
                  <a:tcPr marL="86755" marR="86755" marT="43377" marB="4337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R </a:t>
                      </a:r>
                      <a:endParaRPr lang="ko-KR" altLang="en-US" sz="1300" dirty="0"/>
                    </a:p>
                  </a:txBody>
                  <a:tcPr marL="86755" marR="86755" marT="43377" marB="4337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0</a:t>
                      </a:r>
                      <a:endParaRPr lang="ko-KR" altLang="en-US" sz="1300" dirty="0"/>
                    </a:p>
                  </a:txBody>
                  <a:tcPr marL="86755" marR="86755" marT="43377" marB="43377"/>
                </a:tc>
                <a:extLst>
                  <a:ext uri="{0D108BD9-81ED-4DB2-BD59-A6C34878D82A}">
                    <a16:rowId xmlns:a16="http://schemas.microsoft.com/office/drawing/2014/main" val="4097136267"/>
                  </a:ext>
                </a:extLst>
              </a:tr>
              <a:tr h="28918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Consolas" panose="020B0609020204030204" pitchFamily="49" charset="0"/>
                        </a:rPr>
                        <a:t>29-27 </a:t>
                      </a:r>
                      <a:endParaRPr lang="ko-KR" altLang="en-US" sz="1300" dirty="0"/>
                    </a:p>
                  </a:txBody>
                  <a:tcPr marL="86755" marR="86755" marT="43377" marB="4337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Consolas" panose="020B0609020204030204" pitchFamily="49" charset="0"/>
                        </a:rPr>
                        <a:t>FSEL9 </a:t>
                      </a:r>
                      <a:endParaRPr lang="ko-KR" altLang="en-US" sz="1300" dirty="0"/>
                    </a:p>
                  </a:txBody>
                  <a:tcPr marL="86755" marR="86755" marT="43377" marB="4337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Consolas" panose="020B0609020204030204" pitchFamily="49" charset="0"/>
                        </a:rPr>
                        <a:t>FSEL9 - Function Select 9</a:t>
                      </a:r>
                      <a:endParaRPr lang="ko-KR" altLang="en-US" sz="1300" dirty="0"/>
                    </a:p>
                  </a:txBody>
                  <a:tcPr marL="86755" marR="86755" marT="43377" marB="4337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R/W</a:t>
                      </a:r>
                      <a:endParaRPr lang="ko-KR" altLang="en-US" sz="1300" dirty="0"/>
                    </a:p>
                  </a:txBody>
                  <a:tcPr marL="86755" marR="86755" marT="43377" marB="4337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0</a:t>
                      </a:r>
                      <a:endParaRPr lang="ko-KR" altLang="en-US" sz="1300" dirty="0"/>
                    </a:p>
                  </a:txBody>
                  <a:tcPr marL="86755" marR="86755" marT="43377" marB="43377"/>
                </a:tc>
                <a:extLst>
                  <a:ext uri="{0D108BD9-81ED-4DB2-BD59-A6C34878D82A}">
                    <a16:rowId xmlns:a16="http://schemas.microsoft.com/office/drawing/2014/main" val="3087042929"/>
                  </a:ext>
                </a:extLst>
              </a:tr>
              <a:tr h="28918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Consolas" panose="020B0609020204030204" pitchFamily="49" charset="0"/>
                        </a:rPr>
                        <a:t>26-24 </a:t>
                      </a:r>
                      <a:endParaRPr lang="ko-KR" altLang="en-US" sz="1300" dirty="0"/>
                    </a:p>
                  </a:txBody>
                  <a:tcPr marL="86755" marR="86755" marT="43377" marB="4337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Consolas" panose="020B0609020204030204" pitchFamily="49" charset="0"/>
                        </a:rPr>
                        <a:t>FSEL8 </a:t>
                      </a:r>
                      <a:endParaRPr lang="ko-KR" altLang="en-US" sz="1300" dirty="0"/>
                    </a:p>
                  </a:txBody>
                  <a:tcPr marL="86755" marR="86755" marT="43377" marB="4337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Consolas" panose="020B0609020204030204" pitchFamily="49" charset="0"/>
                        </a:rPr>
                        <a:t>FSEL8 - Function Select 8</a:t>
                      </a:r>
                      <a:endParaRPr lang="ko-KR" altLang="en-US" sz="1300" dirty="0"/>
                    </a:p>
                  </a:txBody>
                  <a:tcPr marL="86755" marR="86755" marT="43377" marB="4337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R/W</a:t>
                      </a:r>
                      <a:endParaRPr lang="ko-KR" altLang="en-US" sz="1300" dirty="0"/>
                    </a:p>
                  </a:txBody>
                  <a:tcPr marL="86755" marR="86755" marT="43377" marB="4337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0</a:t>
                      </a:r>
                      <a:endParaRPr lang="ko-KR" altLang="en-US" sz="1300" dirty="0"/>
                    </a:p>
                  </a:txBody>
                  <a:tcPr marL="86755" marR="86755" marT="43377" marB="43377"/>
                </a:tc>
                <a:extLst>
                  <a:ext uri="{0D108BD9-81ED-4DB2-BD59-A6C34878D82A}">
                    <a16:rowId xmlns:a16="http://schemas.microsoft.com/office/drawing/2014/main" val="1720433546"/>
                  </a:ext>
                </a:extLst>
              </a:tr>
              <a:tr h="28918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Consolas" panose="020B0609020204030204" pitchFamily="49" charset="0"/>
                        </a:rPr>
                        <a:t>23-21 </a:t>
                      </a:r>
                      <a:endParaRPr lang="ko-KR" altLang="en-US" sz="1300" dirty="0"/>
                    </a:p>
                  </a:txBody>
                  <a:tcPr marL="86755" marR="86755" marT="43377" marB="4337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Consolas" panose="020B0609020204030204" pitchFamily="49" charset="0"/>
                        </a:rPr>
                        <a:t>FSEL7 </a:t>
                      </a:r>
                      <a:endParaRPr lang="ko-KR" altLang="en-US" sz="1300" dirty="0"/>
                    </a:p>
                  </a:txBody>
                  <a:tcPr marL="86755" marR="86755" marT="43377" marB="4337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Consolas" panose="020B0609020204030204" pitchFamily="49" charset="0"/>
                        </a:rPr>
                        <a:t>FSEL7 - Function Select 7</a:t>
                      </a:r>
                      <a:endParaRPr lang="ko-KR" altLang="en-US" sz="1300" dirty="0"/>
                    </a:p>
                  </a:txBody>
                  <a:tcPr marL="86755" marR="86755" marT="43377" marB="4337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R/W</a:t>
                      </a:r>
                      <a:endParaRPr lang="ko-KR" altLang="en-US" sz="1300" dirty="0"/>
                    </a:p>
                  </a:txBody>
                  <a:tcPr marL="86755" marR="86755" marT="43377" marB="4337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0</a:t>
                      </a:r>
                      <a:endParaRPr lang="ko-KR" altLang="en-US" sz="1300" dirty="0"/>
                    </a:p>
                  </a:txBody>
                  <a:tcPr marL="86755" marR="86755" marT="43377" marB="43377"/>
                </a:tc>
                <a:extLst>
                  <a:ext uri="{0D108BD9-81ED-4DB2-BD59-A6C34878D82A}">
                    <a16:rowId xmlns:a16="http://schemas.microsoft.com/office/drawing/2014/main" val="108887372"/>
                  </a:ext>
                </a:extLst>
              </a:tr>
              <a:tr h="28918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Consolas" panose="020B0609020204030204" pitchFamily="49" charset="0"/>
                        </a:rPr>
                        <a:t>20-18 </a:t>
                      </a:r>
                      <a:endParaRPr lang="ko-KR" altLang="en-US" sz="1300" dirty="0"/>
                    </a:p>
                  </a:txBody>
                  <a:tcPr marL="86755" marR="86755" marT="43377" marB="4337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Consolas" panose="020B0609020204030204" pitchFamily="49" charset="0"/>
                        </a:rPr>
                        <a:t>FSEL6 </a:t>
                      </a:r>
                      <a:endParaRPr lang="ko-KR" altLang="en-US" sz="1300" dirty="0"/>
                    </a:p>
                  </a:txBody>
                  <a:tcPr marL="86755" marR="86755" marT="43377" marB="4337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Consolas" panose="020B0609020204030204" pitchFamily="49" charset="0"/>
                        </a:rPr>
                        <a:t>FSEL6 - Function Select 6</a:t>
                      </a:r>
                      <a:endParaRPr lang="ko-KR" altLang="en-US" sz="1300" dirty="0"/>
                    </a:p>
                  </a:txBody>
                  <a:tcPr marL="86755" marR="86755" marT="43377" marB="4337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R/W</a:t>
                      </a:r>
                      <a:endParaRPr lang="ko-KR" altLang="en-US" sz="1300" dirty="0"/>
                    </a:p>
                  </a:txBody>
                  <a:tcPr marL="86755" marR="86755" marT="43377" marB="4337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0</a:t>
                      </a:r>
                      <a:endParaRPr lang="ko-KR" altLang="en-US" sz="1300" dirty="0"/>
                    </a:p>
                  </a:txBody>
                  <a:tcPr marL="86755" marR="86755" marT="43377" marB="43377"/>
                </a:tc>
                <a:extLst>
                  <a:ext uri="{0D108BD9-81ED-4DB2-BD59-A6C34878D82A}">
                    <a16:rowId xmlns:a16="http://schemas.microsoft.com/office/drawing/2014/main" val="72349061"/>
                  </a:ext>
                </a:extLst>
              </a:tr>
              <a:tr h="28918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Consolas" panose="020B0609020204030204" pitchFamily="49" charset="0"/>
                        </a:rPr>
                        <a:t>17-15 </a:t>
                      </a:r>
                      <a:endParaRPr lang="ko-KR" altLang="en-US" sz="1300" dirty="0"/>
                    </a:p>
                  </a:txBody>
                  <a:tcPr marL="86755" marR="86755" marT="43377" marB="4337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Consolas" panose="020B0609020204030204" pitchFamily="49" charset="0"/>
                        </a:rPr>
                        <a:t>FSEL5 </a:t>
                      </a:r>
                      <a:endParaRPr lang="ko-KR" altLang="en-US" sz="1300" dirty="0"/>
                    </a:p>
                  </a:txBody>
                  <a:tcPr marL="86755" marR="86755" marT="43377" marB="4337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Consolas" panose="020B0609020204030204" pitchFamily="49" charset="0"/>
                        </a:rPr>
                        <a:t>FSEL5 - Function Select 5</a:t>
                      </a:r>
                      <a:endParaRPr lang="ko-KR" altLang="en-US" sz="1300" dirty="0"/>
                    </a:p>
                  </a:txBody>
                  <a:tcPr marL="86755" marR="86755" marT="43377" marB="4337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R/W</a:t>
                      </a:r>
                      <a:endParaRPr lang="ko-KR" altLang="en-US" sz="1300" dirty="0"/>
                    </a:p>
                  </a:txBody>
                  <a:tcPr marL="86755" marR="86755" marT="43377" marB="4337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0</a:t>
                      </a:r>
                      <a:endParaRPr lang="ko-KR" altLang="en-US" sz="1300" dirty="0"/>
                    </a:p>
                  </a:txBody>
                  <a:tcPr marL="86755" marR="86755" marT="43377" marB="43377"/>
                </a:tc>
                <a:extLst>
                  <a:ext uri="{0D108BD9-81ED-4DB2-BD59-A6C34878D82A}">
                    <a16:rowId xmlns:a16="http://schemas.microsoft.com/office/drawing/2014/main" val="563782003"/>
                  </a:ext>
                </a:extLst>
              </a:tr>
              <a:tr h="28918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Consolas" panose="020B0609020204030204" pitchFamily="49" charset="0"/>
                        </a:rPr>
                        <a:t>14-12 </a:t>
                      </a:r>
                      <a:endParaRPr lang="ko-KR" altLang="en-US" sz="1300" dirty="0"/>
                    </a:p>
                  </a:txBody>
                  <a:tcPr marL="86755" marR="86755" marT="43377" marB="4337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Consolas" panose="020B0609020204030204" pitchFamily="49" charset="0"/>
                        </a:rPr>
                        <a:t>FSEL4 </a:t>
                      </a:r>
                      <a:endParaRPr lang="ko-KR" altLang="en-US" sz="1300" dirty="0"/>
                    </a:p>
                  </a:txBody>
                  <a:tcPr marL="86755" marR="86755" marT="43377" marB="4337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Consolas" panose="020B0609020204030204" pitchFamily="49" charset="0"/>
                        </a:rPr>
                        <a:t>FSEL4 - Function Select 4</a:t>
                      </a:r>
                      <a:endParaRPr lang="ko-KR" altLang="en-US" sz="1300" dirty="0"/>
                    </a:p>
                  </a:txBody>
                  <a:tcPr marL="86755" marR="86755" marT="43377" marB="4337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R/W</a:t>
                      </a:r>
                      <a:endParaRPr lang="ko-KR" altLang="en-US" sz="1300" dirty="0"/>
                    </a:p>
                  </a:txBody>
                  <a:tcPr marL="86755" marR="86755" marT="43377" marB="4337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0</a:t>
                      </a:r>
                      <a:endParaRPr lang="ko-KR" altLang="en-US" sz="1300" dirty="0"/>
                    </a:p>
                  </a:txBody>
                  <a:tcPr marL="86755" marR="86755" marT="43377" marB="43377"/>
                </a:tc>
                <a:extLst>
                  <a:ext uri="{0D108BD9-81ED-4DB2-BD59-A6C34878D82A}">
                    <a16:rowId xmlns:a16="http://schemas.microsoft.com/office/drawing/2014/main" val="4136179635"/>
                  </a:ext>
                </a:extLst>
              </a:tr>
              <a:tr h="28918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Consolas" panose="020B0609020204030204" pitchFamily="49" charset="0"/>
                        </a:rPr>
                        <a:t>11-9 </a:t>
                      </a:r>
                      <a:endParaRPr lang="ko-KR" altLang="en-US" sz="1300" dirty="0"/>
                    </a:p>
                  </a:txBody>
                  <a:tcPr marL="86755" marR="86755" marT="43377" marB="4337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Consolas" panose="020B0609020204030204" pitchFamily="49" charset="0"/>
                        </a:rPr>
                        <a:t>FSEL3 </a:t>
                      </a:r>
                      <a:endParaRPr lang="ko-KR" altLang="en-US" sz="1300" dirty="0"/>
                    </a:p>
                  </a:txBody>
                  <a:tcPr marL="86755" marR="86755" marT="43377" marB="4337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Consolas" panose="020B0609020204030204" pitchFamily="49" charset="0"/>
                        </a:rPr>
                        <a:t>FSEL3 - Function Select 3</a:t>
                      </a:r>
                      <a:endParaRPr lang="ko-KR" altLang="en-US" sz="1300" dirty="0"/>
                    </a:p>
                  </a:txBody>
                  <a:tcPr marL="86755" marR="86755" marT="43377" marB="4337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R/W</a:t>
                      </a:r>
                      <a:endParaRPr lang="ko-KR" altLang="en-US" sz="1300" dirty="0"/>
                    </a:p>
                  </a:txBody>
                  <a:tcPr marL="86755" marR="86755" marT="43377" marB="4337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0</a:t>
                      </a:r>
                      <a:endParaRPr lang="ko-KR" altLang="en-US" sz="1300" dirty="0"/>
                    </a:p>
                  </a:txBody>
                  <a:tcPr marL="86755" marR="86755" marT="43377" marB="43377"/>
                </a:tc>
                <a:extLst>
                  <a:ext uri="{0D108BD9-81ED-4DB2-BD59-A6C34878D82A}">
                    <a16:rowId xmlns:a16="http://schemas.microsoft.com/office/drawing/2014/main" val="2012063930"/>
                  </a:ext>
                </a:extLst>
              </a:tr>
              <a:tr h="28918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Consolas" panose="020B0609020204030204" pitchFamily="49" charset="0"/>
                        </a:rPr>
                        <a:t>8-6 </a:t>
                      </a:r>
                      <a:endParaRPr lang="ko-KR" altLang="en-US" sz="1300" dirty="0"/>
                    </a:p>
                  </a:txBody>
                  <a:tcPr marL="86755" marR="86755" marT="43377" marB="4337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Consolas" panose="020B0609020204030204" pitchFamily="49" charset="0"/>
                        </a:rPr>
                        <a:t>FSEL2 </a:t>
                      </a:r>
                      <a:endParaRPr lang="ko-KR" altLang="en-US" sz="1300" dirty="0"/>
                    </a:p>
                  </a:txBody>
                  <a:tcPr marL="86755" marR="86755" marT="43377" marB="4337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Consolas" panose="020B0609020204030204" pitchFamily="49" charset="0"/>
                        </a:rPr>
                        <a:t>FSEL2 - Function Select 2</a:t>
                      </a:r>
                      <a:endParaRPr lang="ko-KR" altLang="en-US" sz="1300" dirty="0"/>
                    </a:p>
                  </a:txBody>
                  <a:tcPr marL="86755" marR="86755" marT="43377" marB="4337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R/W</a:t>
                      </a:r>
                      <a:endParaRPr lang="ko-KR" altLang="en-US" sz="1300" dirty="0"/>
                    </a:p>
                  </a:txBody>
                  <a:tcPr marL="86755" marR="86755" marT="43377" marB="4337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0</a:t>
                      </a:r>
                      <a:endParaRPr lang="ko-KR" altLang="en-US" sz="1300" dirty="0"/>
                    </a:p>
                  </a:txBody>
                  <a:tcPr marL="86755" marR="86755" marT="43377" marB="43377"/>
                </a:tc>
                <a:extLst>
                  <a:ext uri="{0D108BD9-81ED-4DB2-BD59-A6C34878D82A}">
                    <a16:rowId xmlns:a16="http://schemas.microsoft.com/office/drawing/2014/main" val="3209134201"/>
                  </a:ext>
                </a:extLst>
              </a:tr>
              <a:tr h="28918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Consolas" panose="020B0609020204030204" pitchFamily="49" charset="0"/>
                        </a:rPr>
                        <a:t>5-3 </a:t>
                      </a:r>
                      <a:endParaRPr lang="ko-KR" altLang="en-US" sz="1300" dirty="0"/>
                    </a:p>
                  </a:txBody>
                  <a:tcPr marL="86755" marR="86755" marT="43377" marB="4337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Consolas" panose="020B0609020204030204" pitchFamily="49" charset="0"/>
                        </a:rPr>
                        <a:t>FSEL1 </a:t>
                      </a:r>
                      <a:endParaRPr lang="ko-KR" altLang="en-US" sz="1300" dirty="0"/>
                    </a:p>
                  </a:txBody>
                  <a:tcPr marL="86755" marR="86755" marT="43377" marB="4337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Consolas" panose="020B0609020204030204" pitchFamily="49" charset="0"/>
                        </a:rPr>
                        <a:t>FSEL1 - Function Select 1</a:t>
                      </a:r>
                      <a:endParaRPr lang="ko-KR" altLang="en-US" sz="1300" dirty="0"/>
                    </a:p>
                  </a:txBody>
                  <a:tcPr marL="86755" marR="86755" marT="43377" marB="4337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R/W</a:t>
                      </a:r>
                      <a:endParaRPr lang="ko-KR" altLang="en-US" sz="1300" dirty="0"/>
                    </a:p>
                  </a:txBody>
                  <a:tcPr marL="86755" marR="86755" marT="43377" marB="4337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0</a:t>
                      </a:r>
                      <a:endParaRPr lang="ko-KR" altLang="en-US" sz="1300" dirty="0"/>
                    </a:p>
                  </a:txBody>
                  <a:tcPr marL="86755" marR="86755" marT="43377" marB="43377"/>
                </a:tc>
                <a:extLst>
                  <a:ext uri="{0D108BD9-81ED-4DB2-BD59-A6C34878D82A}">
                    <a16:rowId xmlns:a16="http://schemas.microsoft.com/office/drawing/2014/main" val="3841549617"/>
                  </a:ext>
                </a:extLst>
              </a:tr>
              <a:tr h="28918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Consolas" panose="020B0609020204030204" pitchFamily="49" charset="0"/>
                        </a:rPr>
                        <a:t>2-0 </a:t>
                      </a:r>
                      <a:endParaRPr lang="ko-KR" altLang="en-US" sz="1300" dirty="0"/>
                    </a:p>
                  </a:txBody>
                  <a:tcPr marL="86755" marR="86755" marT="43377" marB="4337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Consolas" panose="020B0609020204030204" pitchFamily="49" charset="0"/>
                        </a:rPr>
                        <a:t>FSEL0</a:t>
                      </a:r>
                      <a:endParaRPr lang="ko-KR" altLang="en-US" sz="1300" dirty="0"/>
                    </a:p>
                  </a:txBody>
                  <a:tcPr marL="86755" marR="86755" marT="43377" marB="4337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Consolas" panose="020B0609020204030204" pitchFamily="49" charset="0"/>
                        </a:rPr>
                        <a:t>FSEL0 - Function Select 0</a:t>
                      </a:r>
                      <a:endParaRPr lang="ko-KR" altLang="en-US" sz="1300" dirty="0"/>
                    </a:p>
                  </a:txBody>
                  <a:tcPr marL="86755" marR="86755" marT="43377" marB="4337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R/W</a:t>
                      </a:r>
                      <a:endParaRPr lang="ko-KR" altLang="en-US" sz="1300" dirty="0"/>
                    </a:p>
                  </a:txBody>
                  <a:tcPr marL="86755" marR="86755" marT="43377" marB="4337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0</a:t>
                      </a:r>
                      <a:endParaRPr lang="ko-KR" altLang="en-US" sz="1300" dirty="0"/>
                    </a:p>
                  </a:txBody>
                  <a:tcPr marL="86755" marR="86755" marT="43377" marB="43377"/>
                </a:tc>
                <a:extLst>
                  <a:ext uri="{0D108BD9-81ED-4DB2-BD59-A6C34878D82A}">
                    <a16:rowId xmlns:a16="http://schemas.microsoft.com/office/drawing/2014/main" val="1898007885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B31FBD59-C3EC-42A6-AC97-440E59B54863}"/>
              </a:ext>
            </a:extLst>
          </p:cNvPr>
          <p:cNvSpPr txBox="1"/>
          <p:nvPr/>
        </p:nvSpPr>
        <p:spPr bwMode="auto">
          <a:xfrm>
            <a:off x="1468763" y="969539"/>
            <a:ext cx="5113900" cy="355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r>
              <a:rPr lang="en-US" altLang="ko-KR" sz="1708" dirty="0">
                <a:latin typeface="Consolas" panose="020B0609020204030204" pitchFamily="49" charset="0"/>
              </a:rPr>
              <a:t>GPIO Function Select Registers (</a:t>
            </a:r>
            <a:r>
              <a:rPr lang="en-US" altLang="ko-KR" sz="1708" dirty="0" err="1">
                <a:latin typeface="Consolas" panose="020B0609020204030204" pitchFamily="49" charset="0"/>
              </a:rPr>
              <a:t>GPFSELn</a:t>
            </a:r>
            <a:r>
              <a:rPr lang="en-US" altLang="ko-KR" sz="1708" dirty="0">
                <a:latin typeface="Consolas" panose="020B0609020204030204" pitchFamily="49" charset="0"/>
              </a:rPr>
              <a:t>) </a:t>
            </a:r>
            <a:endParaRPr lang="ko-KR" altLang="en-US" sz="1708" dirty="0"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687C4E-8C0E-4BCB-B7D6-C6C78589FCB8}"/>
              </a:ext>
            </a:extLst>
          </p:cNvPr>
          <p:cNvSpPr txBox="1"/>
          <p:nvPr/>
        </p:nvSpPr>
        <p:spPr bwMode="auto">
          <a:xfrm>
            <a:off x="4160912" y="4941168"/>
            <a:ext cx="3711272" cy="14947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r>
              <a:rPr lang="en-US" altLang="ko-KR" sz="1139" dirty="0">
                <a:latin typeface="Consolas" panose="020B0609020204030204" pitchFamily="49" charset="0"/>
              </a:rPr>
              <a:t>000 = GPIO Pin 9 is an input</a:t>
            </a:r>
          </a:p>
          <a:p>
            <a:r>
              <a:rPr lang="en-US" altLang="ko-KR" sz="1139" dirty="0">
                <a:latin typeface="Consolas" panose="020B0609020204030204" pitchFamily="49" charset="0"/>
              </a:rPr>
              <a:t>001 = GPIO Pin 9 is an output</a:t>
            </a:r>
          </a:p>
          <a:p>
            <a:r>
              <a:rPr lang="en-US" altLang="ko-KR" sz="1139" dirty="0">
                <a:latin typeface="Consolas" panose="020B0609020204030204" pitchFamily="49" charset="0"/>
              </a:rPr>
              <a:t>100 = GPIO Pin 9 takes alternate function 0</a:t>
            </a:r>
          </a:p>
          <a:p>
            <a:r>
              <a:rPr lang="en-US" altLang="ko-KR" sz="1139" dirty="0">
                <a:latin typeface="Consolas" panose="020B0609020204030204" pitchFamily="49" charset="0"/>
              </a:rPr>
              <a:t>101 = GPIO Pin 9 takes alternate function 1</a:t>
            </a:r>
          </a:p>
          <a:p>
            <a:r>
              <a:rPr lang="en-US" altLang="ko-KR" sz="1139" dirty="0">
                <a:latin typeface="Consolas" panose="020B0609020204030204" pitchFamily="49" charset="0"/>
              </a:rPr>
              <a:t>110 = GPIO Pin 9 takes alternate function 2</a:t>
            </a:r>
          </a:p>
          <a:p>
            <a:r>
              <a:rPr lang="en-US" altLang="ko-KR" sz="1139" dirty="0">
                <a:latin typeface="Consolas" panose="020B0609020204030204" pitchFamily="49" charset="0"/>
              </a:rPr>
              <a:t>111 = GPIO Pin 9 takes alternate function 3</a:t>
            </a:r>
          </a:p>
          <a:p>
            <a:r>
              <a:rPr lang="en-US" altLang="ko-KR" sz="1139" dirty="0">
                <a:latin typeface="Consolas" panose="020B0609020204030204" pitchFamily="49" charset="0"/>
              </a:rPr>
              <a:t>011 = GPIO Pin 9 takes alternate function 4</a:t>
            </a:r>
          </a:p>
          <a:p>
            <a:r>
              <a:rPr lang="en-US" altLang="ko-KR" sz="1139" dirty="0">
                <a:latin typeface="Consolas" panose="020B0609020204030204" pitchFamily="49" charset="0"/>
              </a:rPr>
              <a:t>010 = GPIO Pin 9 takes alternate function 5 </a:t>
            </a:r>
            <a:endParaRPr lang="ko-KR" altLang="en-US" sz="1139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9268059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23FEE39-50B8-4713-B5FC-F8DC8F27E41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91095" y="3104964"/>
            <a:ext cx="4441589" cy="315086"/>
          </a:xfrm>
        </p:spPr>
        <p:txBody>
          <a:bodyPr/>
          <a:lstStyle/>
          <a:p>
            <a:r>
              <a:rPr lang="ko-KR" altLang="en-US"/>
              <a:t>입력 장치 제어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5138D2E-FD6B-4CBA-A584-8B99A5F3871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83150" y="3899844"/>
            <a:ext cx="4464050" cy="595035"/>
          </a:xfrm>
        </p:spPr>
        <p:txBody>
          <a:bodyPr/>
          <a:lstStyle/>
          <a:p>
            <a:r>
              <a:rPr lang="en-US" altLang="ko-KR" sz="1600" b="1">
                <a:latin typeface="+mj-ea"/>
                <a:ea typeface="+mj-ea"/>
              </a:rPr>
              <a:t>Switch </a:t>
            </a:r>
            <a:r>
              <a:rPr lang="ko-KR" altLang="en-US" sz="1600" b="1">
                <a:latin typeface="+mj-ea"/>
                <a:ea typeface="+mj-ea"/>
              </a:rPr>
              <a:t>제어</a:t>
            </a:r>
            <a:endParaRPr lang="en-US" altLang="ko-KR" sz="1600" b="1">
              <a:latin typeface="+mj-ea"/>
              <a:ea typeface="+mj-ea"/>
            </a:endParaRPr>
          </a:p>
          <a:p>
            <a:r>
              <a:rPr lang="en-US" altLang="ko-KR" sz="1600" b="1">
                <a:latin typeface="+mj-ea"/>
                <a:ea typeface="+mj-ea"/>
              </a:rPr>
              <a:t>Polling</a:t>
            </a:r>
            <a:r>
              <a:rPr lang="ko-KR" altLang="en-US" sz="1600" b="1">
                <a:latin typeface="+mj-ea"/>
                <a:ea typeface="+mj-ea"/>
              </a:rPr>
              <a:t>과 </a:t>
            </a:r>
            <a:r>
              <a:rPr lang="en-US" altLang="ko-KR" sz="1600" b="1">
                <a:latin typeface="+mj-ea"/>
                <a:ea typeface="+mj-ea"/>
              </a:rPr>
              <a:t>Interrupt</a:t>
            </a:r>
            <a:endParaRPr lang="ko-KR" altLang="en-US" sz="1600" b="1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417313819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5C35B42-C2D2-474A-B2F9-81C6A9C4BA3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 sz="1898"/>
              <a:t>타겟 보드의 </a:t>
            </a:r>
            <a:r>
              <a:rPr lang="en-US" altLang="ko-KR" sz="1898"/>
              <a:t>GPIO </a:t>
            </a:r>
            <a:r>
              <a:rPr lang="ko-KR" altLang="en-US" sz="1898"/>
              <a:t>연결도</a:t>
            </a:r>
            <a:endParaRPr lang="ko-KR" altLang="en-US" sz="2087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5893BC3-4997-4ED3-A63D-61912737061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545790"/>
          </a:xfrm>
        </p:spPr>
        <p:txBody>
          <a:bodyPr/>
          <a:lstStyle/>
          <a:p>
            <a:r>
              <a:rPr lang="ko-KR" altLang="en-US"/>
              <a:t>입력 장치 제어</a:t>
            </a:r>
          </a:p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3C3695F-00BC-420D-BA55-7FC22395BD6F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93688" y="1038225"/>
            <a:ext cx="9612312" cy="5465763"/>
          </a:xfrm>
        </p:spPr>
        <p:txBody>
          <a:bodyPr/>
          <a:lstStyle/>
          <a:p>
            <a:pPr>
              <a:buFont typeface="Wingdings" panose="05000000000000000000" pitchFamily="2" charset="2"/>
              <a:buChar char="u"/>
            </a:pP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Switch 1 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</a:rPr>
              <a:t>부분 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: GPIO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23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</a:rPr>
              <a:t>번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8119E1C-6CDA-4667-BAC8-6819B9A12F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0445" y="1516086"/>
            <a:ext cx="5738743" cy="4427401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DC96D614-41D4-49AC-B7DB-201F6DC78B6E}"/>
              </a:ext>
            </a:extLst>
          </p:cNvPr>
          <p:cNvSpPr/>
          <p:nvPr/>
        </p:nvSpPr>
        <p:spPr>
          <a:xfrm>
            <a:off x="4047493" y="3151666"/>
            <a:ext cx="3023376" cy="27733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08"/>
          </a:p>
        </p:txBody>
      </p:sp>
    </p:spTree>
    <p:extLst>
      <p:ext uri="{BB962C8B-B14F-4D97-AF65-F5344CB8AC3E}">
        <p14:creationId xmlns:p14="http://schemas.microsoft.com/office/powerpoint/2010/main" val="249769247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6EB602FB-08A4-4E54-84FB-00AC9C76DEF3}"/>
              </a:ext>
            </a:extLst>
          </p:cNvPr>
          <p:cNvSpPr/>
          <p:nvPr/>
        </p:nvSpPr>
        <p:spPr>
          <a:xfrm>
            <a:off x="739687" y="1721041"/>
            <a:ext cx="9052361" cy="26618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518">
                <a:latin typeface="Consolas" panose="020B0609020204030204" pitchFamily="49" charset="0"/>
              </a:rPr>
              <a:t> +-----+-----+---------+------+---+---Pi 3---+---+------+---------+-----+-----+</a:t>
            </a:r>
          </a:p>
          <a:p>
            <a:r>
              <a:rPr lang="en-US" altLang="ko-KR" sz="1518">
                <a:latin typeface="Consolas" panose="020B0609020204030204" pitchFamily="49" charset="0"/>
              </a:rPr>
              <a:t> | BCM | wPi |   Name  | Mode | V | Physical | V | Mode | Name    | wPi | BCM |</a:t>
            </a:r>
          </a:p>
          <a:p>
            <a:r>
              <a:rPr lang="en-US" altLang="ko-KR" sz="1518">
                <a:latin typeface="Consolas" panose="020B0609020204030204" pitchFamily="49" charset="0"/>
              </a:rPr>
              <a:t> +-----+-----+---------+------+---+----++----+---+------+---------+-----+-----+</a:t>
            </a:r>
          </a:p>
          <a:p>
            <a:r>
              <a:rPr lang="en-US" altLang="ko-KR" sz="1518">
                <a:latin typeface="Consolas" panose="020B0609020204030204" pitchFamily="49" charset="0"/>
              </a:rPr>
              <a:t> |     |     |    3.3v |      |   |  1 || 2  |   |      | 5v      |     |     |</a:t>
            </a:r>
          </a:p>
          <a:p>
            <a:r>
              <a:rPr lang="en-US" altLang="ko-KR" sz="1518">
                <a:latin typeface="Consolas" panose="020B0609020204030204" pitchFamily="49" charset="0"/>
              </a:rPr>
              <a:t> |   2 |   8 |   SDA.1 | ALT0 | 1 |  3 || 4  |   |      | 5v      |     |     |</a:t>
            </a:r>
          </a:p>
          <a:p>
            <a:r>
              <a:rPr lang="en-US" altLang="ko-KR" sz="1518">
                <a:latin typeface="Consolas" panose="020B0609020204030204" pitchFamily="49" charset="0"/>
              </a:rPr>
              <a:t> |   3 |   9 |   SCL.1 | ALT0 | 1 |  5 || 6  |   |      | 0v      |     |     |</a:t>
            </a:r>
          </a:p>
          <a:p>
            <a:r>
              <a:rPr lang="en-US" altLang="ko-KR" sz="1518">
                <a:latin typeface="Consolas" panose="020B0609020204030204" pitchFamily="49" charset="0"/>
              </a:rPr>
              <a:t> |   4 |   7 | GPIO. 7 |   IN | 1 |  7 || 8  | 1 | IN   | TxD     | 15  | 14  |</a:t>
            </a:r>
          </a:p>
          <a:p>
            <a:r>
              <a:rPr lang="en-US" altLang="ko-KR" sz="1518">
                <a:latin typeface="Consolas" panose="020B0609020204030204" pitchFamily="49" charset="0"/>
              </a:rPr>
              <a:t> |     |     |      0v |      |   |  9 || 10 | 1 | IN   | RxD     | 16  | 15  |</a:t>
            </a:r>
          </a:p>
          <a:p>
            <a:r>
              <a:rPr lang="en-US" altLang="ko-KR" sz="1518">
                <a:latin typeface="Consolas" panose="020B0609020204030204" pitchFamily="49" charset="0"/>
              </a:rPr>
              <a:t> |  17 |   0 | GPIO. 0 |   IN | 0 | 11 || 12 | 0 | IN   | GPIO. 1 | 1   | 18  |</a:t>
            </a:r>
          </a:p>
          <a:p>
            <a:r>
              <a:rPr lang="en-US" altLang="ko-KR" sz="1518">
                <a:latin typeface="Consolas" panose="020B0609020204030204" pitchFamily="49" charset="0"/>
              </a:rPr>
              <a:t> |  27 |   2 | GPIO. 2 |   IN | 0 | 13 || 14 |   |      | 0v      |     |     |</a:t>
            </a:r>
          </a:p>
          <a:p>
            <a:r>
              <a:rPr lang="en-US" altLang="ko-KR" sz="1518">
                <a:latin typeface="Consolas" panose="020B0609020204030204" pitchFamily="49" charset="0"/>
              </a:rPr>
              <a:t> |  22 |   3 | GPIO. 3 |   IN | 0 | 15 || 16 | 1 | IN   | GPIO. 4 | 4   | 23  |</a:t>
            </a:r>
            <a:endParaRPr lang="ko-KR" altLang="en-US" sz="1518">
              <a:latin typeface="Consolas" panose="020B0609020204030204" pitchFamily="49" charset="0"/>
            </a:endParaRP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5C35B42-C2D2-474A-B2F9-81C6A9C4BA3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 sz="1898"/>
              <a:t>타겟 보드의 </a:t>
            </a:r>
            <a:r>
              <a:rPr lang="en-US" altLang="ko-KR" sz="1898"/>
              <a:t>GPIO </a:t>
            </a:r>
            <a:r>
              <a:rPr lang="ko-KR" altLang="en-US" sz="1898"/>
              <a:t>연결도</a:t>
            </a:r>
            <a:endParaRPr lang="ko-KR" altLang="en-US" sz="2087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5893BC3-4997-4ED3-A63D-61912737061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545790"/>
          </a:xfrm>
        </p:spPr>
        <p:txBody>
          <a:bodyPr/>
          <a:lstStyle/>
          <a:p>
            <a:r>
              <a:rPr lang="ko-KR" altLang="en-US"/>
              <a:t>입력 장치 제어</a:t>
            </a:r>
          </a:p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3C3695F-00BC-420D-BA55-7FC22395BD6F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93688" y="1038225"/>
            <a:ext cx="9612312" cy="5465763"/>
          </a:xfrm>
        </p:spPr>
        <p:txBody>
          <a:bodyPr/>
          <a:lstStyle/>
          <a:p>
            <a:pPr>
              <a:buFont typeface="Wingdings" panose="05000000000000000000" pitchFamily="2" charset="2"/>
              <a:buChar char="u"/>
            </a:pP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 Switch 1 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</a:rPr>
              <a:t>부분 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: GPIO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23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</a:rPr>
              <a:t>번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</a:rPr>
              <a:t>은 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WiringPi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</a:rPr>
              <a:t>에서는 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4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</a:rPr>
              <a:t>번 임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C96D614-41D4-49AC-B7DB-201F6DC78B6E}"/>
              </a:ext>
            </a:extLst>
          </p:cNvPr>
          <p:cNvSpPr/>
          <p:nvPr/>
        </p:nvSpPr>
        <p:spPr>
          <a:xfrm>
            <a:off x="5226273" y="4100967"/>
            <a:ext cx="3940041" cy="21617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08"/>
          </a:p>
        </p:txBody>
      </p:sp>
    </p:spTree>
    <p:extLst>
      <p:ext uri="{BB962C8B-B14F-4D97-AF65-F5344CB8AC3E}">
        <p14:creationId xmlns:p14="http://schemas.microsoft.com/office/powerpoint/2010/main" val="14325950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en-US" altLang="ko-KR" sz="2400" b="1">
                <a:solidFill>
                  <a:srgbClr val="000000"/>
                </a:solidFill>
              </a:rPr>
              <a:t>Python</a:t>
            </a:r>
            <a:r>
              <a:rPr lang="ko-KR" altLang="en-US">
                <a:solidFill>
                  <a:srgbClr val="000000"/>
                </a:solidFill>
              </a:rPr>
              <a:t> 기본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파이썬 개요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A77DEEC-3361-4A45-94FE-FD5ECBAB56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6763" y="960692"/>
            <a:ext cx="784887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 b="1">
                <a:latin typeface="+mj-ea"/>
                <a:ea typeface="+mj-ea"/>
              </a:rPr>
              <a:t>name = "Hong gil dong" </a:t>
            </a:r>
            <a:r>
              <a:rPr lang="ko-KR" altLang="en-US" sz="2000" b="1">
                <a:latin typeface="+mj-ea"/>
                <a:ea typeface="+mj-ea"/>
              </a:rPr>
              <a:t>의 의미는</a:t>
            </a:r>
            <a:r>
              <a:rPr lang="en-US" altLang="ko-KR" sz="2000" b="1">
                <a:latin typeface="+mj-ea"/>
                <a:ea typeface="+mj-ea"/>
              </a:rPr>
              <a:t>?</a:t>
            </a:r>
            <a:endParaRPr lang="ko-KR" altLang="en-US" sz="2000" b="1">
              <a:latin typeface="+mj-ea"/>
              <a:ea typeface="+mj-ea"/>
            </a:endParaRPr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69B89C86-2FBB-4564-9D74-EDC6432B49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4548" y="1520788"/>
            <a:ext cx="7848872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>
                <a:latin typeface="+mj-ea"/>
                <a:ea typeface="+mj-ea"/>
              </a:rPr>
              <a:t>name</a:t>
            </a:r>
            <a:r>
              <a:rPr lang="ko-KR" altLang="en-US">
                <a:latin typeface="+mj-ea"/>
                <a:ea typeface="+mj-ea"/>
              </a:rPr>
              <a:t>에 </a:t>
            </a:r>
            <a:r>
              <a:rPr lang="en-US" altLang="ko-KR">
                <a:latin typeface="+mj-ea"/>
                <a:ea typeface="+mj-ea"/>
              </a:rPr>
              <a:t>Hong gil dong</a:t>
            </a:r>
            <a:r>
              <a:rPr lang="ko-KR" altLang="en-US">
                <a:latin typeface="+mj-ea"/>
                <a:ea typeface="+mj-ea"/>
              </a:rPr>
              <a:t>을 넣어라</a:t>
            </a:r>
          </a:p>
          <a:p>
            <a:pPr>
              <a:spcBef>
                <a:spcPct val="50000"/>
              </a:spcBef>
            </a:pPr>
            <a:r>
              <a:rPr lang="ko-KR" altLang="en-US">
                <a:latin typeface="+mj-ea"/>
                <a:ea typeface="+mj-ea"/>
              </a:rPr>
              <a:t>정확히는 </a:t>
            </a:r>
            <a:r>
              <a:rPr lang="en-US" altLang="ko-KR">
                <a:latin typeface="+mj-ea"/>
                <a:ea typeface="+mj-ea"/>
              </a:rPr>
              <a:t>name</a:t>
            </a:r>
            <a:r>
              <a:rPr lang="ko-KR" altLang="en-US">
                <a:latin typeface="+mj-ea"/>
                <a:ea typeface="+mj-ea"/>
              </a:rPr>
              <a:t>이라는 변수</a:t>
            </a:r>
            <a:r>
              <a:rPr lang="en-US" altLang="ko-KR">
                <a:latin typeface="+mj-ea"/>
                <a:ea typeface="+mj-ea"/>
              </a:rPr>
              <a:t>(?)</a:t>
            </a:r>
            <a:r>
              <a:rPr lang="ko-KR" altLang="en-US">
                <a:latin typeface="+mj-ea"/>
                <a:ea typeface="+mj-ea"/>
              </a:rPr>
              <a:t>에</a:t>
            </a:r>
          </a:p>
          <a:p>
            <a:pPr>
              <a:spcBef>
                <a:spcPct val="50000"/>
              </a:spcBef>
            </a:pPr>
            <a:r>
              <a:rPr lang="ko-KR" altLang="en-US">
                <a:latin typeface="+mj-ea"/>
                <a:ea typeface="+mj-ea"/>
              </a:rPr>
              <a:t>“</a:t>
            </a:r>
            <a:r>
              <a:rPr lang="en-US" altLang="ko-KR">
                <a:latin typeface="+mj-ea"/>
                <a:ea typeface="+mj-ea"/>
              </a:rPr>
              <a:t>Hong gil dong“ </a:t>
            </a:r>
            <a:r>
              <a:rPr lang="ko-KR" altLang="en-US">
                <a:latin typeface="+mj-ea"/>
                <a:ea typeface="+mj-ea"/>
              </a:rPr>
              <a:t>이라는 값을 넣으라는 의미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6763" y="3193361"/>
            <a:ext cx="784887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 b="1">
                <a:latin typeface="+mj-ea"/>
                <a:ea typeface="+mj-ea"/>
              </a:rPr>
              <a:t>print (a+b) </a:t>
            </a:r>
            <a:r>
              <a:rPr lang="ko-KR" altLang="en-US" sz="2000" b="1">
                <a:latin typeface="+mj-ea"/>
                <a:ea typeface="+mj-ea"/>
              </a:rPr>
              <a:t>와 </a:t>
            </a:r>
            <a:r>
              <a:rPr lang="en-US" altLang="ko-KR" sz="2000" b="1">
                <a:latin typeface="+mj-ea"/>
                <a:ea typeface="+mj-ea"/>
              </a:rPr>
              <a:t>print ("a+b") </a:t>
            </a:r>
            <a:r>
              <a:rPr lang="ko-KR" altLang="en-US" sz="2000" b="1">
                <a:latin typeface="+mj-ea"/>
                <a:ea typeface="+mj-ea"/>
              </a:rPr>
              <a:t>의 차이는</a:t>
            </a:r>
            <a:r>
              <a:rPr lang="en-US" altLang="ko-KR" sz="2000" b="1">
                <a:latin typeface="+mj-ea"/>
                <a:ea typeface="+mj-ea"/>
              </a:rPr>
              <a:t>?</a:t>
            </a:r>
            <a:endParaRPr lang="ko-KR" altLang="en-US" sz="2000" b="1">
              <a:latin typeface="+mj-ea"/>
              <a:ea typeface="+mj-ea"/>
            </a:endParaRPr>
          </a:p>
        </p:txBody>
      </p:sp>
      <p:sp>
        <p:nvSpPr>
          <p:cNvPr id="21" name="Rectangle 8">
            <a:extLst>
              <a:ext uri="{FF2B5EF4-FFF2-40B4-BE49-F238E27FC236}">
                <a16:creationId xmlns:a16="http://schemas.microsoft.com/office/drawing/2014/main" id="{552146FA-1AC4-4100-A076-30A0BC9427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4548" y="3753457"/>
            <a:ext cx="7848872" cy="2031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>
                <a:latin typeface="+mj-ea"/>
                <a:ea typeface="+mj-ea"/>
              </a:rPr>
              <a:t>print(a+b)</a:t>
            </a:r>
          </a:p>
          <a:p>
            <a:pPr>
              <a:spcBef>
                <a:spcPct val="50000"/>
              </a:spcBef>
            </a:pPr>
            <a:r>
              <a:rPr lang="en-US" altLang="ko-KR">
                <a:latin typeface="+mj-ea"/>
                <a:ea typeface="+mj-ea"/>
              </a:rPr>
              <a:t>  - a</a:t>
            </a:r>
            <a:r>
              <a:rPr lang="ko-KR" altLang="en-US">
                <a:latin typeface="+mj-ea"/>
                <a:ea typeface="+mj-ea"/>
              </a:rPr>
              <a:t>라는 변수에있는 값과 </a:t>
            </a:r>
            <a:r>
              <a:rPr lang="en-US" altLang="ko-KR">
                <a:latin typeface="+mj-ea"/>
                <a:ea typeface="+mj-ea"/>
              </a:rPr>
              <a:t>b</a:t>
            </a:r>
            <a:r>
              <a:rPr lang="ko-KR" altLang="en-US">
                <a:latin typeface="+mj-ea"/>
                <a:ea typeface="+mj-ea"/>
              </a:rPr>
              <a:t>라는 변수에 있는 값을</a:t>
            </a:r>
          </a:p>
          <a:p>
            <a:pPr>
              <a:spcBef>
                <a:spcPct val="50000"/>
              </a:spcBef>
            </a:pPr>
            <a:r>
              <a:rPr lang="ko-KR" altLang="en-US">
                <a:latin typeface="+mj-ea"/>
                <a:ea typeface="+mj-ea"/>
              </a:rPr>
              <a:t>    더해서 화면에 출력하라는 의미</a:t>
            </a:r>
          </a:p>
          <a:p>
            <a:pPr>
              <a:spcBef>
                <a:spcPct val="50000"/>
              </a:spcBef>
            </a:pPr>
            <a:r>
              <a:rPr lang="en-US" altLang="ko-KR">
                <a:latin typeface="+mj-ea"/>
                <a:ea typeface="+mj-ea"/>
              </a:rPr>
              <a:t>print(“a+b”)</a:t>
            </a:r>
          </a:p>
          <a:p>
            <a:pPr>
              <a:spcBef>
                <a:spcPct val="50000"/>
              </a:spcBef>
            </a:pPr>
            <a:r>
              <a:rPr lang="en-US" altLang="ko-KR">
                <a:latin typeface="+mj-ea"/>
                <a:ea typeface="+mj-ea"/>
              </a:rPr>
              <a:t>  - "a+b" </a:t>
            </a:r>
            <a:r>
              <a:rPr lang="ko-KR" altLang="en-US">
                <a:latin typeface="+mj-ea"/>
                <a:ea typeface="+mj-ea"/>
              </a:rPr>
              <a:t>값을 화면에 출력하는 의미</a:t>
            </a:r>
          </a:p>
        </p:txBody>
      </p:sp>
    </p:spTree>
    <p:extLst>
      <p:ext uri="{BB962C8B-B14F-4D97-AF65-F5344CB8AC3E}">
        <p14:creationId xmlns:p14="http://schemas.microsoft.com/office/powerpoint/2010/main" val="3246983670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5C35B42-C2D2-474A-B2F9-81C6A9C4BA3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 sz="1898"/>
              <a:t>타겟 보드의 </a:t>
            </a:r>
            <a:r>
              <a:rPr lang="en-US" altLang="ko-KR" sz="1898"/>
              <a:t>GPIO </a:t>
            </a:r>
            <a:r>
              <a:rPr lang="ko-KR" altLang="en-US" sz="1898"/>
              <a:t>연결도</a:t>
            </a:r>
            <a:endParaRPr lang="ko-KR" altLang="en-US" sz="2087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5893BC3-4997-4ED3-A63D-61912737061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545790"/>
          </a:xfrm>
        </p:spPr>
        <p:txBody>
          <a:bodyPr/>
          <a:lstStyle/>
          <a:p>
            <a:r>
              <a:rPr lang="ko-KR" altLang="en-US"/>
              <a:t>입력 장치 제어</a:t>
            </a:r>
          </a:p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3C3695F-00BC-420D-BA55-7FC22395BD6F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93688" y="1038225"/>
            <a:ext cx="9612312" cy="5465763"/>
          </a:xfrm>
        </p:spPr>
        <p:txBody>
          <a:bodyPr/>
          <a:lstStyle/>
          <a:p>
            <a:pPr>
              <a:buFont typeface="Wingdings" panose="05000000000000000000" pitchFamily="2" charset="2"/>
              <a:buChar char="u"/>
            </a:pP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 LED 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</a:rPr>
              <a:t>부분 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: GPIO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16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</a:rPr>
              <a:t>번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8119E1C-6CDA-4667-BAC8-6819B9A12F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0445" y="1516086"/>
            <a:ext cx="5738743" cy="4427401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DC96D614-41D4-49AC-B7DB-201F6DC78B6E}"/>
              </a:ext>
            </a:extLst>
          </p:cNvPr>
          <p:cNvSpPr/>
          <p:nvPr/>
        </p:nvSpPr>
        <p:spPr>
          <a:xfrm>
            <a:off x="4115812" y="4795368"/>
            <a:ext cx="2681784" cy="20495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08"/>
          </a:p>
        </p:txBody>
      </p:sp>
    </p:spTree>
    <p:extLst>
      <p:ext uri="{BB962C8B-B14F-4D97-AF65-F5344CB8AC3E}">
        <p14:creationId xmlns:p14="http://schemas.microsoft.com/office/powerpoint/2010/main" val="1646430124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5C35B42-C2D2-474A-B2F9-81C6A9C4BA3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 sz="1898"/>
              <a:t>타겟 보드의 </a:t>
            </a:r>
            <a:r>
              <a:rPr lang="en-US" altLang="ko-KR" sz="1898"/>
              <a:t>GPIO </a:t>
            </a:r>
            <a:r>
              <a:rPr lang="ko-KR" altLang="en-US" sz="1898"/>
              <a:t>연결도</a:t>
            </a:r>
            <a:endParaRPr lang="ko-KR" altLang="en-US" sz="2087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5893BC3-4997-4ED3-A63D-61912737061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545790"/>
          </a:xfrm>
        </p:spPr>
        <p:txBody>
          <a:bodyPr/>
          <a:lstStyle/>
          <a:p>
            <a:r>
              <a:rPr lang="ko-KR" altLang="en-US"/>
              <a:t>입력 장치 제어</a:t>
            </a:r>
          </a:p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3C3695F-00BC-420D-BA55-7FC22395BD6F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93688" y="1038225"/>
            <a:ext cx="9612312" cy="5465763"/>
          </a:xfrm>
        </p:spPr>
        <p:txBody>
          <a:bodyPr/>
          <a:lstStyle/>
          <a:p>
            <a:pPr>
              <a:buFont typeface="Wingdings" panose="05000000000000000000" pitchFamily="2" charset="2"/>
              <a:buChar char="u"/>
            </a:pP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 LED 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</a:rPr>
              <a:t>부분 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: GPIO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16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</a:rPr>
              <a:t>번은 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WiringPi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</a:rPr>
              <a:t>에서는 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27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</a:rPr>
              <a:t>번 임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EB602FB-08A4-4E54-84FB-00AC9C76DEF3}"/>
              </a:ext>
            </a:extLst>
          </p:cNvPr>
          <p:cNvSpPr/>
          <p:nvPr/>
        </p:nvSpPr>
        <p:spPr>
          <a:xfrm>
            <a:off x="739687" y="1721041"/>
            <a:ext cx="9052361" cy="14938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518">
                <a:latin typeface="Consolas" panose="020B0609020204030204" pitchFamily="49" charset="0"/>
              </a:rPr>
              <a:t> |  19 |  24 | GPIO.24 |   IN | 0 | 35 || 36 | 0 | IN   | GPIO.27 | 27  | 16  |</a:t>
            </a:r>
          </a:p>
          <a:p>
            <a:r>
              <a:rPr lang="en-US" altLang="ko-KR" sz="1518">
                <a:latin typeface="Consolas" panose="020B0609020204030204" pitchFamily="49" charset="0"/>
              </a:rPr>
              <a:t> |  26 |  25 | GPIO.25 |   IN | 0 | 37 || 38 | 0 | IN   | GPIO.28 | 28  | 20  |</a:t>
            </a:r>
          </a:p>
          <a:p>
            <a:r>
              <a:rPr lang="en-US" altLang="ko-KR" sz="1518">
                <a:latin typeface="Consolas" panose="020B0609020204030204" pitchFamily="49" charset="0"/>
              </a:rPr>
              <a:t> |     |     |      0v |      |   | 39 || 40 | 0 | IN   | GPIO.29 | 29  | 21  |</a:t>
            </a:r>
          </a:p>
          <a:p>
            <a:r>
              <a:rPr lang="en-US" altLang="ko-KR" sz="1518">
                <a:latin typeface="Consolas" panose="020B0609020204030204" pitchFamily="49" charset="0"/>
              </a:rPr>
              <a:t> +-----+-----+---------+------+---+----++----+---+------+---------+-----+-----+</a:t>
            </a:r>
          </a:p>
          <a:p>
            <a:r>
              <a:rPr lang="en-US" altLang="ko-KR" sz="1518">
                <a:latin typeface="Consolas" panose="020B0609020204030204" pitchFamily="49" charset="0"/>
              </a:rPr>
              <a:t> | BCM | wPi |   Name  | Mode | V | Physical | V | Mode | Name    | wPi | BCM |</a:t>
            </a:r>
          </a:p>
          <a:p>
            <a:r>
              <a:rPr lang="en-US" altLang="ko-KR" sz="1518">
                <a:latin typeface="Consolas" panose="020B0609020204030204" pitchFamily="49" charset="0"/>
              </a:rPr>
              <a:t> +-----+-----+---------+------+---+---Pi 3---+---+------+---------+-----+-----+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C96D614-41D4-49AC-B7DB-201F6DC78B6E}"/>
              </a:ext>
            </a:extLst>
          </p:cNvPr>
          <p:cNvSpPr/>
          <p:nvPr/>
        </p:nvSpPr>
        <p:spPr>
          <a:xfrm>
            <a:off x="5195890" y="1789359"/>
            <a:ext cx="3940041" cy="21617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08"/>
          </a:p>
        </p:txBody>
      </p:sp>
    </p:spTree>
    <p:extLst>
      <p:ext uri="{BB962C8B-B14F-4D97-AF65-F5344CB8AC3E}">
        <p14:creationId xmlns:p14="http://schemas.microsoft.com/office/powerpoint/2010/main" val="1758191434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5C35B42-C2D2-474A-B2F9-81C6A9C4BA3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/>
              <a:t>Polling VS Interrupt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5893BC3-4997-4ED3-A63D-61912737061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545790"/>
          </a:xfrm>
        </p:spPr>
        <p:txBody>
          <a:bodyPr/>
          <a:lstStyle/>
          <a:p>
            <a:r>
              <a:rPr lang="ko-KR" altLang="en-US"/>
              <a:t>입력 장치 제어</a:t>
            </a:r>
          </a:p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3C3695F-00BC-420D-BA55-7FC22395BD6F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93688" y="1038225"/>
            <a:ext cx="9612312" cy="5465763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u"/>
            </a:pPr>
            <a:r>
              <a:rPr lang="ko-KR" altLang="en-US" sz="1800" b="0">
                <a:latin typeface="Consolas" panose="020B0609020204030204" pitchFamily="49" charset="0"/>
              </a:rPr>
              <a:t> 인터럽트 신호가 발생시 지정된 함수 실행</a:t>
            </a:r>
          </a:p>
          <a:p>
            <a:pPr marL="0" indent="0">
              <a:buNone/>
            </a:pPr>
            <a:br>
              <a:rPr lang="ko-KR" altLang="en-US" sz="1800" b="0">
                <a:latin typeface="Consolas" panose="020B0609020204030204" pitchFamily="49" charset="0"/>
              </a:rPr>
            </a:br>
            <a:r>
              <a:rPr lang="en-US" altLang="ko-KR" sz="1800">
                <a:latin typeface="Consolas" panose="020B0609020204030204" pitchFamily="49" charset="0"/>
              </a:rPr>
              <a:t>int waitForInterrupt (int pin, int timeOut)</a:t>
            </a:r>
            <a:endParaRPr lang="ko-KR" altLang="en-US" sz="1800" b="0">
              <a:latin typeface="Consolas" panose="020B0609020204030204" pitchFamily="49" charset="0"/>
            </a:endParaRPr>
          </a:p>
          <a:p>
            <a:pPr marL="0" indent="0">
              <a:buNone/>
            </a:pPr>
            <a:br>
              <a:rPr lang="ko-KR" altLang="en-US" sz="1800" b="0">
                <a:latin typeface="Consolas" panose="020B0609020204030204" pitchFamily="49" charset="0"/>
              </a:rPr>
            </a:br>
            <a:r>
              <a:rPr lang="en-US" altLang="ko-KR" sz="1800" b="0">
                <a:latin typeface="Consolas" panose="020B0609020204030204" pitchFamily="49" charset="0"/>
              </a:rPr>
              <a:t>wiringPiISR</a:t>
            </a:r>
            <a:r>
              <a:rPr lang="ko-KR" altLang="en-US" sz="1800" b="0">
                <a:latin typeface="Consolas" panose="020B0609020204030204" pitchFamily="49" charset="0"/>
              </a:rPr>
              <a:t>에서 첫번째 인자와 </a:t>
            </a:r>
            <a:r>
              <a:rPr lang="en-US" altLang="ko-KR" sz="1800" b="0">
                <a:latin typeface="Consolas" panose="020B0609020204030204" pitchFamily="49" charset="0"/>
              </a:rPr>
              <a:t>waitForInterrupt</a:t>
            </a:r>
            <a:r>
              <a:rPr lang="ko-KR" altLang="en-US" sz="1800" b="0">
                <a:latin typeface="Consolas" panose="020B0609020204030204" pitchFamily="49" charset="0"/>
              </a:rPr>
              <a:t>인자는 같은 값을 가져야 한다</a:t>
            </a:r>
            <a:r>
              <a:rPr lang="en-US" altLang="ko-KR" sz="1800" b="0">
                <a:latin typeface="Consolas" panose="020B0609020204030204" pitchFamily="49" charset="0"/>
              </a:rPr>
              <a:t>.</a:t>
            </a:r>
          </a:p>
          <a:p>
            <a:pPr marL="0" indent="0">
              <a:buNone/>
            </a:pPr>
            <a:endParaRPr lang="ko-KR" altLang="en-US" sz="1800" b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ko-KR" altLang="en-US" sz="1800" b="0">
                <a:latin typeface="Consolas" panose="020B0609020204030204" pitchFamily="49" charset="0"/>
              </a:rPr>
              <a:t>예시</a:t>
            </a:r>
            <a:r>
              <a:rPr lang="en-US" altLang="ko-KR" sz="1800" b="0">
                <a:latin typeface="Consolas" panose="020B0609020204030204" pitchFamily="49" charset="0"/>
              </a:rPr>
              <a:t>) wiringPiISR</a:t>
            </a:r>
            <a:r>
              <a:rPr lang="ko-KR" altLang="en-US" sz="1800" b="0">
                <a:latin typeface="Consolas" panose="020B0609020204030204" pitchFamily="49" charset="0"/>
              </a:rPr>
              <a:t>함수에서 첫번째인자가 </a:t>
            </a:r>
            <a:r>
              <a:rPr lang="en-US" altLang="ko-KR" sz="1800" b="0">
                <a:latin typeface="Consolas" panose="020B0609020204030204" pitchFamily="49" charset="0"/>
              </a:rPr>
              <a:t>4</a:t>
            </a:r>
            <a:r>
              <a:rPr lang="ko-KR" altLang="en-US" sz="1800" b="0">
                <a:latin typeface="Consolas" panose="020B0609020204030204" pitchFamily="49" charset="0"/>
              </a:rPr>
              <a:t>였으면 </a:t>
            </a:r>
            <a:r>
              <a:rPr lang="en-US" altLang="ko-KR" sz="1800" b="0">
                <a:latin typeface="Consolas" panose="020B0609020204030204" pitchFamily="49" charset="0"/>
              </a:rPr>
              <a:t>waitForInterrupt</a:t>
            </a:r>
            <a:r>
              <a:rPr lang="ko-KR" altLang="en-US" sz="1800" b="0">
                <a:latin typeface="Consolas" panose="020B0609020204030204" pitchFamily="49" charset="0"/>
              </a:rPr>
              <a:t>인자도 </a:t>
            </a:r>
            <a:r>
              <a:rPr lang="en-US" altLang="ko-KR" sz="1800" b="0">
                <a:latin typeface="Consolas" panose="020B0609020204030204" pitchFamily="49" charset="0"/>
              </a:rPr>
              <a:t>4</a:t>
            </a:r>
            <a:r>
              <a:rPr lang="ko-KR" altLang="en-US" sz="1800" b="0">
                <a:latin typeface="Consolas" panose="020B0609020204030204" pitchFamily="49" charset="0"/>
              </a:rPr>
              <a:t>를 가져야 한다</a:t>
            </a:r>
            <a:r>
              <a:rPr lang="en-US" altLang="ko-KR" sz="1800" b="0">
                <a:latin typeface="Consolas" panose="020B0609020204030204" pitchFamily="49" charset="0"/>
              </a:rPr>
              <a:t>.</a:t>
            </a:r>
            <a:endParaRPr lang="ko-KR" altLang="en-US" sz="1800" b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ko-KR" sz="1800" b="0">
                <a:latin typeface="Consolas" panose="020B0609020204030204" pitchFamily="49" charset="0"/>
              </a:rPr>
              <a:t>timeOut </a:t>
            </a:r>
            <a:r>
              <a:rPr lang="ko-KR" altLang="en-US" sz="1800" b="0">
                <a:latin typeface="Consolas" panose="020B0609020204030204" pitchFamily="49" charset="0"/>
              </a:rPr>
              <a:t>은 위의 함수에서 </a:t>
            </a:r>
            <a:r>
              <a:rPr lang="en-US" altLang="ko-KR" sz="1800" b="0">
                <a:latin typeface="Consolas" panose="020B0609020204030204" pitchFamily="49" charset="0"/>
              </a:rPr>
              <a:t>interrup</a:t>
            </a:r>
            <a:r>
              <a:rPr lang="ko-KR" altLang="en-US" sz="1800" b="0">
                <a:latin typeface="Consolas" panose="020B0609020204030204" pitchFamily="49" charset="0"/>
              </a:rPr>
              <a:t>신호가 발생하는지를 확인하는데 어느정도를 기다릴것인지를 지정</a:t>
            </a:r>
          </a:p>
          <a:p>
            <a:pPr marL="0" indent="0">
              <a:buNone/>
            </a:pPr>
            <a:r>
              <a:rPr lang="en-US" altLang="ko-KR" sz="1800" b="0">
                <a:latin typeface="Consolas" panose="020B0609020204030204" pitchFamily="49" charset="0"/>
              </a:rPr>
              <a:t>(</a:t>
            </a:r>
            <a:r>
              <a:rPr lang="ko-KR" altLang="en-US" sz="1800" b="0">
                <a:latin typeface="Consolas" panose="020B0609020204030204" pitchFamily="49" charset="0"/>
              </a:rPr>
              <a:t>단위는 </a:t>
            </a:r>
            <a:r>
              <a:rPr lang="en-US" altLang="ko-KR" sz="1800" b="0">
                <a:latin typeface="Consolas" panose="020B0609020204030204" pitchFamily="49" charset="0"/>
              </a:rPr>
              <a:t>milli secon</a:t>
            </a:r>
            <a:r>
              <a:rPr lang="ko-KR" altLang="en-US" sz="1800" b="0">
                <a:latin typeface="Consolas" panose="020B0609020204030204" pitchFamily="49" charset="0"/>
              </a:rPr>
              <a:t>로 </a:t>
            </a:r>
            <a:r>
              <a:rPr lang="en-US" altLang="ko-KR" sz="1800" b="0">
                <a:latin typeface="Consolas" panose="020B0609020204030204" pitchFamily="49" charset="0"/>
              </a:rPr>
              <a:t>1</a:t>
            </a:r>
            <a:r>
              <a:rPr lang="ko-KR" altLang="en-US" sz="1800" b="0">
                <a:latin typeface="Consolas" panose="020B0609020204030204" pitchFamily="49" charset="0"/>
              </a:rPr>
              <a:t>초로 지정하고 싶으면 </a:t>
            </a:r>
            <a:r>
              <a:rPr lang="en-US" altLang="ko-KR" sz="1800" b="0">
                <a:latin typeface="Consolas" panose="020B0609020204030204" pitchFamily="49" charset="0"/>
              </a:rPr>
              <a:t>1,000</a:t>
            </a:r>
            <a:r>
              <a:rPr lang="ko-KR" altLang="en-US" sz="1800" b="0">
                <a:latin typeface="Consolas" panose="020B0609020204030204" pitchFamily="49" charset="0"/>
              </a:rPr>
              <a:t>이고 </a:t>
            </a:r>
            <a:r>
              <a:rPr lang="en-US" altLang="ko-KR" sz="1800" b="0">
                <a:latin typeface="Consolas" panose="020B0609020204030204" pitchFamily="49" charset="0"/>
              </a:rPr>
              <a:t>interrupt</a:t>
            </a:r>
            <a:r>
              <a:rPr lang="ko-KR" altLang="en-US" sz="1800" b="0">
                <a:latin typeface="Consolas" panose="020B0609020204030204" pitchFamily="49" charset="0"/>
              </a:rPr>
              <a:t>신호가 발생할 때까지 무한대로 기다리고 싶을경우 </a:t>
            </a:r>
            <a:r>
              <a:rPr lang="en-US" altLang="ko-KR" sz="1800" b="0">
                <a:latin typeface="Consolas" panose="020B0609020204030204" pitchFamily="49" charset="0"/>
              </a:rPr>
              <a:t>-1</a:t>
            </a:r>
            <a:r>
              <a:rPr lang="ko-KR" altLang="en-US" sz="1800" b="0">
                <a:latin typeface="Consolas" panose="020B0609020204030204" pitchFamily="49" charset="0"/>
              </a:rPr>
              <a:t>을 넣으면 된다</a:t>
            </a:r>
            <a:r>
              <a:rPr lang="en-US" altLang="ko-KR" sz="1800" b="0">
                <a:latin typeface="Consolas" panose="020B0609020204030204" pitchFamily="49" charset="0"/>
              </a:rPr>
              <a:t>.)</a:t>
            </a:r>
            <a:endParaRPr lang="ko-KR" altLang="en-US" sz="1800" b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ko-KR" altLang="en-US" sz="1800" b="0">
              <a:latin typeface="Consolas" panose="020B0609020204030204" pitchFamily="49" charset="0"/>
            </a:endParaRPr>
          </a:p>
          <a:p>
            <a:pPr>
              <a:buFont typeface="Wingdings" panose="05000000000000000000" pitchFamily="2" charset="2"/>
              <a:buChar char="u"/>
            </a:pPr>
            <a:r>
              <a:rPr lang="ko-KR" altLang="en-US" sz="1800" b="0">
                <a:latin typeface="Consolas" panose="020B0609020204030204" pitchFamily="49" charset="0"/>
              </a:rPr>
              <a:t> 반환형</a:t>
            </a:r>
          </a:p>
          <a:p>
            <a:pPr marL="0" indent="0">
              <a:buNone/>
            </a:pPr>
            <a:r>
              <a:rPr lang="en-US" altLang="ko-KR" sz="1800" b="0">
                <a:latin typeface="Consolas" panose="020B0609020204030204" pitchFamily="49" charset="0"/>
              </a:rPr>
              <a:t>   -  -1</a:t>
            </a:r>
            <a:r>
              <a:rPr lang="ko-KR" altLang="en-US" sz="1800" b="0">
                <a:latin typeface="Consolas" panose="020B0609020204030204" pitchFamily="49" charset="0"/>
              </a:rPr>
              <a:t>일 경우</a:t>
            </a:r>
            <a:r>
              <a:rPr lang="en-US" altLang="ko-KR" sz="1800" b="0">
                <a:latin typeface="Consolas" panose="020B0609020204030204" pitchFamily="49" charset="0"/>
              </a:rPr>
              <a:t>, </a:t>
            </a:r>
            <a:r>
              <a:rPr lang="ko-KR" altLang="en-US" sz="1800" b="0">
                <a:latin typeface="Consolas" panose="020B0609020204030204" pitchFamily="49" charset="0"/>
              </a:rPr>
              <a:t>오류가 발생함을 의미</a:t>
            </a:r>
          </a:p>
          <a:p>
            <a:pPr marL="0" indent="0">
              <a:buNone/>
            </a:pPr>
            <a:r>
              <a:rPr lang="en-US" altLang="ko-KR" sz="1800" b="0">
                <a:latin typeface="Consolas" panose="020B0609020204030204" pitchFamily="49" charset="0"/>
              </a:rPr>
              <a:t>   -  0</a:t>
            </a:r>
            <a:r>
              <a:rPr lang="ko-KR" altLang="en-US" sz="1800" b="0">
                <a:latin typeface="Consolas" panose="020B0609020204030204" pitchFamily="49" charset="0"/>
              </a:rPr>
              <a:t>일 경우</a:t>
            </a:r>
            <a:r>
              <a:rPr lang="en-US" altLang="ko-KR" sz="1800" b="0">
                <a:latin typeface="Consolas" panose="020B0609020204030204" pitchFamily="49" charset="0"/>
              </a:rPr>
              <a:t>, </a:t>
            </a:r>
            <a:r>
              <a:rPr lang="ko-KR" altLang="en-US" sz="1800" b="0">
                <a:latin typeface="Consolas" panose="020B0609020204030204" pitchFamily="49" charset="0"/>
              </a:rPr>
              <a:t>시간 초과를 의미</a:t>
            </a:r>
          </a:p>
          <a:p>
            <a:pPr marL="0" indent="0">
              <a:buNone/>
            </a:pPr>
            <a:r>
              <a:rPr lang="en-US" altLang="ko-KR" sz="1800" b="0">
                <a:latin typeface="Consolas" panose="020B0609020204030204" pitchFamily="49" charset="0"/>
              </a:rPr>
              <a:t>   -  1</a:t>
            </a:r>
            <a:r>
              <a:rPr lang="ko-KR" altLang="en-US" sz="1800" b="0">
                <a:latin typeface="Consolas" panose="020B0609020204030204" pitchFamily="49" charset="0"/>
              </a:rPr>
              <a:t>일 경우</a:t>
            </a:r>
            <a:r>
              <a:rPr lang="en-US" altLang="ko-KR" sz="1800" b="0">
                <a:latin typeface="Consolas" panose="020B0609020204030204" pitchFamily="49" charset="0"/>
              </a:rPr>
              <a:t>,  interrupt</a:t>
            </a:r>
            <a:r>
              <a:rPr lang="ko-KR" altLang="en-US" sz="1800" b="0">
                <a:latin typeface="Consolas" panose="020B0609020204030204" pitchFamily="49" charset="0"/>
              </a:rPr>
              <a:t>신호가 발생했음을 의미</a:t>
            </a:r>
          </a:p>
          <a:p>
            <a:pPr marL="0" indent="0">
              <a:buNone/>
            </a:pPr>
            <a:endParaRPr lang="en-US" altLang="ko-KR" sz="180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8050322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1505EBCF-CBC6-4638-8D8E-8B52F9D9B2B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91095" y="3104964"/>
            <a:ext cx="4441589" cy="315086"/>
          </a:xfrm>
        </p:spPr>
        <p:txBody>
          <a:bodyPr/>
          <a:lstStyle/>
          <a:p>
            <a:r>
              <a:rPr lang="ko-KR" altLang="en-US"/>
              <a:t>센서 제어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EA0D69E-E140-4ED2-9BDB-27E2B824E2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83150" y="3899844"/>
            <a:ext cx="4464050" cy="1703030"/>
          </a:xfrm>
        </p:spPr>
        <p:txBody>
          <a:bodyPr/>
          <a:lstStyle/>
          <a:p>
            <a:r>
              <a:rPr lang="en-US" altLang="ko-KR" sz="1600" b="1"/>
              <a:t>ADC( MCP3424 )</a:t>
            </a:r>
          </a:p>
          <a:p>
            <a:r>
              <a:rPr lang="ko-KR" altLang="en-US" sz="1600" b="1"/>
              <a:t>온도 센서 제어</a:t>
            </a:r>
          </a:p>
          <a:p>
            <a:r>
              <a:rPr lang="ko-KR" altLang="en-US" sz="1600" b="1"/>
              <a:t>조도 센서 제어</a:t>
            </a:r>
          </a:p>
          <a:p>
            <a:r>
              <a:rPr lang="ko-KR" altLang="en-US" sz="1600" b="1"/>
              <a:t>가변 저항 제어</a:t>
            </a:r>
          </a:p>
          <a:p>
            <a:endParaRPr lang="ko-KR" altLang="en-US" sz="1600" b="1"/>
          </a:p>
        </p:txBody>
      </p:sp>
    </p:spTree>
    <p:extLst>
      <p:ext uri="{BB962C8B-B14F-4D97-AF65-F5344CB8AC3E}">
        <p14:creationId xmlns:p14="http://schemas.microsoft.com/office/powerpoint/2010/main" val="3150073067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4DF54890-6C5A-4698-959E-05E0CCCB59D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/>
              <a:t>ADC</a:t>
            </a:r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BF42D8D-E3B5-4E32-8CF0-8AB05E8879C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545790"/>
          </a:xfrm>
        </p:spPr>
        <p:txBody>
          <a:bodyPr/>
          <a:lstStyle/>
          <a:p>
            <a:r>
              <a:rPr lang="ko-KR" altLang="en-US"/>
              <a:t>센서 제어</a:t>
            </a:r>
          </a:p>
          <a:p>
            <a:endParaRPr lang="ko-KR" altLang="en-US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A27338F6-FA2F-43D0-B56C-13D7A90639B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93688" y="1054100"/>
            <a:ext cx="9612312" cy="5465763"/>
          </a:xfrm>
        </p:spPr>
        <p:txBody>
          <a:bodyPr/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u"/>
            </a:pPr>
            <a:r>
              <a:rPr lang="en-US" altLang="ko-KR" sz="1898"/>
              <a:t> A/D </a:t>
            </a:r>
            <a:r>
              <a:rPr lang="ko-KR" altLang="en-US" sz="1898"/>
              <a:t>변환 </a:t>
            </a:r>
            <a:r>
              <a:rPr lang="en-US" altLang="ko-KR" sz="1898"/>
              <a:t>(Analog to Digital Conversion)</a:t>
            </a:r>
          </a:p>
          <a:p>
            <a:pPr marL="540210" lvl="1" indent="-28575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altLang="ko-KR" sz="1708"/>
              <a:t> </a:t>
            </a:r>
            <a:r>
              <a:rPr lang="ko-KR" altLang="en-US" sz="1708"/>
              <a:t>컴퓨터는 디지털언어만을 알아듣는다</a:t>
            </a:r>
            <a:r>
              <a:rPr lang="en-US" altLang="ko-KR" sz="1708"/>
              <a:t>. </a:t>
            </a:r>
            <a:r>
              <a:rPr lang="ko-KR" altLang="en-US" sz="1708"/>
              <a:t>하지만 주변의 물리량 입력은 원래 아날로그 량으로 시간에 대해 연속적으로 변한다</a:t>
            </a:r>
            <a:r>
              <a:rPr lang="en-US" altLang="ko-KR" sz="1708"/>
              <a:t>. (</a:t>
            </a:r>
            <a:r>
              <a:rPr lang="ko-KR" altLang="en-US" sz="1708"/>
              <a:t>예를 들면</a:t>
            </a:r>
            <a:r>
              <a:rPr lang="en-US" altLang="ko-KR" sz="1708"/>
              <a:t>, </a:t>
            </a:r>
            <a:r>
              <a:rPr lang="ko-KR" altLang="en-US" sz="1708"/>
              <a:t>온도</a:t>
            </a:r>
            <a:r>
              <a:rPr lang="en-US" altLang="ko-KR" sz="1708"/>
              <a:t>, </a:t>
            </a:r>
            <a:r>
              <a:rPr lang="ko-KR" altLang="en-US" sz="1708"/>
              <a:t>빛의 밝기</a:t>
            </a:r>
            <a:r>
              <a:rPr lang="en-US" altLang="ko-KR" sz="1708"/>
              <a:t>, </a:t>
            </a:r>
            <a:r>
              <a:rPr lang="ko-KR" altLang="en-US" sz="1708"/>
              <a:t>압력</a:t>
            </a:r>
            <a:r>
              <a:rPr lang="en-US" altLang="ko-KR" sz="1708"/>
              <a:t>, </a:t>
            </a:r>
            <a:r>
              <a:rPr lang="ko-KR" altLang="en-US" sz="1708"/>
              <a:t>속도 등</a:t>
            </a:r>
            <a:r>
              <a:rPr lang="en-US" altLang="ko-KR" sz="1708"/>
              <a:t>)</a:t>
            </a:r>
          </a:p>
          <a:p>
            <a:pPr marL="540210" lvl="1" indent="-285750"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US" altLang="ko-KR" sz="1708"/>
          </a:p>
          <a:p>
            <a:pPr marL="540210" lvl="1" indent="-28575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ko-KR" altLang="en-US" sz="1708"/>
              <a:t>디지털 프로세서가 이 입력을 이해하려면 아날로그</a:t>
            </a:r>
            <a:r>
              <a:rPr lang="en-US" altLang="ko-KR" sz="1708"/>
              <a:t>-</a:t>
            </a:r>
            <a:r>
              <a:rPr lang="ko-KR" altLang="en-US" sz="1708"/>
              <a:t>디지털 변환기</a:t>
            </a:r>
            <a:r>
              <a:rPr lang="en-US" altLang="ko-KR" sz="1708"/>
              <a:t>(ADC)</a:t>
            </a:r>
            <a:r>
              <a:rPr lang="ko-KR" altLang="en-US" sz="1708"/>
              <a:t>라고 불리는 장치가 필요하다</a:t>
            </a:r>
            <a:r>
              <a:rPr lang="en-US" altLang="ko-KR" sz="1708"/>
              <a:t>.</a:t>
            </a:r>
          </a:p>
          <a:p>
            <a:pPr marL="540210" lvl="1" indent="-285750"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US" altLang="ko-KR" sz="1708"/>
          </a:p>
          <a:p>
            <a:pPr marL="540210" lvl="1" indent="-28575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ko-KR" altLang="en-US" sz="1708"/>
              <a:t>그 이름에서 알 수 있듯이 이 장치는 주변으로부터 수집된 아날로그 정보를 컴퓨터가 이해할 수 있는 디지털 포맷으로 변환</a:t>
            </a:r>
            <a:r>
              <a:rPr lang="en-US" altLang="ko-KR" sz="1708"/>
              <a:t>, </a:t>
            </a:r>
            <a:r>
              <a:rPr lang="ko-KR" altLang="en-US" sz="1708"/>
              <a:t>출력하여 컴퓨터로 보내준다</a:t>
            </a:r>
            <a:r>
              <a:rPr lang="en-US" altLang="ko-KR" sz="1708"/>
              <a:t>.</a:t>
            </a:r>
            <a:endParaRPr lang="ko-KR" altLang="en-US" sz="1708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B7C9725-5B4E-4B8F-9BA5-0C31BDDB2D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9004" y="4321230"/>
            <a:ext cx="5485427" cy="1482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291685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4DF54890-6C5A-4698-959E-05E0CCCB59D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/>
              <a:t>ADC</a:t>
            </a:r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BF42D8D-E3B5-4E32-8CF0-8AB05E8879C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545790"/>
          </a:xfrm>
        </p:spPr>
        <p:txBody>
          <a:bodyPr/>
          <a:lstStyle/>
          <a:p>
            <a:r>
              <a:rPr lang="ko-KR" altLang="en-US"/>
              <a:t>센서 제어</a:t>
            </a:r>
          </a:p>
          <a:p>
            <a:endParaRPr lang="ko-KR" altLang="en-US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A27338F6-FA2F-43D0-B56C-13D7A90639B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93688" y="1054100"/>
            <a:ext cx="9612312" cy="5465763"/>
          </a:xfrm>
        </p:spPr>
        <p:txBody>
          <a:bodyPr/>
          <a:lstStyle/>
          <a:p>
            <a:pPr>
              <a:buFont typeface="Wingdings" panose="05000000000000000000" pitchFamily="2" charset="2"/>
              <a:buChar char="u"/>
            </a:pPr>
            <a:r>
              <a:rPr lang="en-US" altLang="ko-KR" sz="1898"/>
              <a:t> A/D </a:t>
            </a:r>
            <a:r>
              <a:rPr lang="ko-KR" altLang="en-US" sz="1898"/>
              <a:t>변환 </a:t>
            </a:r>
            <a:r>
              <a:rPr lang="en-US" altLang="ko-KR" sz="1898"/>
              <a:t>(Analog to Digital Conversion)</a:t>
            </a:r>
          </a:p>
          <a:p>
            <a:pPr marL="254460" lvl="1" indent="0">
              <a:buNone/>
            </a:pPr>
            <a:endParaRPr lang="ko-KR" altLang="en-US" sz="1708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F3A6758-0F92-43E7-B697-1997A0A370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0656" y="1721041"/>
            <a:ext cx="5304688" cy="4482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992090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4DF54890-6C5A-4698-959E-05E0CCCB59D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/>
              <a:t>ADC</a:t>
            </a:r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BF42D8D-E3B5-4E32-8CF0-8AB05E8879C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545790"/>
          </a:xfrm>
        </p:spPr>
        <p:txBody>
          <a:bodyPr/>
          <a:lstStyle/>
          <a:p>
            <a:r>
              <a:rPr lang="ko-KR" altLang="en-US"/>
              <a:t>센서 제어</a:t>
            </a:r>
          </a:p>
          <a:p>
            <a:endParaRPr lang="ko-KR" altLang="en-US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A27338F6-FA2F-43D0-B56C-13D7A90639B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93688" y="1054100"/>
            <a:ext cx="9612312" cy="5465763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u"/>
            </a:pPr>
            <a:r>
              <a:rPr lang="ko-KR" altLang="en-US" sz="2000" b="1"/>
              <a:t> 아날로그</a:t>
            </a:r>
            <a:r>
              <a:rPr lang="en-US" altLang="ko-KR" sz="2000" b="1"/>
              <a:t>-</a:t>
            </a:r>
            <a:r>
              <a:rPr lang="ko-KR" altLang="en-US" sz="2000" b="1"/>
              <a:t>디지털 변환기의 분해능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F46ADA-12E1-4D88-9218-EC7109680914}"/>
              </a:ext>
            </a:extLst>
          </p:cNvPr>
          <p:cNvSpPr txBox="1"/>
          <p:nvPr/>
        </p:nvSpPr>
        <p:spPr>
          <a:xfrm>
            <a:off x="717261" y="1857678"/>
            <a:ext cx="4713968" cy="744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buClr>
                <a:srgbClr val="C5003D"/>
              </a:buClr>
            </a:pPr>
            <a:r>
              <a:rPr lang="en-US" altLang="ko-KR" sz="1708" b="1">
                <a:latin typeface="Consolas" panose="020B0609020204030204" pitchFamily="49" charset="0"/>
              </a:rPr>
              <a:t>2-bits ADC</a:t>
            </a:r>
            <a:r>
              <a:rPr lang="ko-KR" altLang="en-US" sz="1708" b="1">
                <a:latin typeface="Consolas" panose="020B0609020204030204" pitchFamily="49" charset="0"/>
              </a:rPr>
              <a:t>로는 모두 </a:t>
            </a:r>
            <a:r>
              <a:rPr lang="en-US" altLang="ko-KR" sz="1708" b="1">
                <a:latin typeface="Consolas" panose="020B0609020204030204" pitchFamily="49" charset="0"/>
              </a:rPr>
              <a:t>4</a:t>
            </a:r>
            <a:r>
              <a:rPr lang="ko-KR" altLang="en-US" sz="1708" b="1">
                <a:latin typeface="Consolas" panose="020B0609020204030204" pitchFamily="49" charset="0"/>
              </a:rPr>
              <a:t>단계로 </a:t>
            </a:r>
            <a:endParaRPr lang="en-US" altLang="ko-KR" sz="1708" b="1">
              <a:latin typeface="Consolas" panose="020B0609020204030204" pitchFamily="49" charset="0"/>
            </a:endParaRPr>
          </a:p>
          <a:p>
            <a:pPr>
              <a:lnSpc>
                <a:spcPct val="130000"/>
              </a:lnSpc>
              <a:buClr>
                <a:srgbClr val="C5003D"/>
              </a:buClr>
            </a:pPr>
            <a:r>
              <a:rPr lang="ko-KR" altLang="en-US" sz="1708" b="1">
                <a:latin typeface="Consolas" panose="020B0609020204030204" pitchFamily="49" charset="0"/>
              </a:rPr>
              <a:t>나눌 수 있다</a:t>
            </a:r>
            <a:r>
              <a:rPr lang="en-US" altLang="ko-KR" sz="1708" b="1">
                <a:latin typeface="Consolas" panose="020B0609020204030204" pitchFamily="49" charset="0"/>
              </a:rPr>
              <a:t>.</a:t>
            </a:r>
            <a:endParaRPr lang="ko-KR" altLang="en-US" sz="1708" b="1"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C94537-317F-411A-B425-92D8A377C7F3}"/>
              </a:ext>
            </a:extLst>
          </p:cNvPr>
          <p:cNvSpPr txBox="1"/>
          <p:nvPr/>
        </p:nvSpPr>
        <p:spPr>
          <a:xfrm>
            <a:off x="5567865" y="1857678"/>
            <a:ext cx="4713968" cy="744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buClr>
                <a:srgbClr val="C5003D"/>
              </a:buClr>
            </a:pPr>
            <a:r>
              <a:rPr lang="en-US" altLang="ko-KR" sz="1708" b="1">
                <a:latin typeface="Consolas" panose="020B0609020204030204" pitchFamily="49" charset="0"/>
              </a:rPr>
              <a:t>3-bits ADC</a:t>
            </a:r>
            <a:r>
              <a:rPr lang="ko-KR" altLang="en-US" sz="1708" b="1">
                <a:latin typeface="Consolas" panose="020B0609020204030204" pitchFamily="49" charset="0"/>
              </a:rPr>
              <a:t>로는 모두 </a:t>
            </a:r>
            <a:r>
              <a:rPr lang="en-US" altLang="ko-KR" sz="1708" b="1">
                <a:latin typeface="Consolas" panose="020B0609020204030204" pitchFamily="49" charset="0"/>
              </a:rPr>
              <a:t>8</a:t>
            </a:r>
            <a:r>
              <a:rPr lang="ko-KR" altLang="en-US" sz="1708" b="1">
                <a:latin typeface="Consolas" panose="020B0609020204030204" pitchFamily="49" charset="0"/>
              </a:rPr>
              <a:t>단계까지 </a:t>
            </a:r>
            <a:endParaRPr lang="en-US" altLang="ko-KR" sz="1708" b="1">
              <a:latin typeface="Consolas" panose="020B0609020204030204" pitchFamily="49" charset="0"/>
            </a:endParaRPr>
          </a:p>
          <a:p>
            <a:pPr>
              <a:lnSpc>
                <a:spcPct val="130000"/>
              </a:lnSpc>
              <a:buClr>
                <a:srgbClr val="C5003D"/>
              </a:buClr>
            </a:pPr>
            <a:r>
              <a:rPr lang="ko-KR" altLang="en-US" sz="1708" b="1">
                <a:latin typeface="Consolas" panose="020B0609020204030204" pitchFamily="49" charset="0"/>
              </a:rPr>
              <a:t>나눌 수 있다</a:t>
            </a:r>
            <a:r>
              <a:rPr lang="en-US" altLang="ko-KR" sz="1708" b="1">
                <a:latin typeface="Consolas" panose="020B0609020204030204" pitchFamily="49" charset="0"/>
              </a:rPr>
              <a:t>.</a:t>
            </a:r>
            <a:endParaRPr lang="ko-KR" altLang="en-US" sz="1708" b="1">
              <a:latin typeface="Consolas" panose="020B0609020204030204" pitchFamily="49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74D9F35-1B90-4791-B6C0-CE290D614F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173" y="2762220"/>
            <a:ext cx="3714185" cy="246708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6EEF4B8-DDBA-4F7F-9AB4-0BDFC7DA2A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4893" y="2739836"/>
            <a:ext cx="3578631" cy="253938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C824B71-44CD-465B-AA42-EF1D088F9140}"/>
              </a:ext>
            </a:extLst>
          </p:cNvPr>
          <p:cNvSpPr txBox="1"/>
          <p:nvPr/>
        </p:nvSpPr>
        <p:spPr>
          <a:xfrm>
            <a:off x="1708580" y="5355654"/>
            <a:ext cx="7445298" cy="10865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buClr>
                <a:srgbClr val="C5003D"/>
              </a:buClr>
            </a:pPr>
            <a:r>
              <a:rPr lang="ko-KR" altLang="en-US" sz="1708" b="1">
                <a:latin typeface="Consolas" panose="020B0609020204030204" pitchFamily="49" charset="0"/>
              </a:rPr>
              <a:t>이때 우리는 후자가 훨씬 높은 분해능</a:t>
            </a:r>
            <a:r>
              <a:rPr lang="en-US" altLang="ko-KR" sz="1708" b="1">
                <a:latin typeface="Consolas" panose="020B0609020204030204" pitchFamily="49" charset="0"/>
              </a:rPr>
              <a:t>(resolution)</a:t>
            </a:r>
            <a:r>
              <a:rPr lang="ko-KR" altLang="en-US" sz="1708" b="1">
                <a:latin typeface="Consolas" panose="020B0609020204030204" pitchFamily="49" charset="0"/>
              </a:rPr>
              <a:t>을 갖는다고 말한다</a:t>
            </a:r>
            <a:r>
              <a:rPr lang="en-US" altLang="ko-KR" sz="1708" b="1">
                <a:latin typeface="Consolas" panose="020B0609020204030204" pitchFamily="49" charset="0"/>
              </a:rPr>
              <a:t>.</a:t>
            </a:r>
          </a:p>
          <a:p>
            <a:pPr>
              <a:lnSpc>
                <a:spcPct val="130000"/>
              </a:lnSpc>
              <a:buClr>
                <a:srgbClr val="C5003D"/>
              </a:buClr>
            </a:pPr>
            <a:r>
              <a:rPr lang="ko-KR" altLang="en-US" sz="1708" b="1">
                <a:latin typeface="Consolas" panose="020B0609020204030204" pitchFamily="49" charset="0"/>
              </a:rPr>
              <a:t>하지만 일반적으로 분해능이 낮을수록 변환시간은 빠르다</a:t>
            </a:r>
            <a:r>
              <a:rPr lang="en-US" altLang="ko-KR" sz="1708" b="1">
                <a:latin typeface="Consolas" panose="020B0609020204030204" pitchFamily="49" charset="0"/>
              </a:rPr>
              <a:t>.</a:t>
            </a:r>
            <a:endParaRPr lang="ko-KR" altLang="en-US" sz="1708" b="1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5697802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4DF54890-6C5A-4698-959E-05E0CCCB59D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/>
              <a:t>ADC</a:t>
            </a:r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BF42D8D-E3B5-4E32-8CF0-8AB05E8879C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545790"/>
          </a:xfrm>
        </p:spPr>
        <p:txBody>
          <a:bodyPr/>
          <a:lstStyle/>
          <a:p>
            <a:r>
              <a:rPr lang="ko-KR" altLang="en-US"/>
              <a:t>센서 제어</a:t>
            </a:r>
          </a:p>
          <a:p>
            <a:endParaRPr lang="ko-KR" altLang="en-US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A27338F6-FA2F-43D0-B56C-13D7A90639B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93688" y="1054100"/>
            <a:ext cx="9612312" cy="5465763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u"/>
            </a:pPr>
            <a:r>
              <a:rPr lang="ko-KR" altLang="en-US" sz="2000"/>
              <a:t> 기본 개념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F8A67E6-EED0-4097-8711-7063E7E7FE73}"/>
              </a:ext>
            </a:extLst>
          </p:cNvPr>
          <p:cNvSpPr/>
          <p:nvPr/>
        </p:nvSpPr>
        <p:spPr>
          <a:xfrm>
            <a:off x="853898" y="1687820"/>
            <a:ext cx="8403160" cy="41223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277">
                <a:latin typeface="Consolas" panose="020B0609020204030204" pitchFamily="49" charset="0"/>
              </a:rPr>
              <a:t>A/D Converter</a:t>
            </a:r>
            <a:r>
              <a:rPr lang="ko-KR" altLang="en-US" sz="2277">
                <a:latin typeface="Consolas" panose="020B0609020204030204" pitchFamily="49" charset="0"/>
              </a:rPr>
              <a:t>의 분해능</a:t>
            </a:r>
            <a:endParaRPr lang="en-US" altLang="ko-KR" sz="2277">
              <a:latin typeface="Consolas" panose="020B0609020204030204" pitchFamily="49" charset="0"/>
            </a:endParaRPr>
          </a:p>
          <a:p>
            <a:r>
              <a:rPr lang="ko-KR" altLang="en-US" sz="1708">
                <a:latin typeface="Consolas" panose="020B0609020204030204" pitchFamily="49" charset="0"/>
              </a:rPr>
              <a:t> </a:t>
            </a:r>
            <a:r>
              <a:rPr lang="en-US" altLang="ko-KR" sz="1708">
                <a:latin typeface="Consolas" panose="020B0609020204030204" pitchFamily="49" charset="0"/>
              </a:rPr>
              <a:t>~ </a:t>
            </a:r>
            <a:r>
              <a:rPr lang="ko-KR" altLang="en-US" sz="1708">
                <a:latin typeface="Consolas" panose="020B0609020204030204" pitchFamily="49" charset="0"/>
              </a:rPr>
              <a:t>그 변환기 입력전압의 최소 증가분으로서</a:t>
            </a:r>
            <a:r>
              <a:rPr lang="en-US" altLang="ko-KR" sz="1708">
                <a:latin typeface="Consolas" panose="020B0609020204030204" pitchFamily="49" charset="0"/>
              </a:rPr>
              <a:t>, </a:t>
            </a:r>
            <a:r>
              <a:rPr lang="ko-KR" altLang="en-US" sz="1708">
                <a:latin typeface="Consolas" panose="020B0609020204030204" pitchFamily="49" charset="0"/>
              </a:rPr>
              <a:t>출력 비트수에 의해 결정된다</a:t>
            </a:r>
            <a:r>
              <a:rPr lang="en-US" altLang="ko-KR" sz="1708">
                <a:latin typeface="Consolas" panose="020B0609020204030204" pitchFamily="49" charset="0"/>
              </a:rPr>
              <a:t>. </a:t>
            </a:r>
            <a:r>
              <a:rPr lang="ko-KR" altLang="en-US" sz="1708">
                <a:latin typeface="Consolas" panose="020B0609020204030204" pitchFamily="49" charset="0"/>
              </a:rPr>
              <a:t>예를들어</a:t>
            </a:r>
            <a:r>
              <a:rPr lang="en-US" altLang="ko-KR" sz="1708">
                <a:latin typeface="Consolas" panose="020B0609020204030204" pitchFamily="49" charset="0"/>
              </a:rPr>
              <a:t>, 8 bits A/D converter</a:t>
            </a:r>
            <a:r>
              <a:rPr lang="ko-KR" altLang="en-US" sz="1708">
                <a:latin typeface="Consolas" panose="020B0609020204030204" pitchFamily="49" charset="0"/>
              </a:rPr>
              <a:t>의 경우</a:t>
            </a:r>
            <a:r>
              <a:rPr lang="en-US" altLang="ko-KR" sz="1708">
                <a:latin typeface="Consolas" panose="020B0609020204030204" pitchFamily="49" charset="0"/>
              </a:rPr>
              <a:t>, </a:t>
            </a:r>
            <a:r>
              <a:rPr lang="ko-KR" altLang="en-US" sz="1708">
                <a:latin typeface="Consolas" panose="020B0609020204030204" pitchFamily="49" charset="0"/>
              </a:rPr>
              <a:t>입력신호는 그 그기에 따라 이진수 </a:t>
            </a:r>
            <a:r>
              <a:rPr lang="en-US" altLang="ko-KR" sz="1708">
                <a:latin typeface="Consolas" panose="020B0609020204030204" pitchFamily="49" charset="0"/>
              </a:rPr>
              <a:t>0000 0000 </a:t>
            </a:r>
            <a:r>
              <a:rPr lang="ko-KR" altLang="en-US" sz="1708">
                <a:latin typeface="Consolas" panose="020B0609020204030204" pitchFamily="49" charset="0"/>
              </a:rPr>
              <a:t>부터 </a:t>
            </a:r>
            <a:r>
              <a:rPr lang="en-US" altLang="ko-KR" sz="1708">
                <a:latin typeface="Consolas" panose="020B0609020204030204" pitchFamily="49" charset="0"/>
              </a:rPr>
              <a:t>1111 1111 </a:t>
            </a:r>
            <a:r>
              <a:rPr lang="ko-KR" altLang="en-US" sz="1708">
                <a:latin typeface="Consolas" panose="020B0609020204030204" pitchFamily="49" charset="0"/>
              </a:rPr>
              <a:t>까지 </a:t>
            </a:r>
            <a:r>
              <a:rPr lang="en-US" altLang="ko-KR" sz="1708">
                <a:latin typeface="Consolas" panose="020B0609020204030204" pitchFamily="49" charset="0"/>
              </a:rPr>
              <a:t>256</a:t>
            </a:r>
            <a:r>
              <a:rPr lang="ko-KR" altLang="en-US" sz="1708">
                <a:latin typeface="Consolas" panose="020B0609020204030204" pitchFamily="49" charset="0"/>
              </a:rPr>
              <a:t>단계의 다른 크기로 나타난다</a:t>
            </a:r>
            <a:r>
              <a:rPr lang="en-US" altLang="ko-KR" sz="1708">
                <a:latin typeface="Consolas" panose="020B0609020204030204" pitchFamily="49" charset="0"/>
              </a:rPr>
              <a:t>. </a:t>
            </a:r>
            <a:r>
              <a:rPr lang="ko-KR" altLang="en-US" sz="1708">
                <a:latin typeface="Consolas" panose="020B0609020204030204" pitchFamily="49" charset="0"/>
              </a:rPr>
              <a:t>입력전압의 범위가 </a:t>
            </a:r>
            <a:r>
              <a:rPr lang="en-US" altLang="ko-KR" sz="1708">
                <a:latin typeface="Consolas" panose="020B0609020204030204" pitchFamily="49" charset="0"/>
              </a:rPr>
              <a:t>0 ~ 5V </a:t>
            </a:r>
            <a:r>
              <a:rPr lang="ko-KR" altLang="en-US" sz="1708">
                <a:latin typeface="Consolas" panose="020B0609020204030204" pitchFamily="49" charset="0"/>
              </a:rPr>
              <a:t>일 경우</a:t>
            </a:r>
            <a:r>
              <a:rPr lang="en-US" altLang="ko-KR" sz="1708">
                <a:latin typeface="Consolas" panose="020B0609020204030204" pitchFamily="49" charset="0"/>
              </a:rPr>
              <a:t>, </a:t>
            </a:r>
            <a:r>
              <a:rPr lang="ko-KR" altLang="en-US" sz="1708">
                <a:latin typeface="Consolas" panose="020B0609020204030204" pitchFamily="49" charset="0"/>
              </a:rPr>
              <a:t>분해능은</a:t>
            </a:r>
            <a:endParaRPr lang="en-US" altLang="ko-KR" sz="1708">
              <a:latin typeface="Consolas" panose="020B0609020204030204" pitchFamily="49" charset="0"/>
            </a:endParaRPr>
          </a:p>
          <a:p>
            <a:endParaRPr lang="en-US" altLang="ko-KR" sz="1708">
              <a:latin typeface="Consolas" panose="020B0609020204030204" pitchFamily="49" charset="0"/>
            </a:endParaRPr>
          </a:p>
          <a:p>
            <a:endParaRPr lang="en-US" altLang="ko-KR" sz="1708">
              <a:latin typeface="Consolas" panose="020B0609020204030204" pitchFamily="49" charset="0"/>
            </a:endParaRPr>
          </a:p>
          <a:p>
            <a:endParaRPr lang="en-US" altLang="ko-KR" sz="1708">
              <a:latin typeface="Consolas" panose="020B0609020204030204" pitchFamily="49" charset="0"/>
            </a:endParaRPr>
          </a:p>
          <a:p>
            <a:r>
              <a:rPr lang="ko-KR" altLang="en-US" sz="1708">
                <a:latin typeface="Consolas" panose="020B0609020204030204" pitchFamily="49" charset="0"/>
              </a:rPr>
              <a:t>따라서</a:t>
            </a:r>
            <a:r>
              <a:rPr lang="en-US" altLang="ko-KR" sz="1708">
                <a:latin typeface="Consolas" panose="020B0609020204030204" pitchFamily="49" charset="0"/>
              </a:rPr>
              <a:t>, </a:t>
            </a:r>
            <a:r>
              <a:rPr lang="ko-KR" altLang="en-US" sz="1708">
                <a:latin typeface="Consolas" panose="020B0609020204030204" pitchFamily="49" charset="0"/>
              </a:rPr>
              <a:t>이진수 출력 </a:t>
            </a:r>
            <a:r>
              <a:rPr lang="en-US" altLang="ko-KR" sz="1708">
                <a:latin typeface="Consolas" panose="020B0609020204030204" pitchFamily="49" charset="0"/>
              </a:rPr>
              <a:t>0000 0001 </a:t>
            </a:r>
            <a:r>
              <a:rPr lang="ko-KR" altLang="en-US" sz="1708">
                <a:latin typeface="Consolas" panose="020B0609020204030204" pitchFamily="49" charset="0"/>
              </a:rPr>
              <a:t>은 </a:t>
            </a:r>
            <a:r>
              <a:rPr lang="en-US" altLang="ko-KR" sz="1708">
                <a:latin typeface="Consolas" panose="020B0609020204030204" pitchFamily="49" charset="0"/>
              </a:rPr>
              <a:t>0.0195 V</a:t>
            </a:r>
            <a:r>
              <a:rPr lang="ko-KR" altLang="en-US" sz="1708">
                <a:latin typeface="Consolas" panose="020B0609020204030204" pitchFamily="49" charset="0"/>
              </a:rPr>
              <a:t>를 나타내고</a:t>
            </a:r>
          </a:p>
          <a:p>
            <a:r>
              <a:rPr lang="en-US" altLang="ko-KR" sz="1708">
                <a:latin typeface="Consolas" panose="020B0609020204030204" pitchFamily="49" charset="0"/>
              </a:rPr>
              <a:t>0000 0010 </a:t>
            </a:r>
            <a:r>
              <a:rPr lang="ko-KR" altLang="en-US" sz="1708">
                <a:latin typeface="Consolas" panose="020B0609020204030204" pitchFamily="49" charset="0"/>
              </a:rPr>
              <a:t>은 </a:t>
            </a:r>
            <a:r>
              <a:rPr lang="en-US" altLang="ko-KR" sz="1708">
                <a:latin typeface="Consolas" panose="020B0609020204030204" pitchFamily="49" charset="0"/>
              </a:rPr>
              <a:t>0.039V</a:t>
            </a:r>
            <a:r>
              <a:rPr lang="ko-KR" altLang="en-US" sz="1708">
                <a:latin typeface="Consolas" panose="020B0609020204030204" pitchFamily="49" charset="0"/>
              </a:rPr>
              <a:t>에 해당한다</a:t>
            </a:r>
            <a:r>
              <a:rPr lang="en-US" altLang="ko-KR" sz="1708">
                <a:latin typeface="Consolas" panose="020B0609020204030204" pitchFamily="49" charset="0"/>
              </a:rPr>
              <a:t>.</a:t>
            </a:r>
          </a:p>
          <a:p>
            <a:r>
              <a:rPr lang="ko-KR" altLang="en-US" sz="1708">
                <a:latin typeface="Consolas" panose="020B0609020204030204" pitchFamily="49" charset="0"/>
              </a:rPr>
              <a:t>그렇다면 </a:t>
            </a:r>
            <a:r>
              <a:rPr lang="en-US" altLang="ko-KR" sz="1708">
                <a:latin typeface="Consolas" panose="020B0609020204030204" pitchFamily="49" charset="0"/>
              </a:rPr>
              <a:t>3.042 V</a:t>
            </a:r>
            <a:r>
              <a:rPr lang="ko-KR" altLang="en-US" sz="1708">
                <a:latin typeface="Consolas" panose="020B0609020204030204" pitchFamily="49" charset="0"/>
              </a:rPr>
              <a:t>를 디지털로 변환하면 이진수는 얼마인가</a:t>
            </a:r>
            <a:r>
              <a:rPr lang="en-US" altLang="ko-KR" sz="1708">
                <a:latin typeface="Consolas" panose="020B0609020204030204" pitchFamily="49" charset="0"/>
              </a:rPr>
              <a:t>?</a:t>
            </a:r>
          </a:p>
          <a:p>
            <a:endParaRPr lang="en-US" altLang="ko-KR" sz="1708">
              <a:latin typeface="Consolas" panose="020B0609020204030204" pitchFamily="49" charset="0"/>
            </a:endParaRPr>
          </a:p>
          <a:p>
            <a:endParaRPr lang="en-US" altLang="ko-KR" sz="1708">
              <a:latin typeface="Consolas" panose="020B0609020204030204" pitchFamily="49" charset="0"/>
            </a:endParaRPr>
          </a:p>
          <a:p>
            <a:endParaRPr lang="en-US" altLang="ko-KR" sz="1708">
              <a:latin typeface="Consolas" panose="020B0609020204030204" pitchFamily="49" charset="0"/>
            </a:endParaRPr>
          </a:p>
          <a:p>
            <a:r>
              <a:rPr lang="ko-KR" altLang="en-US" sz="1708">
                <a:latin typeface="Consolas" panose="020B0609020204030204" pitchFamily="49" charset="0"/>
              </a:rPr>
              <a:t>이 값은 이진수 </a:t>
            </a:r>
            <a:r>
              <a:rPr lang="en-US" altLang="ko-KR" sz="1708">
                <a:latin typeface="Consolas" panose="020B0609020204030204" pitchFamily="49" charset="0"/>
              </a:rPr>
              <a:t>1001 1100 </a:t>
            </a:r>
            <a:r>
              <a:rPr lang="ko-KR" altLang="en-US" sz="1708">
                <a:latin typeface="Consolas" panose="020B0609020204030204" pitchFamily="49" charset="0"/>
              </a:rPr>
              <a:t>으로 변환된다</a:t>
            </a:r>
            <a:r>
              <a:rPr lang="en-US" altLang="ko-KR" sz="1708">
                <a:latin typeface="Consolas" panose="020B0609020204030204" pitchFamily="49" charset="0"/>
              </a:rPr>
              <a:t>.</a:t>
            </a:r>
            <a:endParaRPr lang="ko-KR" altLang="en-US" sz="1708">
              <a:latin typeface="Consolas" panose="020B0609020204030204" pitchFamily="49" charset="0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DDAC20F9-5D48-456C-B950-BCFACFFC6D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2880" y="3177051"/>
            <a:ext cx="1747731" cy="67724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DB48900-9EC9-48B3-847B-B08331D971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6071" y="4768463"/>
            <a:ext cx="1532092" cy="696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24399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4DF54890-6C5A-4698-959E-05E0CCCB59D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/>
              <a:t>ADC</a:t>
            </a:r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BF42D8D-E3B5-4E32-8CF0-8AB05E8879C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545790"/>
          </a:xfrm>
        </p:spPr>
        <p:txBody>
          <a:bodyPr/>
          <a:lstStyle/>
          <a:p>
            <a:r>
              <a:rPr lang="ko-KR" altLang="en-US"/>
              <a:t>센서 제어</a:t>
            </a:r>
          </a:p>
          <a:p>
            <a:endParaRPr lang="ko-KR" altLang="en-US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A27338F6-FA2F-43D0-B56C-13D7A90639B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93688" y="1054100"/>
            <a:ext cx="9612312" cy="5465763"/>
          </a:xfrm>
        </p:spPr>
        <p:txBody>
          <a:bodyPr/>
          <a:lstStyle/>
          <a:p>
            <a:pPr>
              <a:buFont typeface="Wingdings" panose="05000000000000000000" pitchFamily="2" charset="2"/>
              <a:buChar char="u"/>
            </a:pPr>
            <a:r>
              <a:rPr lang="ko-KR" altLang="en-US"/>
              <a:t> 기본 개념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F8A67E6-EED0-4097-8711-7063E7E7FE73}"/>
              </a:ext>
            </a:extLst>
          </p:cNvPr>
          <p:cNvSpPr/>
          <p:nvPr/>
        </p:nvSpPr>
        <p:spPr>
          <a:xfrm>
            <a:off x="370603" y="3507580"/>
            <a:ext cx="9396912" cy="30417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898">
                <a:latin typeface="Consolas" panose="020B0609020204030204" pitchFamily="49" charset="0"/>
              </a:rPr>
              <a:t>만약 상용화된 </a:t>
            </a:r>
            <a:r>
              <a:rPr lang="en-US" altLang="ko-KR" sz="1898">
                <a:latin typeface="Consolas" panose="020B0609020204030204" pitchFamily="49" charset="0"/>
              </a:rPr>
              <a:t>10 bits </a:t>
            </a:r>
            <a:r>
              <a:rPr lang="ko-KR" altLang="en-US" sz="1898">
                <a:latin typeface="Consolas" panose="020B0609020204030204" pitchFamily="49" charset="0"/>
              </a:rPr>
              <a:t>분해능의 </a:t>
            </a:r>
            <a:r>
              <a:rPr lang="en-US" altLang="ko-KR" sz="1898">
                <a:latin typeface="Consolas" panose="020B0609020204030204" pitchFamily="49" charset="0"/>
              </a:rPr>
              <a:t>ADC</a:t>
            </a:r>
            <a:r>
              <a:rPr lang="ko-KR" altLang="en-US" sz="1898">
                <a:latin typeface="Consolas" panose="020B0609020204030204" pitchFamily="49" charset="0"/>
              </a:rPr>
              <a:t>를 이용하면 </a:t>
            </a:r>
            <a:r>
              <a:rPr lang="en-US" altLang="ko-KR" sz="1898">
                <a:latin typeface="Consolas" panose="020B0609020204030204" pitchFamily="49" charset="0"/>
              </a:rPr>
              <a:t>0~5V </a:t>
            </a:r>
            <a:r>
              <a:rPr lang="ko-KR" altLang="en-US" sz="1898">
                <a:latin typeface="Consolas" panose="020B0609020204030204" pitchFamily="49" charset="0"/>
              </a:rPr>
              <a:t>의 입력범위를 </a:t>
            </a:r>
            <a:r>
              <a:rPr lang="en-US" altLang="ko-KR" sz="1898">
                <a:latin typeface="Consolas" panose="020B0609020204030204" pitchFamily="49" charset="0"/>
              </a:rPr>
              <a:t>10 bits,</a:t>
            </a:r>
          </a:p>
          <a:p>
            <a:r>
              <a:rPr lang="ko-KR" altLang="en-US" sz="1898">
                <a:latin typeface="Consolas" panose="020B0609020204030204" pitchFamily="49" charset="0"/>
              </a:rPr>
              <a:t>즉 </a:t>
            </a:r>
            <a:r>
              <a:rPr lang="en-US" altLang="ko-KR" sz="1898">
                <a:latin typeface="Consolas" panose="020B0609020204030204" pitchFamily="49" charset="0"/>
              </a:rPr>
              <a:t>2</a:t>
            </a:r>
            <a:r>
              <a:rPr lang="en-US" altLang="ko-KR" sz="1898" baseline="30000">
                <a:latin typeface="Consolas" panose="020B0609020204030204" pitchFamily="49" charset="0"/>
              </a:rPr>
              <a:t>10</a:t>
            </a:r>
            <a:r>
              <a:rPr lang="en-US" altLang="ko-KR" sz="1898">
                <a:latin typeface="Consolas" panose="020B0609020204030204" pitchFamily="49" charset="0"/>
              </a:rPr>
              <a:t>=1024 </a:t>
            </a:r>
            <a:r>
              <a:rPr lang="ko-KR" altLang="en-US" sz="1898">
                <a:latin typeface="Consolas" panose="020B0609020204030204" pitchFamily="49" charset="0"/>
              </a:rPr>
              <a:t>단계로 나눌 수 있다</a:t>
            </a:r>
            <a:r>
              <a:rPr lang="en-US" altLang="ko-KR" sz="1898">
                <a:latin typeface="Consolas" panose="020B0609020204030204" pitchFamily="49" charset="0"/>
              </a:rPr>
              <a:t>.</a:t>
            </a:r>
          </a:p>
          <a:p>
            <a:endParaRPr lang="en-US" altLang="ko-KR" sz="2277">
              <a:latin typeface="Consolas" panose="020B0609020204030204" pitchFamily="49" charset="0"/>
            </a:endParaRPr>
          </a:p>
          <a:p>
            <a:r>
              <a:rPr lang="en-US" altLang="ko-KR" sz="2277">
                <a:latin typeface="Consolas" panose="020B0609020204030204" pitchFamily="49" charset="0"/>
              </a:rPr>
              <a:t>Full Scale 5V </a:t>
            </a:r>
            <a:r>
              <a:rPr lang="ko-KR" altLang="en-US" sz="2277">
                <a:latin typeface="Consolas" panose="020B0609020204030204" pitchFamily="49" charset="0"/>
              </a:rPr>
              <a:t>인 </a:t>
            </a:r>
            <a:r>
              <a:rPr lang="en-US" altLang="ko-KR" sz="2277">
                <a:latin typeface="Consolas" panose="020B0609020204030204" pitchFamily="49" charset="0"/>
              </a:rPr>
              <a:t>10 bits ADC</a:t>
            </a:r>
            <a:r>
              <a:rPr lang="ko-KR" altLang="en-US" sz="2277">
                <a:latin typeface="Consolas" panose="020B0609020204030204" pitchFamily="49" charset="0"/>
              </a:rPr>
              <a:t>에 </a:t>
            </a:r>
            <a:r>
              <a:rPr lang="en-US" altLang="ko-KR" sz="2277">
                <a:latin typeface="Consolas" panose="020B0609020204030204" pitchFamily="49" charset="0"/>
              </a:rPr>
              <a:t>3.65V</a:t>
            </a:r>
            <a:r>
              <a:rPr lang="ko-KR" altLang="en-US" sz="2277">
                <a:latin typeface="Consolas" panose="020B0609020204030204" pitchFamily="49" charset="0"/>
              </a:rPr>
              <a:t>를 입력하면 출력은</a:t>
            </a:r>
            <a:r>
              <a:rPr lang="en-US" altLang="ko-KR" sz="2277">
                <a:latin typeface="Consolas" panose="020B0609020204030204" pitchFamily="49" charset="0"/>
              </a:rPr>
              <a:t>?</a:t>
            </a:r>
          </a:p>
          <a:p>
            <a:endParaRPr lang="en-US" altLang="ko-KR" sz="2277">
              <a:latin typeface="Consolas" panose="020B0609020204030204" pitchFamily="49" charset="0"/>
            </a:endParaRPr>
          </a:p>
          <a:p>
            <a:endParaRPr lang="en-US" altLang="ko-KR" sz="2277">
              <a:latin typeface="Consolas" panose="020B0609020204030204" pitchFamily="49" charset="0"/>
            </a:endParaRPr>
          </a:p>
          <a:p>
            <a:endParaRPr lang="en-US" altLang="ko-KR" sz="2277">
              <a:latin typeface="Consolas" panose="020B0609020204030204" pitchFamily="49" charset="0"/>
            </a:endParaRPr>
          </a:p>
          <a:p>
            <a:r>
              <a:rPr lang="ko-KR" altLang="en-US" sz="2277">
                <a:latin typeface="Consolas" panose="020B0609020204030204" pitchFamily="49" charset="0"/>
              </a:rPr>
              <a:t>이는 </a:t>
            </a:r>
            <a:r>
              <a:rPr lang="en-US" altLang="ko-KR" sz="2277">
                <a:latin typeface="Consolas" panose="020B0609020204030204" pitchFamily="49" charset="0"/>
              </a:rPr>
              <a:t>2</a:t>
            </a:r>
            <a:r>
              <a:rPr lang="ko-KR" altLang="en-US" sz="2277">
                <a:latin typeface="Consolas" panose="020B0609020204030204" pitchFamily="49" charset="0"/>
              </a:rPr>
              <a:t>진수로는 </a:t>
            </a:r>
            <a:r>
              <a:rPr lang="en-US" altLang="ko-KR" sz="2277">
                <a:latin typeface="Consolas" panose="020B0609020204030204" pitchFamily="49" charset="0"/>
              </a:rPr>
              <a:t>10111 01100 </a:t>
            </a:r>
            <a:r>
              <a:rPr lang="ko-KR" altLang="en-US" sz="2277">
                <a:latin typeface="Consolas" panose="020B0609020204030204" pitchFamily="49" charset="0"/>
              </a:rPr>
              <a:t>이다</a:t>
            </a:r>
            <a:r>
              <a:rPr lang="en-US" altLang="ko-KR" sz="2277">
                <a:latin typeface="Consolas" panose="020B0609020204030204" pitchFamily="49" charset="0"/>
              </a:rPr>
              <a:t>.</a:t>
            </a:r>
          </a:p>
          <a:p>
            <a:endParaRPr lang="ko-KR" altLang="en-US" sz="1708">
              <a:latin typeface="Consolas" panose="020B0609020204030204" pitchFamily="49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7EC8484-90D2-4846-A3FC-754B69F9CF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9447" y="4863686"/>
            <a:ext cx="4639379" cy="84928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58A0DF96-0F09-4543-9F70-F58F506A46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2720" y="1209746"/>
            <a:ext cx="5911263" cy="2140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051997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4DF54890-6C5A-4698-959E-05E0CCCB59D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/>
              <a:t>ADC</a:t>
            </a:r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BF42D8D-E3B5-4E32-8CF0-8AB05E8879C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545790"/>
          </a:xfrm>
        </p:spPr>
        <p:txBody>
          <a:bodyPr/>
          <a:lstStyle/>
          <a:p>
            <a:r>
              <a:rPr lang="ko-KR" altLang="en-US"/>
              <a:t>센서 제어</a:t>
            </a:r>
          </a:p>
          <a:p>
            <a:endParaRPr lang="ko-KR" altLang="en-US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A27338F6-FA2F-43D0-B56C-13D7A90639B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93688" y="1054100"/>
            <a:ext cx="9612312" cy="5465763"/>
          </a:xfrm>
        </p:spPr>
        <p:txBody>
          <a:bodyPr/>
          <a:lstStyle/>
          <a:p>
            <a:pPr>
              <a:buFont typeface="Wingdings" panose="05000000000000000000" pitchFamily="2" charset="2"/>
              <a:buChar char="u"/>
            </a:pPr>
            <a:r>
              <a:rPr lang="en-US" altLang="ko-KR"/>
              <a:t> MCP3424</a:t>
            </a:r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AFAAC51-12A6-401A-94C4-C99B332168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9816" y="4018702"/>
            <a:ext cx="2855675" cy="197005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11FC5D3-EA68-4911-9E06-B7ED5059B342}"/>
              </a:ext>
            </a:extLst>
          </p:cNvPr>
          <p:cNvSpPr txBox="1"/>
          <p:nvPr/>
        </p:nvSpPr>
        <p:spPr>
          <a:xfrm>
            <a:off x="464121" y="1516086"/>
            <a:ext cx="9276899" cy="25075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708">
                <a:latin typeface="Consolas" panose="020B0609020204030204" pitchFamily="49" charset="0"/>
              </a:rPr>
              <a:t>MCP3424 </a:t>
            </a:r>
            <a:r>
              <a:rPr lang="ko-KR" altLang="en-US" sz="1708">
                <a:latin typeface="Consolas" panose="020B0609020204030204" pitchFamily="49" charset="0"/>
              </a:rPr>
              <a:t>모듈은 </a:t>
            </a:r>
            <a:r>
              <a:rPr lang="en-US" altLang="ko-KR" sz="1708">
                <a:latin typeface="Consolas" panose="020B0609020204030204" pitchFamily="49" charset="0"/>
              </a:rPr>
              <a:t>A/D </a:t>
            </a:r>
            <a:r>
              <a:rPr lang="ko-KR" altLang="en-US" sz="1708">
                <a:latin typeface="Consolas" panose="020B0609020204030204" pitchFamily="49" charset="0"/>
              </a:rPr>
              <a:t>컨버터 칩을 내장하고 있으며 라즈베리파이와 아두이노에 아날로그</a:t>
            </a:r>
            <a:br>
              <a:rPr lang="ko-KR" altLang="en-US" sz="1708">
                <a:latin typeface="Consolas" panose="020B0609020204030204" pitchFamily="49" charset="0"/>
              </a:rPr>
            </a:br>
            <a:r>
              <a:rPr lang="ko-KR" altLang="en-US" sz="1708">
                <a:latin typeface="Consolas" panose="020B0609020204030204" pitchFamily="49" charset="0"/>
              </a:rPr>
              <a:t>입력을 제공할수 있다</a:t>
            </a:r>
            <a:r>
              <a:rPr lang="en-US" altLang="ko-KR" sz="1708"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708">
                <a:latin typeface="Consolas" panose="020B0609020204030204" pitchFamily="49" charset="0"/>
              </a:rPr>
              <a:t>MCP3424</a:t>
            </a:r>
            <a:r>
              <a:rPr lang="ko-KR" altLang="en-US" sz="1708">
                <a:latin typeface="Consolas" panose="020B0609020204030204" pitchFamily="49" charset="0"/>
              </a:rPr>
              <a:t>은 낮은 노이즈와 </a:t>
            </a:r>
            <a:r>
              <a:rPr lang="en-US" altLang="ko-KR" sz="1708">
                <a:latin typeface="Consolas" panose="020B0609020204030204" pitchFamily="49" charset="0"/>
              </a:rPr>
              <a:t>18-Bit delta-sigma analog-to-digital (</a:t>
            </a:r>
            <a:r>
              <a:rPr lang="el-GR" altLang="ko-KR" sz="1708">
                <a:latin typeface="Consolas" panose="020B0609020204030204" pitchFamily="49" charset="0"/>
              </a:rPr>
              <a:t>ΔΣ </a:t>
            </a:r>
            <a:r>
              <a:rPr lang="en-US" altLang="ko-KR" sz="1708">
                <a:latin typeface="Consolas" panose="020B0609020204030204" pitchFamily="49" charset="0"/>
              </a:rPr>
              <a:t>A/D) </a:t>
            </a:r>
          </a:p>
          <a:p>
            <a:r>
              <a:rPr lang="ko-KR" altLang="en-US" sz="1708">
                <a:latin typeface="Consolas" panose="020B0609020204030204" pitchFamily="49" charset="0"/>
              </a:rPr>
              <a:t>시리즈 중 하나이다</a:t>
            </a:r>
            <a:r>
              <a:rPr lang="en-US" altLang="ko-KR" sz="1708">
                <a:latin typeface="Consolas" panose="020B0609020204030204" pitchFamily="49" charset="0"/>
              </a:rPr>
              <a:t>.</a:t>
            </a:r>
          </a:p>
          <a:p>
            <a:r>
              <a:rPr lang="ko-KR" altLang="en-US" sz="1708">
                <a:latin typeface="Consolas" panose="020B0609020204030204" pitchFamily="49" charset="0"/>
              </a:rPr>
              <a:t>그 특성은 다음과 같다</a:t>
            </a:r>
            <a:r>
              <a:rPr lang="en-US" altLang="ko-KR" sz="1708"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708">
                <a:latin typeface="Consolas" panose="020B0609020204030204" pitchFamily="49" charset="0"/>
              </a:rPr>
              <a:t>- </a:t>
            </a:r>
            <a:r>
              <a:rPr lang="ko-KR" altLang="en-US" sz="1708">
                <a:latin typeface="Consolas" panose="020B0609020204030204" pitchFamily="49" charset="0"/>
              </a:rPr>
              <a:t>내부의 자기 교정 오프셋 및 전환 당 이득</a:t>
            </a:r>
            <a:br>
              <a:rPr lang="ko-KR" altLang="en-US" sz="1708">
                <a:latin typeface="Consolas" panose="020B0609020204030204" pitchFamily="49" charset="0"/>
              </a:rPr>
            </a:br>
            <a:r>
              <a:rPr lang="en-US" altLang="ko-KR" sz="1708">
                <a:latin typeface="Consolas" panose="020B0609020204030204" pitchFamily="49" charset="0"/>
              </a:rPr>
              <a:t>- </a:t>
            </a:r>
            <a:r>
              <a:rPr lang="ko-KR" altLang="en-US" sz="1708">
                <a:latin typeface="Consolas" panose="020B0609020204030204" pitchFamily="49" charset="0"/>
              </a:rPr>
              <a:t>디지털 변환이 되기 전에 사용자는 </a:t>
            </a:r>
            <a:r>
              <a:rPr lang="en-US" altLang="ko-KR" sz="1708">
                <a:latin typeface="Consolas" panose="020B0609020204030204" pitchFamily="49" charset="0"/>
              </a:rPr>
              <a:t>PGA </a:t>
            </a:r>
            <a:r>
              <a:rPr lang="ko-KR" altLang="en-US" sz="1708">
                <a:latin typeface="Consolas" panose="020B0609020204030204" pitchFamily="49" charset="0"/>
              </a:rPr>
              <a:t>이득을 선택가능하며 매우 약한 입력 신호를 </a:t>
            </a:r>
            <a:endParaRPr lang="en-US" altLang="ko-KR" sz="1708">
              <a:latin typeface="Consolas" panose="020B0609020204030204" pitchFamily="49" charset="0"/>
            </a:endParaRPr>
          </a:p>
          <a:p>
            <a:r>
              <a:rPr lang="en-US" altLang="ko-KR" sz="1708">
                <a:latin typeface="Consolas" panose="020B0609020204030204" pitchFamily="49" charset="0"/>
              </a:rPr>
              <a:t>  </a:t>
            </a:r>
            <a:r>
              <a:rPr lang="ko-KR" altLang="en-US" sz="1708">
                <a:latin typeface="Consolas" panose="020B0609020204030204" pitchFamily="49" charset="0"/>
              </a:rPr>
              <a:t>변환하는 장치로 사용</a:t>
            </a: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endParaRPr lang="ko-KR" altLang="en-US" sz="1708" b="1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64072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en-US" altLang="ko-KR" sz="2400" b="1">
                <a:solidFill>
                  <a:srgbClr val="000000"/>
                </a:solidFill>
              </a:rPr>
              <a:t>Python</a:t>
            </a:r>
            <a:r>
              <a:rPr lang="ko-KR" altLang="en-US">
                <a:solidFill>
                  <a:srgbClr val="000000"/>
                </a:solidFill>
              </a:rPr>
              <a:t> 기본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파이썬 개요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A77DEEC-3361-4A45-94FE-FD5ECBAB56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8524" y="960692"/>
            <a:ext cx="7848872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R="0"/>
            <a:r>
              <a:rPr lang="en-US" altLang="ko-KR">
                <a:latin typeface="맑은 고딕" panose="020B0503020000020004" pitchFamily="50" charset="-127"/>
              </a:rPr>
              <a:t>name</a:t>
            </a:r>
            <a:r>
              <a:rPr lang="en-US" altLang="ko-KR" sz="1800" i="0" u="none" strike="noStrike" baseline="0">
                <a:latin typeface="맑은 고딕" panose="020B0503020000020004" pitchFamily="50" charset="-127"/>
              </a:rPr>
              <a:t> = "Hong gil dong"</a:t>
            </a:r>
          </a:p>
          <a:p>
            <a:pPr marR="0"/>
            <a:r>
              <a:rPr lang="en-US" altLang="ko-KR" sz="1800" i="0" u="none" strike="noStrike" baseline="0">
                <a:latin typeface="맑은 고딕" panose="020B0503020000020004" pitchFamily="50" charset="-127"/>
              </a:rPr>
              <a:t>a=5 , b=7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4775" y="1980114"/>
            <a:ext cx="784887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400" b="1">
                <a:latin typeface="+mj-ea"/>
                <a:ea typeface="+mj-ea"/>
              </a:rPr>
              <a:t>이 순간 컴퓨터에서 무슨 일이 일어난 걸까요</a:t>
            </a:r>
            <a:r>
              <a:rPr lang="en-US" altLang="ko-KR" sz="2400" b="1">
                <a:latin typeface="+mj-ea"/>
                <a:ea typeface="+mj-ea"/>
              </a:rPr>
              <a:t>?</a:t>
            </a:r>
            <a:endParaRPr lang="ko-KR" altLang="en-US" sz="2400" b="1">
              <a:latin typeface="+mj-ea"/>
              <a:ea typeface="+mj-ea"/>
            </a:endParaRPr>
          </a:p>
        </p:txBody>
      </p:sp>
      <p:sp>
        <p:nvSpPr>
          <p:cNvPr id="8" name="Rectangle 8">
            <a:extLst>
              <a:ext uri="{FF2B5EF4-FFF2-40B4-BE49-F238E27FC236}">
                <a16:creationId xmlns:a16="http://schemas.microsoft.com/office/drawing/2014/main" id="{E7E9E6C8-89C9-4503-8CA1-C67C4D6820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8524" y="2825476"/>
            <a:ext cx="7848872" cy="2308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R="0"/>
            <a:r>
              <a:rPr lang="en-US" altLang="ko-KR">
                <a:latin typeface="맑은 고딕" panose="020B0503020000020004" pitchFamily="50" charset="-127"/>
              </a:rPr>
              <a:t>name</a:t>
            </a:r>
            <a:r>
              <a:rPr lang="ko-KR" altLang="en-US">
                <a:latin typeface="맑은 고딕" panose="020B0503020000020004" pitchFamily="50" charset="-127"/>
              </a:rPr>
              <a:t> 이라는 이름을 가진 변수에</a:t>
            </a:r>
          </a:p>
          <a:p>
            <a:pPr marR="0"/>
            <a:r>
              <a:rPr lang="ko-KR" altLang="en-US">
                <a:latin typeface="맑은 고딕" panose="020B0503020000020004" pitchFamily="50" charset="-127"/>
              </a:rPr>
              <a:t>“</a:t>
            </a:r>
            <a:r>
              <a:rPr lang="en-US" altLang="ko-KR">
                <a:latin typeface="맑은 고딕" panose="020B0503020000020004" pitchFamily="50" charset="-127"/>
              </a:rPr>
              <a:t>Hong gil dong” </a:t>
            </a:r>
            <a:r>
              <a:rPr lang="ko-KR" altLang="en-US">
                <a:latin typeface="맑은 고딕" panose="020B0503020000020004" pitchFamily="50" charset="-127"/>
              </a:rPr>
              <a:t>이라는 값을 할당</a:t>
            </a:r>
            <a:endParaRPr lang="en-US" altLang="ko-KR">
              <a:latin typeface="맑은 고딕" panose="020B0503020000020004" pitchFamily="50" charset="-127"/>
            </a:endParaRPr>
          </a:p>
          <a:p>
            <a:pPr marR="0"/>
            <a:endParaRPr lang="ko-KR" altLang="en-US">
              <a:latin typeface="맑은 고딕" panose="020B0503020000020004" pitchFamily="50" charset="-127"/>
            </a:endParaRPr>
          </a:p>
          <a:p>
            <a:pPr marR="0"/>
            <a:r>
              <a:rPr lang="en-US" altLang="ko-KR">
                <a:latin typeface="맑은 고딕" panose="020B0503020000020004" pitchFamily="50" charset="-127"/>
              </a:rPr>
              <a:t>a </a:t>
            </a:r>
            <a:r>
              <a:rPr lang="ko-KR" altLang="en-US">
                <a:latin typeface="맑은 고딕" panose="020B0503020000020004" pitchFamily="50" charset="-127"/>
              </a:rPr>
              <a:t>라는 이름을 가진 변수에</a:t>
            </a:r>
          </a:p>
          <a:p>
            <a:pPr marR="0"/>
            <a:r>
              <a:rPr lang="en-US" altLang="ko-KR">
                <a:latin typeface="맑은 고딕" panose="020B0503020000020004" pitchFamily="50" charset="-127"/>
              </a:rPr>
              <a:t>5</a:t>
            </a:r>
            <a:r>
              <a:rPr lang="ko-KR" altLang="en-US">
                <a:latin typeface="맑은 고딕" panose="020B0503020000020004" pitchFamily="50" charset="-127"/>
              </a:rPr>
              <a:t>라는값을할당</a:t>
            </a:r>
            <a:endParaRPr lang="en-US" altLang="ko-KR">
              <a:latin typeface="맑은 고딕" panose="020B0503020000020004" pitchFamily="50" charset="-127"/>
            </a:endParaRPr>
          </a:p>
          <a:p>
            <a:pPr marR="0"/>
            <a:endParaRPr lang="en-US" altLang="ko-KR" sz="1800" i="0" u="none" strike="noStrike" baseline="0">
              <a:latin typeface="맑은 고딕" panose="020B0503020000020004" pitchFamily="50" charset="-127"/>
            </a:endParaRPr>
          </a:p>
          <a:p>
            <a:pPr marR="0"/>
            <a:r>
              <a:rPr lang="en-US" altLang="ko-KR">
                <a:latin typeface="맑은 고딕" panose="020B0503020000020004" pitchFamily="50" charset="-127"/>
              </a:rPr>
              <a:t>b </a:t>
            </a:r>
            <a:r>
              <a:rPr lang="ko-KR" altLang="en-US">
                <a:latin typeface="맑은 고딕" panose="020B0503020000020004" pitchFamily="50" charset="-127"/>
              </a:rPr>
              <a:t>라는 이름을 가진 변수에</a:t>
            </a:r>
          </a:p>
          <a:p>
            <a:pPr marR="0"/>
            <a:r>
              <a:rPr lang="en-US" altLang="ko-KR">
                <a:latin typeface="맑은 고딕" panose="020B0503020000020004" pitchFamily="50" charset="-127"/>
              </a:rPr>
              <a:t>7</a:t>
            </a:r>
            <a:r>
              <a:rPr lang="ko-KR" altLang="en-US">
                <a:latin typeface="맑은 고딕" panose="020B0503020000020004" pitchFamily="50" charset="-127"/>
              </a:rPr>
              <a:t>이라는값을할당</a:t>
            </a:r>
            <a:endParaRPr lang="en-US" altLang="ko-KR">
              <a:latin typeface="맑은 고딕" panose="020B0503020000020004" pitchFamily="50" charset="-127"/>
            </a:endParaRPr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B443E025-1936-43B7-8813-A19B35BEBD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8959" y="5409311"/>
            <a:ext cx="784887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400" b="1">
                <a:latin typeface="+mj-ea"/>
                <a:ea typeface="+mj-ea"/>
              </a:rPr>
              <a:t>그럼 변수는 어디에 저장 될까요</a:t>
            </a:r>
            <a:r>
              <a:rPr lang="en-US" altLang="ko-KR" sz="2400" b="1">
                <a:latin typeface="+mj-ea"/>
                <a:ea typeface="+mj-ea"/>
              </a:rPr>
              <a:t>?</a:t>
            </a:r>
            <a:endParaRPr lang="ko-KR" altLang="en-US" sz="2400" b="1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848808242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4DF54890-6C5A-4698-959E-05E0CCCB59D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/>
              <a:t>ADC</a:t>
            </a:r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BF42D8D-E3B5-4E32-8CF0-8AB05E8879C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545790"/>
          </a:xfrm>
        </p:spPr>
        <p:txBody>
          <a:bodyPr/>
          <a:lstStyle/>
          <a:p>
            <a:r>
              <a:rPr lang="ko-KR" altLang="en-US"/>
              <a:t>센서 제어</a:t>
            </a:r>
          </a:p>
          <a:p>
            <a:endParaRPr lang="ko-KR" altLang="en-US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A27338F6-FA2F-43D0-B56C-13D7A90639B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93688" y="1054100"/>
            <a:ext cx="9612312" cy="5465763"/>
          </a:xfrm>
        </p:spPr>
        <p:txBody>
          <a:bodyPr/>
          <a:lstStyle/>
          <a:p>
            <a:pPr>
              <a:buFont typeface="Wingdings" panose="05000000000000000000" pitchFamily="2" charset="2"/>
              <a:buChar char="u"/>
            </a:pPr>
            <a:r>
              <a:rPr lang="en-US" altLang="ko-KR"/>
              <a:t>  SPECIFICATION</a:t>
            </a:r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11FC5D3-EA68-4911-9E06-B7ED5059B342}"/>
              </a:ext>
            </a:extLst>
          </p:cNvPr>
          <p:cNvSpPr txBox="1"/>
          <p:nvPr/>
        </p:nvSpPr>
        <p:spPr>
          <a:xfrm>
            <a:off x="464121" y="1516086"/>
            <a:ext cx="8566769" cy="41812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1898">
                <a:latin typeface="Consolas" panose="020B0609020204030204" pitchFamily="49" charset="0"/>
              </a:rPr>
              <a:t>작동전압</a:t>
            </a:r>
            <a:r>
              <a:rPr lang="en-US" altLang="ko-KR" sz="1898">
                <a:latin typeface="Consolas" panose="020B0609020204030204" pitchFamily="49" charset="0"/>
              </a:rPr>
              <a:t>: 2.7 - 5.5V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1898">
                <a:latin typeface="Consolas" panose="020B0609020204030204" pitchFamily="49" charset="0"/>
              </a:rPr>
              <a:t>Standy </a:t>
            </a:r>
            <a:r>
              <a:rPr lang="ko-KR" altLang="en-US" sz="1898">
                <a:latin typeface="Consolas" panose="020B0609020204030204" pitchFamily="49" charset="0"/>
              </a:rPr>
              <a:t>전류</a:t>
            </a:r>
            <a:r>
              <a:rPr lang="en-US" altLang="ko-KR" sz="1898">
                <a:latin typeface="Consolas" panose="020B0609020204030204" pitchFamily="49" charset="0"/>
              </a:rPr>
              <a:t>: 300nA (5V)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1898">
                <a:latin typeface="Consolas" panose="020B0609020204030204" pitchFamily="49" charset="0"/>
              </a:rPr>
              <a:t>작동온도</a:t>
            </a:r>
            <a:r>
              <a:rPr lang="en-US" altLang="ko-KR" sz="1898">
                <a:latin typeface="Consolas" panose="020B0609020204030204" pitchFamily="49" charset="0"/>
              </a:rPr>
              <a:t>: -40°C ~ +125°C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1898">
                <a:latin typeface="Consolas" panose="020B0609020204030204" pitchFamily="49" charset="0"/>
              </a:rPr>
              <a:t>보드의 전압참조</a:t>
            </a:r>
            <a:r>
              <a:rPr lang="en-US" altLang="ko-KR" sz="1898">
                <a:latin typeface="Consolas" panose="020B0609020204030204" pitchFamily="49" charset="0"/>
              </a:rPr>
              <a:t>: 2.048V ± 0.05%, Drift 15 PPM /°C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1898">
                <a:latin typeface="Consolas" panose="020B0609020204030204" pitchFamily="49" charset="0"/>
              </a:rPr>
              <a:t>온</a:t>
            </a:r>
            <a:r>
              <a:rPr lang="en-US" altLang="ko-KR" sz="1898">
                <a:latin typeface="Consolas" panose="020B0609020204030204" pitchFamily="49" charset="0"/>
              </a:rPr>
              <a:t>-</a:t>
            </a:r>
            <a:r>
              <a:rPr lang="ko-KR" altLang="en-US" sz="1898">
                <a:latin typeface="Consolas" panose="020B0609020204030204" pitchFamily="49" charset="0"/>
              </a:rPr>
              <a:t>보드 프로그래머블 이득 증폭기 </a:t>
            </a:r>
            <a:r>
              <a:rPr lang="en-US" altLang="ko-KR" sz="1898">
                <a:latin typeface="Consolas" panose="020B0609020204030204" pitchFamily="49" charset="0"/>
              </a:rPr>
              <a:t>(PGA) : X1, X2, X4, X8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1898">
                <a:latin typeface="Consolas" panose="020B0609020204030204" pitchFamily="49" charset="0"/>
              </a:rPr>
              <a:t>차동입력 풀스케일 범위</a:t>
            </a:r>
            <a:r>
              <a:rPr lang="en-US" altLang="ko-KR" sz="1898">
                <a:latin typeface="Consolas" panose="020B0609020204030204" pitchFamily="49" charset="0"/>
              </a:rPr>
              <a:t>: -2.048V / PGA ~ 2.048V / PGA </a:t>
            </a:r>
          </a:p>
          <a:p>
            <a:r>
              <a:rPr lang="en-US" altLang="ko-KR" sz="1898">
                <a:latin typeface="Consolas" panose="020B0609020204030204" pitchFamily="49" charset="0"/>
              </a:rPr>
              <a:t>                        (e.g., PGA=4, Range is -0.512 ~ 0.512V)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1898">
                <a:latin typeface="Consolas" panose="020B0609020204030204" pitchFamily="49" charset="0"/>
              </a:rPr>
              <a:t>프로그래밍 해상도 </a:t>
            </a:r>
            <a:r>
              <a:rPr lang="en-US" altLang="ko-KR" sz="1898">
                <a:latin typeface="Consolas" panose="020B0609020204030204" pitchFamily="49" charset="0"/>
              </a:rPr>
              <a:t>: 12, 14, 16, 18bits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1898">
                <a:latin typeface="Consolas" panose="020B0609020204030204" pitchFamily="49" charset="0"/>
              </a:rPr>
              <a:t>프로그래밍 데이터 속도 </a:t>
            </a:r>
            <a:r>
              <a:rPr lang="en-US" altLang="ko-KR" sz="1898">
                <a:latin typeface="Consolas" panose="020B0609020204030204" pitchFamily="49" charset="0"/>
              </a:rPr>
              <a:t>: 240, 60, 15, 3.75 SPS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1898">
                <a:latin typeface="Consolas" panose="020B0609020204030204" pitchFamily="49" charset="0"/>
              </a:rPr>
              <a:t>이득 에러 </a:t>
            </a:r>
            <a:r>
              <a:rPr lang="en-US" altLang="ko-KR" sz="1898">
                <a:latin typeface="Consolas" panose="020B0609020204030204" pitchFamily="49" charset="0"/>
              </a:rPr>
              <a:t>: 0.05% (PGA = 1, 18bits)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1898">
                <a:latin typeface="Consolas" panose="020B0609020204030204" pitchFamily="49" charset="0"/>
              </a:rPr>
              <a:t>오프셋 오류 </a:t>
            </a:r>
            <a:r>
              <a:rPr lang="en-US" altLang="ko-KR" sz="1898">
                <a:latin typeface="Consolas" panose="020B0609020204030204" pitchFamily="49" charset="0"/>
              </a:rPr>
              <a:t>: 15uV (PGA = 1, 18bits)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1898">
                <a:latin typeface="Consolas" panose="020B0609020204030204" pitchFamily="49" charset="0"/>
              </a:rPr>
              <a:t>입력 인터페이스 </a:t>
            </a:r>
            <a:r>
              <a:rPr lang="en-US" altLang="ko-KR" sz="1898">
                <a:latin typeface="Consolas" panose="020B0609020204030204" pitchFamily="49" charset="0"/>
              </a:rPr>
              <a:t>: 4 </a:t>
            </a:r>
            <a:r>
              <a:rPr lang="ko-KR" altLang="en-US" sz="1898">
                <a:latin typeface="Consolas" panose="020B0609020204030204" pitchFamily="49" charset="0"/>
              </a:rPr>
              <a:t>차동 채널</a:t>
            </a:r>
            <a:r>
              <a:rPr lang="en-US" altLang="ko-KR" sz="1898">
                <a:latin typeface="Consolas" panose="020B0609020204030204" pitchFamily="49" charset="0"/>
              </a:rPr>
              <a:t>, 2.54MM </a:t>
            </a:r>
            <a:r>
              <a:rPr lang="ko-KR" altLang="en-US" sz="1898">
                <a:latin typeface="Consolas" panose="020B0609020204030204" pitchFamily="49" charset="0"/>
              </a:rPr>
              <a:t>간격의 핀 헤더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1898">
                <a:latin typeface="Consolas" panose="020B0609020204030204" pitchFamily="49" charset="0"/>
              </a:rPr>
              <a:t>출력 인터페이스 </a:t>
            </a:r>
            <a:r>
              <a:rPr lang="en-US" altLang="ko-KR" sz="1898">
                <a:latin typeface="Consolas" panose="020B0609020204030204" pitchFamily="49" charset="0"/>
              </a:rPr>
              <a:t>: I2C, 2.54MM </a:t>
            </a:r>
            <a:r>
              <a:rPr lang="ko-KR" altLang="en-US" sz="1898">
                <a:latin typeface="Consolas" panose="020B0609020204030204" pitchFamily="49" charset="0"/>
              </a:rPr>
              <a:t>간격의 핀 헤더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1898">
                <a:latin typeface="Consolas" panose="020B0609020204030204" pitchFamily="49" charset="0"/>
              </a:rPr>
              <a:t>크기 </a:t>
            </a:r>
            <a:r>
              <a:rPr lang="en-US" altLang="ko-KR" sz="1898">
                <a:latin typeface="Consolas" panose="020B0609020204030204" pitchFamily="49" charset="0"/>
              </a:rPr>
              <a:t>: 27x16mm</a:t>
            </a:r>
            <a:endParaRPr lang="ko-KR" altLang="en-US" sz="1898" b="1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0352208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4DF54890-6C5A-4698-959E-05E0CCCB59D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/>
              <a:t>ADC</a:t>
            </a:r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BF42D8D-E3B5-4E32-8CF0-8AB05E8879C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545790"/>
          </a:xfrm>
        </p:spPr>
        <p:txBody>
          <a:bodyPr/>
          <a:lstStyle/>
          <a:p>
            <a:r>
              <a:rPr lang="ko-KR" altLang="en-US"/>
              <a:t>센서 제어</a:t>
            </a:r>
          </a:p>
          <a:p>
            <a:endParaRPr lang="ko-KR" altLang="en-US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A27338F6-FA2F-43D0-B56C-13D7A90639B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93688" y="1054100"/>
            <a:ext cx="9612312" cy="5465763"/>
          </a:xfrm>
        </p:spPr>
        <p:txBody>
          <a:bodyPr/>
          <a:lstStyle/>
          <a:p>
            <a:pPr>
              <a:buFont typeface="Wingdings" panose="05000000000000000000" pitchFamily="2" charset="2"/>
              <a:buChar char="u"/>
            </a:pPr>
            <a:r>
              <a:rPr lang="en-US" altLang="ko-KR"/>
              <a:t> Interface</a:t>
            </a:r>
            <a:endParaRPr lang="ko-KR" altLang="en-US"/>
          </a:p>
        </p:txBody>
      </p:sp>
      <p:pic>
        <p:nvPicPr>
          <p:cNvPr id="2050" name="Picture 2" descr="DFR0316 pinout.png">
            <a:extLst>
              <a:ext uri="{FF2B5EF4-FFF2-40B4-BE49-F238E27FC236}">
                <a16:creationId xmlns:a16="http://schemas.microsoft.com/office/drawing/2014/main" id="{86EEECC5-9E6F-4776-95D1-2410266F42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866" y="2062632"/>
            <a:ext cx="3614779" cy="3958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0D82A923-D69F-4938-A323-7B4B9480C6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7027" y="1925996"/>
            <a:ext cx="5286614" cy="4048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573709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4DF54890-6C5A-4698-959E-05E0CCCB59D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/>
              <a:t>TMP36</a:t>
            </a:r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BF42D8D-E3B5-4E32-8CF0-8AB05E8879C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545790"/>
          </a:xfrm>
        </p:spPr>
        <p:txBody>
          <a:bodyPr/>
          <a:lstStyle/>
          <a:p>
            <a:r>
              <a:rPr lang="ko-KR" altLang="en-US"/>
              <a:t>센서 제어</a:t>
            </a:r>
          </a:p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718FB9C-490F-43AE-8CDF-E2610CB60B16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34498" y="850732"/>
            <a:ext cx="9037004" cy="546417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2000"/>
              <a:t> We will use the TMP 36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2000"/>
              <a:t> Low voltage operation (2.7 V to 5.5 V) 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2000"/>
              <a:t> 10 mV/°C scale factor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2000"/>
              <a:t> Temp (°C) = </a:t>
            </a:r>
            <a:r>
              <a:rPr lang="en-US" altLang="ko-KR" sz="1800"/>
              <a:t>100*v</a:t>
            </a:r>
            <a:r>
              <a:rPr lang="en-US" altLang="ko-KR" sz="1800" baseline="-25000"/>
              <a:t>out</a:t>
            </a:r>
            <a:r>
              <a:rPr lang="en-US" altLang="ko-KR" sz="1800"/>
              <a:t> - 50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2000"/>
              <a:t> ±2°C accuracy over temperature range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2000"/>
              <a:t> ±0.5°C linearity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endParaRPr lang="en-US" altLang="ko-KR" sz="200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2000"/>
              <a:t> TMP 36</a:t>
            </a:r>
            <a:r>
              <a:rPr lang="ko-KR" altLang="en-US" sz="2000"/>
              <a:t>은 실리콘 다이오드의 순방향 전압이 온도에 의존하기 때문에 작동하는 실리콘 밴드 갭 센서입니다</a:t>
            </a:r>
            <a:r>
              <a:rPr lang="en-US" altLang="ko-KR" sz="2000"/>
              <a:t>. BJT</a:t>
            </a:r>
            <a:r>
              <a:rPr lang="ko-KR" altLang="en-US" sz="2000"/>
              <a:t>가 자주 사용되기 때문에 </a:t>
            </a:r>
            <a:r>
              <a:rPr lang="en-US" altLang="ko-KR" sz="2000"/>
              <a:t>VBE</a:t>
            </a:r>
            <a:r>
              <a:rPr lang="ko-KR" altLang="en-US" sz="2000"/>
              <a:t>는 온도에 선형 적으로 의존합니다</a:t>
            </a:r>
            <a:r>
              <a:rPr lang="en-US" altLang="ko-KR" sz="2000"/>
              <a:t>.</a:t>
            </a:r>
          </a:p>
          <a:p>
            <a:pPr>
              <a:lnSpc>
                <a:spcPct val="150000"/>
              </a:lnSpc>
            </a:pPr>
            <a:endParaRPr lang="ko-KR" altLang="en-US" sz="2000"/>
          </a:p>
        </p:txBody>
      </p:sp>
      <p:pic>
        <p:nvPicPr>
          <p:cNvPr id="55" name="Picture 2" descr="https://cdn.sparkfun.com/assets/parts/4/1/8/8/10988-01.jpg">
            <a:extLst>
              <a:ext uri="{FF2B5EF4-FFF2-40B4-BE49-F238E27FC236}">
                <a16:creationId xmlns:a16="http://schemas.microsoft.com/office/drawing/2014/main" id="{22710DE6-F208-4C31-B90C-9CDD899BDF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48464" y="1106175"/>
            <a:ext cx="1807389" cy="1807389"/>
          </a:xfrm>
          <a:prstGeom prst="rect">
            <a:avLst/>
          </a:prstGeom>
          <a:noFill/>
        </p:spPr>
      </p:pic>
      <p:pic>
        <p:nvPicPr>
          <p:cNvPr id="56" name="Picture 6" descr="https://mbed.org/media/uploads/4180_1/_scaled_lm61pinout.png">
            <a:extLst>
              <a:ext uri="{FF2B5EF4-FFF2-40B4-BE49-F238E27FC236}">
                <a16:creationId xmlns:a16="http://schemas.microsoft.com/office/drawing/2014/main" id="{B1CB0E09-3A38-4ABA-B420-D490DC0E0E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02551" y="1106176"/>
            <a:ext cx="2177578" cy="180738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13104917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4DF54890-6C5A-4698-959E-05E0CCCB59D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/>
              <a:t>TMP36</a:t>
            </a:r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BF42D8D-E3B5-4E32-8CF0-8AB05E8879C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545790"/>
          </a:xfrm>
        </p:spPr>
        <p:txBody>
          <a:bodyPr/>
          <a:lstStyle/>
          <a:p>
            <a:r>
              <a:rPr lang="ko-KR" altLang="en-US"/>
              <a:t>센서 제어</a:t>
            </a:r>
          </a:p>
          <a:p>
            <a:endParaRPr lang="ko-KR" altLang="en-US"/>
          </a:p>
        </p:txBody>
      </p:sp>
      <p:pic>
        <p:nvPicPr>
          <p:cNvPr id="9" name="Picture 4" descr="https://www.adafruit.com/images/tmp36graph.gif">
            <a:extLst>
              <a:ext uri="{FF2B5EF4-FFF2-40B4-BE49-F238E27FC236}">
                <a16:creationId xmlns:a16="http://schemas.microsoft.com/office/drawing/2014/main" id="{AFE54CC2-3202-4940-BE44-32B1D670CA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/>
          <a:srcRect b="8751"/>
          <a:stretch/>
        </p:blipFill>
        <p:spPr bwMode="auto">
          <a:xfrm>
            <a:off x="1468763" y="1038490"/>
            <a:ext cx="7267070" cy="498660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251974517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4DF54890-6C5A-4698-959E-05E0CCCB59D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/>
              <a:t>TMP36</a:t>
            </a:r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BF42D8D-E3B5-4E32-8CF0-8AB05E8879C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545790"/>
          </a:xfrm>
        </p:spPr>
        <p:txBody>
          <a:bodyPr/>
          <a:lstStyle/>
          <a:p>
            <a:r>
              <a:rPr lang="ko-KR" altLang="en-US"/>
              <a:t>센서 제어</a:t>
            </a:r>
          </a:p>
          <a:p>
            <a:endParaRPr lang="ko-KR" altLang="en-US"/>
          </a:p>
        </p:txBody>
      </p:sp>
      <p:pic>
        <p:nvPicPr>
          <p:cNvPr id="9" name="Picture 4" descr="https://www.adafruit.com/images/tmp36graph.gif">
            <a:extLst>
              <a:ext uri="{FF2B5EF4-FFF2-40B4-BE49-F238E27FC236}">
                <a16:creationId xmlns:a16="http://schemas.microsoft.com/office/drawing/2014/main" id="{AFE54CC2-3202-4940-BE44-32B1D670CA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/>
          <a:srcRect b="8751"/>
          <a:stretch/>
        </p:blipFill>
        <p:spPr bwMode="auto">
          <a:xfrm>
            <a:off x="307352" y="969539"/>
            <a:ext cx="4180662" cy="2868739"/>
          </a:xfrm>
          <a:prstGeom prst="rect">
            <a:avLst/>
          </a:prstGeom>
          <a:noFill/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C58B350-A2B7-4BF4-8D40-06B5DA5C666B}"/>
              </a:ext>
            </a:extLst>
          </p:cNvPr>
          <p:cNvSpPr txBox="1"/>
          <p:nvPr/>
        </p:nvSpPr>
        <p:spPr>
          <a:xfrm>
            <a:off x="4488014" y="996536"/>
            <a:ext cx="4788490" cy="48574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2000">
                <a:latin typeface="Consolas" panose="020B0609020204030204" pitchFamily="49" charset="0"/>
              </a:rPr>
              <a:t>b </a:t>
            </a:r>
            <a:r>
              <a:rPr lang="ko-KR" altLang="en-US" sz="2000">
                <a:latin typeface="Consolas" panose="020B0609020204030204" pitchFamily="49" charset="0"/>
              </a:rPr>
              <a:t>그래프의 공식 유추</a:t>
            </a:r>
            <a:endParaRPr lang="en-US" altLang="ko-KR" sz="2000">
              <a:latin typeface="Consolas" panose="020B0609020204030204" pitchFamily="49" charset="0"/>
            </a:endParaRP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endParaRPr lang="en-US" altLang="ko-KR" sz="2000">
              <a:latin typeface="Consolas" panose="020B0609020204030204" pitchFamily="49" charset="0"/>
            </a:endParaRP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ko-KR" altLang="en-US" sz="2000">
                <a:latin typeface="Consolas" panose="020B0609020204030204" pitchFamily="49" charset="0"/>
              </a:rPr>
              <a:t>기울기 계산</a:t>
            </a:r>
            <a:endParaRPr lang="en-US" altLang="ko-KR" sz="2000">
              <a:latin typeface="Consolas" panose="020B0609020204030204" pitchFamily="49" charset="0"/>
            </a:endParaRP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ko-KR" altLang="en-US" sz="2000">
                <a:latin typeface="Consolas" panose="020B0609020204030204" pitchFamily="49" charset="0"/>
              </a:rPr>
              <a:t>두점</a:t>
            </a:r>
            <a:r>
              <a:rPr lang="en-US" altLang="ko-KR" sz="2000">
                <a:latin typeface="Consolas" panose="020B0609020204030204" pitchFamily="49" charset="0"/>
              </a:rPr>
              <a:t>(0,0.5) - (50,1.0)</a:t>
            </a: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2000">
                <a:latin typeface="Consolas" panose="020B0609020204030204" pitchFamily="49" charset="0"/>
              </a:rPr>
              <a:t>m = dy/dx</a:t>
            </a: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2000">
                <a:latin typeface="Consolas" panose="020B0609020204030204" pitchFamily="49" charset="0"/>
              </a:rPr>
              <a:t>  = (1.0-0.5)/(50-0)</a:t>
            </a: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2000">
                <a:latin typeface="Consolas" panose="020B0609020204030204" pitchFamily="49" charset="0"/>
              </a:rPr>
              <a:t>  = 0.5/50</a:t>
            </a: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2000">
                <a:latin typeface="Consolas" panose="020B0609020204030204" pitchFamily="49" charset="0"/>
              </a:rPr>
              <a:t>  = 0.01</a:t>
            </a: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2000">
                <a:latin typeface="Consolas" panose="020B0609020204030204" pitchFamily="49" charset="0"/>
              </a:rPr>
              <a:t>y</a:t>
            </a:r>
            <a:r>
              <a:rPr lang="ko-KR" altLang="en-US" sz="2000">
                <a:latin typeface="Consolas" panose="020B0609020204030204" pitchFamily="49" charset="0"/>
              </a:rPr>
              <a:t> </a:t>
            </a:r>
            <a:r>
              <a:rPr lang="en-US" altLang="ko-KR" sz="2000">
                <a:latin typeface="Consolas" panose="020B0609020204030204" pitchFamily="49" charset="0"/>
              </a:rPr>
              <a:t>=</a:t>
            </a:r>
            <a:r>
              <a:rPr lang="ko-KR" altLang="en-US" sz="2000">
                <a:latin typeface="Consolas" panose="020B0609020204030204" pitchFamily="49" charset="0"/>
              </a:rPr>
              <a:t> </a:t>
            </a:r>
            <a:r>
              <a:rPr lang="en-US" altLang="ko-KR" sz="2000">
                <a:latin typeface="Consolas" panose="020B0609020204030204" pitchFamily="49" charset="0"/>
              </a:rPr>
              <a:t>0.01x</a:t>
            </a:r>
            <a:r>
              <a:rPr lang="ko-KR" altLang="en-US" sz="2000">
                <a:latin typeface="Consolas" panose="020B0609020204030204" pitchFamily="49" charset="0"/>
              </a:rPr>
              <a:t> </a:t>
            </a:r>
            <a:r>
              <a:rPr lang="en-US" altLang="ko-KR" sz="2000">
                <a:latin typeface="Consolas" panose="020B0609020204030204" pitchFamily="49" charset="0"/>
              </a:rPr>
              <a:t>+</a:t>
            </a:r>
            <a:r>
              <a:rPr lang="ko-KR" altLang="en-US" sz="2000">
                <a:latin typeface="Consolas" panose="020B0609020204030204" pitchFamily="49" charset="0"/>
              </a:rPr>
              <a:t> </a:t>
            </a:r>
            <a:r>
              <a:rPr lang="en-US" altLang="ko-KR" sz="2000">
                <a:latin typeface="Consolas" panose="020B0609020204030204" pitchFamily="49" charset="0"/>
              </a:rPr>
              <a:t>0.5 ( x:</a:t>
            </a:r>
            <a:r>
              <a:rPr lang="ko-KR" altLang="en-US" sz="2000">
                <a:latin typeface="Consolas" panose="020B0609020204030204" pitchFamily="49" charset="0"/>
              </a:rPr>
              <a:t>온도</a:t>
            </a:r>
            <a:r>
              <a:rPr lang="en-US" altLang="ko-KR" sz="2000">
                <a:latin typeface="Consolas" panose="020B0609020204030204" pitchFamily="49" charset="0"/>
              </a:rPr>
              <a:t>, y:Volt)</a:t>
            </a: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2000">
                <a:latin typeface="Consolas" panose="020B0609020204030204" pitchFamily="49" charset="0"/>
              </a:rPr>
              <a:t>(y - 0.5)/0.01 = x</a:t>
            </a: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2000">
                <a:latin typeface="Consolas" panose="020B0609020204030204" pitchFamily="49" charset="0"/>
              </a:rPr>
              <a:t>(y - 0.5)*100 = x</a:t>
            </a: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ko-KR" altLang="en-US" sz="2000">
                <a:latin typeface="Consolas" panose="020B0609020204030204" pitchFamily="49" charset="0"/>
              </a:rPr>
              <a:t>기본단위가 </a:t>
            </a:r>
            <a:r>
              <a:rPr lang="en-US" altLang="ko-KR" sz="2000">
                <a:latin typeface="Consolas" panose="020B0609020204030204" pitchFamily="49" charset="0"/>
              </a:rPr>
              <a:t>Volt</a:t>
            </a:r>
            <a:r>
              <a:rPr lang="ko-KR" altLang="en-US" sz="2000">
                <a:latin typeface="Consolas" panose="020B0609020204030204" pitchFamily="49" charset="0"/>
              </a:rPr>
              <a:t>인 경우</a:t>
            </a:r>
          </a:p>
        </p:txBody>
      </p:sp>
    </p:spTree>
    <p:extLst>
      <p:ext uri="{BB962C8B-B14F-4D97-AF65-F5344CB8AC3E}">
        <p14:creationId xmlns:p14="http://schemas.microsoft.com/office/powerpoint/2010/main" val="231360827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4DF54890-6C5A-4698-959E-05E0CCCB59D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/>
              <a:t>TMP36</a:t>
            </a:r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BF42D8D-E3B5-4E32-8CF0-8AB05E8879C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545790"/>
          </a:xfrm>
        </p:spPr>
        <p:txBody>
          <a:bodyPr/>
          <a:lstStyle/>
          <a:p>
            <a:r>
              <a:rPr lang="ko-KR" altLang="en-US"/>
              <a:t>센서 제어</a:t>
            </a:r>
          </a:p>
          <a:p>
            <a:endParaRPr lang="ko-KR" altLang="en-US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0A360C2-7820-40C1-A1B1-89E05DEA2464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60512" y="932669"/>
            <a:ext cx="9610725" cy="5761038"/>
          </a:xfrm>
        </p:spPr>
        <p:txBody>
          <a:bodyPr/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2277"/>
              <a:t> </a:t>
            </a:r>
            <a:r>
              <a:rPr lang="ko-KR" altLang="en-US" sz="2277"/>
              <a:t>실험 개요</a:t>
            </a:r>
          </a:p>
          <a:p>
            <a:pPr marL="597359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898"/>
              <a:t>TMP36 </a:t>
            </a:r>
            <a:r>
              <a:rPr lang="ko-KR" altLang="en-US" sz="1898"/>
              <a:t>온도 센서의 입력을 받아 섭씨</a:t>
            </a:r>
            <a:r>
              <a:rPr lang="en-US" altLang="ko-KR" sz="1898"/>
              <a:t>(Celsius)</a:t>
            </a:r>
            <a:r>
              <a:rPr lang="ko-KR" altLang="en-US" sz="1898"/>
              <a:t>와 화씨</a:t>
            </a:r>
            <a:r>
              <a:rPr lang="en-US" altLang="ko-KR" sz="1898"/>
              <a:t>(Fahrenheit)</a:t>
            </a:r>
          </a:p>
          <a:p>
            <a:pPr marL="597359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898"/>
              <a:t>온도를 모니터에 출력한다</a:t>
            </a:r>
            <a:endParaRPr lang="en-US" altLang="ko-KR" sz="1898"/>
          </a:p>
          <a:p>
            <a:pPr marL="0" indent="0">
              <a:lnSpc>
                <a:spcPct val="150000"/>
              </a:lnSpc>
              <a:buNone/>
            </a:pPr>
            <a:endParaRPr lang="ko-KR" altLang="en-US" sz="1898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2277"/>
              <a:t> 사전 요구사항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087"/>
              <a:t>TMP36 </a:t>
            </a:r>
            <a:r>
              <a:rPr lang="ko-KR" altLang="en-US" sz="2087"/>
              <a:t>온도 센서의 동작을 이해한다</a:t>
            </a:r>
            <a:r>
              <a:rPr lang="en-US" altLang="ko-KR" sz="2087"/>
              <a:t>.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87"/>
              <a:t>섭씨 온도와 화씨 온도 사이의 변환 관계를 이해한다</a:t>
            </a:r>
            <a:r>
              <a:rPr lang="en-US" altLang="ko-KR" sz="2087"/>
              <a:t>.</a:t>
            </a:r>
            <a:endParaRPr lang="ko-KR" altLang="en-US" sz="2087"/>
          </a:p>
        </p:txBody>
      </p:sp>
    </p:spTree>
    <p:extLst>
      <p:ext uri="{BB962C8B-B14F-4D97-AF65-F5344CB8AC3E}">
        <p14:creationId xmlns:p14="http://schemas.microsoft.com/office/powerpoint/2010/main" val="1421153217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4DF54890-6C5A-4698-959E-05E0CCCB59D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/>
              <a:t>CDS </a:t>
            </a:r>
            <a:r>
              <a:rPr lang="ko-KR" altLang="en-US"/>
              <a:t>조도센서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BF42D8D-E3B5-4E32-8CF0-8AB05E8879C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545790"/>
          </a:xfrm>
        </p:spPr>
        <p:txBody>
          <a:bodyPr/>
          <a:lstStyle/>
          <a:p>
            <a:r>
              <a:rPr lang="ko-KR" altLang="en-US"/>
              <a:t>센서 제어</a:t>
            </a:r>
          </a:p>
          <a:p>
            <a:endParaRPr lang="ko-KR" altLang="en-US"/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253579B1-B5FA-49BB-AAE6-D0628D926200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24508" y="764704"/>
            <a:ext cx="9610725" cy="5761038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  <a:defRPr/>
            </a:pPr>
            <a:r>
              <a:rPr lang="ko-KR" altLang="en-US" sz="2000"/>
              <a:t> 빛 감지센서</a:t>
            </a:r>
            <a:endParaRPr lang="en-US" altLang="ko-KR" sz="200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  <a:defRPr/>
            </a:pPr>
            <a:r>
              <a:rPr lang="ko-KR" altLang="en-US" sz="2000"/>
              <a:t> 저렴한 가격과 활용도 때문에 많이 사용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  <a:defRPr/>
            </a:pPr>
            <a:r>
              <a:rPr lang="en-US" altLang="ko-KR" sz="2000"/>
              <a:t> CDS</a:t>
            </a:r>
            <a:r>
              <a:rPr lang="ko-KR" altLang="en-US" sz="2000"/>
              <a:t>라고 불리는 이유</a:t>
            </a:r>
            <a:endParaRPr lang="en-US" altLang="ko-KR" sz="2000"/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en-US" altLang="ko-KR" sz="1800"/>
              <a:t>CDS Photoresistor</a:t>
            </a:r>
            <a:r>
              <a:rPr lang="ko-KR" altLang="en-US" sz="1800"/>
              <a:t>를 만드는 주 재료가 카드늄</a:t>
            </a:r>
            <a:r>
              <a:rPr lang="en-US" altLang="ko-KR" sz="1800"/>
              <a:t>(Cd)</a:t>
            </a:r>
            <a:r>
              <a:rPr lang="ko-KR" altLang="en-US" sz="1800"/>
              <a:t>과 황</a:t>
            </a:r>
            <a:r>
              <a:rPr lang="en-US" altLang="ko-KR" sz="1800"/>
              <a:t>(S)</a:t>
            </a:r>
            <a:r>
              <a:rPr lang="ko-KR" altLang="en-US" sz="1800"/>
              <a:t>의 화합물인 황화카드뮴</a:t>
            </a:r>
            <a:r>
              <a:rPr lang="en-US" altLang="ko-KR" sz="1800"/>
              <a:t>(CDS)</a:t>
            </a:r>
            <a:r>
              <a:rPr lang="ko-KR" altLang="en-US" sz="1800"/>
              <a:t>이기 때문</a:t>
            </a:r>
            <a:endParaRPr lang="en-US" altLang="ko-KR" sz="180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  <a:defRPr/>
            </a:pPr>
            <a:r>
              <a:rPr lang="en-US" altLang="ko-KR" sz="2000"/>
              <a:t> CDS </a:t>
            </a:r>
            <a:r>
              <a:rPr lang="ko-KR" altLang="en-US" sz="2000"/>
              <a:t>센서는 광에 쏘여지면 저항 값이 감소하는 광도전효과</a:t>
            </a:r>
            <a:r>
              <a:rPr lang="en-US" altLang="ko-KR" sz="2000"/>
              <a:t>(Photo conductive effect)</a:t>
            </a:r>
            <a:r>
              <a:rPr lang="ko-KR" altLang="en-US" sz="2000"/>
              <a:t>를 이용한 반도체 포토센서</a:t>
            </a:r>
            <a:endParaRPr lang="en-US" altLang="ko-KR" sz="2000"/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ko-KR" altLang="en-US" sz="1800"/>
              <a:t>주위가 밝으면 저항이 줄어들고 주위가 어두우면 저항이 커지는 특성</a:t>
            </a:r>
            <a:endParaRPr lang="en-US" altLang="ko-KR" sz="1800"/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ko-KR" altLang="en-US" sz="1800"/>
              <a:t>주위가 밝아지면</a:t>
            </a:r>
            <a:endParaRPr lang="en-US" altLang="ko-KR" sz="1800"/>
          </a:p>
          <a:p>
            <a:pPr lvl="2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en-US" altLang="ko-KR" sz="1600"/>
              <a:t>CDS</a:t>
            </a:r>
            <a:r>
              <a:rPr lang="ko-KR" altLang="en-US" sz="1600"/>
              <a:t>저항이 줄어들어 </a:t>
            </a:r>
            <a:r>
              <a:rPr lang="en-US" altLang="ko-KR" sz="1600"/>
              <a:t>Analog Input </a:t>
            </a:r>
            <a:r>
              <a:rPr lang="ko-KR" altLang="en-US" sz="1600"/>
              <a:t>핀에 높은 전압</a:t>
            </a:r>
            <a:endParaRPr lang="en-US" altLang="ko-KR" sz="1600"/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ko-KR" altLang="en-US" sz="1800"/>
              <a:t>주위가 어두워지면</a:t>
            </a:r>
            <a:endParaRPr lang="en-US" altLang="ko-KR" sz="1800"/>
          </a:p>
          <a:p>
            <a:pPr lvl="2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en-US" altLang="ko-KR" sz="1600"/>
              <a:t>CDS</a:t>
            </a:r>
            <a:r>
              <a:rPr lang="ko-KR" altLang="en-US" sz="1600"/>
              <a:t>저항이 커져 </a:t>
            </a:r>
            <a:r>
              <a:rPr lang="en-US" altLang="ko-KR" sz="1600"/>
              <a:t>Analog</a:t>
            </a:r>
            <a:r>
              <a:rPr lang="ko-KR" altLang="en-US" sz="1600"/>
              <a:t> </a:t>
            </a:r>
            <a:r>
              <a:rPr lang="en-US" altLang="ko-KR" sz="1600"/>
              <a:t>Input </a:t>
            </a:r>
            <a:r>
              <a:rPr lang="ko-KR" altLang="en-US" sz="1600"/>
              <a:t>핀에 낮은 전압</a:t>
            </a:r>
          </a:p>
          <a:p>
            <a:endParaRPr lang="ko-KR" altLang="en-US" sz="2000"/>
          </a:p>
        </p:txBody>
      </p:sp>
    </p:spTree>
    <p:extLst>
      <p:ext uri="{BB962C8B-B14F-4D97-AF65-F5344CB8AC3E}">
        <p14:creationId xmlns:p14="http://schemas.microsoft.com/office/powerpoint/2010/main" val="1355464409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4DF54890-6C5A-4698-959E-05E0CCCB59D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/>
              <a:t>CDS </a:t>
            </a:r>
            <a:r>
              <a:rPr lang="ko-KR" altLang="en-US"/>
              <a:t>조도센서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BF42D8D-E3B5-4E32-8CF0-8AB05E8879C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545790"/>
          </a:xfrm>
        </p:spPr>
        <p:txBody>
          <a:bodyPr/>
          <a:lstStyle/>
          <a:p>
            <a:r>
              <a:rPr lang="ko-KR" altLang="en-US"/>
              <a:t>센서 제어</a:t>
            </a:r>
          </a:p>
          <a:p>
            <a:endParaRPr lang="ko-KR" altLang="en-US"/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253579B1-B5FA-49BB-AAE6-D0628D926200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24508" y="1096962"/>
            <a:ext cx="9610725" cy="5761038"/>
          </a:xfrm>
        </p:spPr>
        <p:txBody>
          <a:bodyPr/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  <a:defRPr/>
            </a:pPr>
            <a:r>
              <a:rPr lang="en-US" altLang="ko-KR">
                <a:latin typeface="+mn-ea"/>
              </a:rPr>
              <a:t> CDS </a:t>
            </a:r>
            <a:r>
              <a:rPr lang="ko-KR" altLang="en-US">
                <a:latin typeface="+mn-ea"/>
              </a:rPr>
              <a:t>셀의 구조</a:t>
            </a:r>
            <a:endParaRPr lang="ko-KR" altLang="en-US"/>
          </a:p>
        </p:txBody>
      </p:sp>
      <p:pic>
        <p:nvPicPr>
          <p:cNvPr id="1026" name="Picture 2" descr="https://kocoafab.cc/data/150121042608.png">
            <a:extLst>
              <a:ext uri="{FF2B5EF4-FFF2-40B4-BE49-F238E27FC236}">
                <a16:creationId xmlns:a16="http://schemas.microsoft.com/office/drawing/2014/main" id="{031C0620-659B-484D-80BD-A0C5A4D9D9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535" y="1830058"/>
            <a:ext cx="8095645" cy="319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6309633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4DF54890-6C5A-4698-959E-05E0CCCB59D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/>
              <a:t>가변 저항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BF42D8D-E3B5-4E32-8CF0-8AB05E8879C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545790"/>
          </a:xfrm>
        </p:spPr>
        <p:txBody>
          <a:bodyPr/>
          <a:lstStyle/>
          <a:p>
            <a:r>
              <a:rPr lang="ko-KR" altLang="en-US"/>
              <a:t>센서 제어</a:t>
            </a:r>
          </a:p>
          <a:p>
            <a:endParaRPr lang="ko-KR" altLang="en-US"/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5396B198-EE9E-4CB4-BBA0-D62397D30F7F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24509" y="1096962"/>
            <a:ext cx="8604956" cy="5761038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2000"/>
              <a:t>1. </a:t>
            </a:r>
            <a:r>
              <a:rPr lang="ko-KR" altLang="en-US" sz="2000"/>
              <a:t>가변저항이란</a:t>
            </a:r>
            <a:r>
              <a:rPr lang="en-US" altLang="ko-KR" sz="2000"/>
              <a:t>?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1800" b="0"/>
              <a:t>     포텐션미터</a:t>
            </a:r>
            <a:r>
              <a:rPr lang="en-US" altLang="ko-KR" sz="1800" b="0"/>
              <a:t>(Potentiometer)</a:t>
            </a:r>
            <a:r>
              <a:rPr lang="ko-KR" altLang="en-US" sz="1800" b="0"/>
              <a:t>를 우리말로 전위차계</a:t>
            </a:r>
            <a:r>
              <a:rPr lang="en-US" altLang="ko-KR" sz="1800" b="0"/>
              <a:t>, </a:t>
            </a:r>
            <a:r>
              <a:rPr lang="ko-KR" altLang="en-US" sz="1800" b="0"/>
              <a:t>분압기 등이 있지만 일반적으로 가변저항이라고 부른다</a:t>
            </a:r>
            <a:r>
              <a:rPr lang="en-US" altLang="ko-KR" sz="1800" b="0"/>
              <a:t>.  </a:t>
            </a:r>
            <a:r>
              <a:rPr lang="ko-KR" altLang="en-US" sz="1800" b="0"/>
              <a:t>즉</a:t>
            </a:r>
            <a:r>
              <a:rPr lang="en-US" altLang="ko-KR" sz="1800" b="0"/>
              <a:t>, </a:t>
            </a:r>
            <a:r>
              <a:rPr lang="ko-KR" altLang="en-US" sz="1800" b="0"/>
              <a:t>고정되어있는 저항이 아닌 임의의 저항값으로 조절이 가능한 저항기이다</a:t>
            </a:r>
            <a:r>
              <a:rPr lang="en-US" altLang="ko-KR" sz="1800" b="0"/>
              <a:t>.  </a:t>
            </a:r>
            <a:r>
              <a:rPr lang="ko-KR" altLang="en-US" sz="1800" b="0"/>
              <a:t>대부분의 가변저항은 최소저항이 </a:t>
            </a:r>
            <a:r>
              <a:rPr lang="en-US" altLang="ko-KR" sz="1800" b="0"/>
              <a:t>0</a:t>
            </a:r>
            <a:r>
              <a:rPr lang="ko-KR" altLang="en-US" sz="1800" b="0"/>
              <a:t>옴으로 정해져 있고</a:t>
            </a:r>
            <a:r>
              <a:rPr lang="en-US" altLang="ko-KR" sz="1800" b="0"/>
              <a:t>, </a:t>
            </a:r>
            <a:r>
              <a:rPr lang="ko-KR" altLang="en-US" sz="1800" b="0"/>
              <a:t>최대 저항은 제품별로 </a:t>
            </a:r>
            <a:r>
              <a:rPr lang="en-US" altLang="ko-KR" sz="1800" b="0"/>
              <a:t>1K, 10K, 100K</a:t>
            </a:r>
            <a:r>
              <a:rPr lang="ko-KR" altLang="en-US" sz="1800" b="0"/>
              <a:t>로 결정이 되어있다</a:t>
            </a:r>
            <a:r>
              <a:rPr lang="en-US" altLang="ko-KR" sz="1800" b="0"/>
              <a:t>.  </a:t>
            </a:r>
            <a:br>
              <a:rPr lang="ko-KR" altLang="en-US" sz="1800"/>
            </a:br>
            <a:r>
              <a:rPr lang="ko-KR" altLang="en-US" sz="1800" b="0"/>
              <a:t>우리가 주변에서 가변저항을 가장 많이 접하는 곳은 음향장치에 사용하는 볼륨이나 조명 밝기를 조절하는 장치들이 있다</a:t>
            </a:r>
            <a:r>
              <a:rPr lang="en-US" altLang="ko-KR" sz="1800" b="0"/>
              <a:t>. </a:t>
            </a:r>
            <a:br>
              <a:rPr lang="ko-KR" altLang="en-US" sz="1800"/>
            </a:br>
            <a:endParaRPr lang="ko-KR" altLang="en-US" sz="1800"/>
          </a:p>
        </p:txBody>
      </p:sp>
      <p:pic>
        <p:nvPicPr>
          <p:cNvPr id="1026" name="Picture 2" descr="https://dthumb-phinf.pstatic.net/?src=%22https%3A%2F%2Fwww.elprocus.com%2Fwp-content%2Fuploads%2F2017%2F03%2FPotentiometer-Schematic-Symbols.jpg%22&amp;type=w2">
            <a:extLst>
              <a:ext uri="{FF2B5EF4-FFF2-40B4-BE49-F238E27FC236}">
                <a16:creationId xmlns:a16="http://schemas.microsoft.com/office/drawing/2014/main" id="{771C80CB-584C-451B-A763-D50977A148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8107" y="5229200"/>
            <a:ext cx="1897759" cy="948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7B84E06-B37D-4720-A374-938D2CA2DA0F}"/>
              </a:ext>
            </a:extLst>
          </p:cNvPr>
          <p:cNvSpPr txBox="1"/>
          <p:nvPr/>
        </p:nvSpPr>
        <p:spPr>
          <a:xfrm>
            <a:off x="4235319" y="4826076"/>
            <a:ext cx="1183337" cy="4031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ko-KR" altLang="en-US" sz="1708" b="1">
                <a:latin typeface="Consolas" panose="020B0609020204030204" pitchFamily="49" charset="0"/>
              </a:rPr>
              <a:t>심볼 표현</a:t>
            </a:r>
          </a:p>
        </p:txBody>
      </p:sp>
    </p:spTree>
    <p:extLst>
      <p:ext uri="{BB962C8B-B14F-4D97-AF65-F5344CB8AC3E}">
        <p14:creationId xmlns:p14="http://schemas.microsoft.com/office/powerpoint/2010/main" val="327972566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4DF54890-6C5A-4698-959E-05E0CCCB59D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/>
              <a:t>가변 저항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BF42D8D-E3B5-4E32-8CF0-8AB05E8879C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545790"/>
          </a:xfrm>
        </p:spPr>
        <p:txBody>
          <a:bodyPr/>
          <a:lstStyle/>
          <a:p>
            <a:r>
              <a:rPr lang="ko-KR" altLang="en-US"/>
              <a:t>센서 제어</a:t>
            </a:r>
          </a:p>
          <a:p>
            <a:endParaRPr lang="ko-KR" altLang="en-US"/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5396B198-EE9E-4CB4-BBA0-D62397D30F7F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00131" y="830113"/>
            <a:ext cx="9610725" cy="5761038"/>
          </a:xfrm>
        </p:spPr>
        <p:txBody>
          <a:bodyPr/>
          <a:lstStyle/>
          <a:p>
            <a:pPr marL="0" indent="0">
              <a:buNone/>
            </a:pPr>
            <a:r>
              <a:rPr lang="en-US" altLang="ko-KR"/>
              <a:t>2. </a:t>
            </a:r>
            <a:r>
              <a:rPr lang="ko-KR" altLang="en-US"/>
              <a:t>가변저항 내부</a:t>
            </a:r>
            <a:br>
              <a:rPr lang="ko-KR" altLang="en-US"/>
            </a:br>
            <a:r>
              <a:rPr lang="ko-KR" altLang="en-US" b="0"/>
              <a:t>   </a:t>
            </a:r>
            <a:endParaRPr lang="ko-KR" altLang="en-US"/>
          </a:p>
        </p:txBody>
      </p:sp>
      <p:pic>
        <p:nvPicPr>
          <p:cNvPr id="2050" name="Picture 2" descr="https://mblogthumb-phinf.pstatic.net/MjAxNzEyMTlfMjI0/MDAxNTEzNjQ5MjkzMzE1.DzWbqsbOlMgkphy5KPoEpZRawRLSXF9xG06w-N81wosg.68v_YSNtspZ9LdkywEZfPs3--cLXtToylMRPCOiNbnkg.PNG.compass1111/image.png?type=w800">
            <a:extLst>
              <a:ext uri="{FF2B5EF4-FFF2-40B4-BE49-F238E27FC236}">
                <a16:creationId xmlns:a16="http://schemas.microsoft.com/office/drawing/2014/main" id="{C3303E9A-F677-47DC-888D-3A0626D453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959" y="1259156"/>
            <a:ext cx="2973156" cy="2340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mblogthumb-phinf.pstatic.net/MjAxNzEyMTlfMTY5/MDAxNTEzNjQ5MzM3NDg1.vXLIjoG-fDi4AXRY2JnezSE24Jj6m-gQH5IkFDG4a0Yg.BBxCL8p2Q6Tj7t9-_jqseAjCVSYCUTKPa8Afp7xUaKkg.PNG.compass1111/image.png?type=w800">
            <a:extLst>
              <a:ext uri="{FF2B5EF4-FFF2-40B4-BE49-F238E27FC236}">
                <a16:creationId xmlns:a16="http://schemas.microsoft.com/office/drawing/2014/main" id="{3EC16288-3DA0-4382-AD3B-AD5DF48E80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6881" y="4102262"/>
            <a:ext cx="1897759" cy="152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8B9C213-666A-4DDA-8107-82ADEDD68280}"/>
              </a:ext>
            </a:extLst>
          </p:cNvPr>
          <p:cNvSpPr txBox="1"/>
          <p:nvPr/>
        </p:nvSpPr>
        <p:spPr>
          <a:xfrm>
            <a:off x="773315" y="1347409"/>
            <a:ext cx="5533788" cy="45046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buClr>
                <a:srgbClr val="C5003D"/>
              </a:buClr>
            </a:pPr>
            <a:r>
              <a:rPr lang="ko-KR" altLang="en-US" sz="1708"/>
              <a:t>오른쪽 그림을 보면</a:t>
            </a:r>
            <a:br>
              <a:rPr lang="ko-KR" altLang="en-US" sz="1708"/>
            </a:br>
            <a:r>
              <a:rPr lang="ko-KR" altLang="en-US" sz="1708"/>
              <a:t>중간 회전자를 회전시켜서 와이퍼가 저랑 띠를 따라서 이동된다</a:t>
            </a:r>
            <a:r>
              <a:rPr lang="en-US" altLang="ko-KR" sz="1708"/>
              <a:t>. </a:t>
            </a:r>
            <a:br>
              <a:rPr lang="ko-KR" altLang="en-US" sz="1708"/>
            </a:br>
            <a:r>
              <a:rPr lang="ko-KR" altLang="en-US" sz="1708"/>
              <a:t>와이퍼가 이동이 되면 </a:t>
            </a:r>
            <a:r>
              <a:rPr lang="en-US" altLang="ko-KR" sz="1708"/>
              <a:t>2</a:t>
            </a:r>
            <a:r>
              <a:rPr lang="ko-KR" altLang="en-US" sz="1708"/>
              <a:t>핀과 </a:t>
            </a:r>
            <a:r>
              <a:rPr lang="en-US" altLang="ko-KR" sz="1708"/>
              <a:t>1</a:t>
            </a:r>
            <a:r>
              <a:rPr lang="ko-KR" altLang="en-US" sz="1708"/>
              <a:t>번핀 사이에 저항값이 변하게  되고 마찬가지로 </a:t>
            </a:r>
            <a:r>
              <a:rPr lang="en-US" altLang="ko-KR" sz="1708"/>
              <a:t>2</a:t>
            </a:r>
            <a:r>
              <a:rPr lang="ko-KR" altLang="en-US" sz="1708"/>
              <a:t>번과 </a:t>
            </a:r>
            <a:r>
              <a:rPr lang="en-US" altLang="ko-KR" sz="1708"/>
              <a:t>3</a:t>
            </a:r>
            <a:r>
              <a:rPr lang="ko-KR" altLang="en-US" sz="1708"/>
              <a:t>번핀 사이의 저항값도 변하게 된다</a:t>
            </a:r>
            <a:r>
              <a:rPr lang="en-US" altLang="ko-KR" sz="1708"/>
              <a:t>. </a:t>
            </a:r>
            <a:br>
              <a:rPr lang="ko-KR" altLang="en-US" sz="1708"/>
            </a:br>
            <a:br>
              <a:rPr lang="ko-KR" altLang="en-US" sz="1708"/>
            </a:br>
            <a:r>
              <a:rPr lang="ko-KR" altLang="en-US" sz="1708"/>
              <a:t>가변저항의  최대 저항값을 측정하기 위해서는 </a:t>
            </a:r>
            <a:r>
              <a:rPr lang="en-US" altLang="ko-KR" sz="1708"/>
              <a:t>1</a:t>
            </a:r>
            <a:r>
              <a:rPr lang="ko-KR" altLang="en-US" sz="1708"/>
              <a:t>번과 </a:t>
            </a:r>
            <a:r>
              <a:rPr lang="en-US" altLang="ko-KR" sz="1708"/>
              <a:t>3</a:t>
            </a:r>
            <a:r>
              <a:rPr lang="ko-KR" altLang="en-US" sz="1708"/>
              <a:t>번핀을 확인하시면 된다</a:t>
            </a:r>
            <a:r>
              <a:rPr lang="en-US" altLang="ko-KR" sz="1708"/>
              <a:t>.</a:t>
            </a:r>
            <a:br>
              <a:rPr lang="ko-KR" altLang="en-US" sz="1708"/>
            </a:br>
            <a:br>
              <a:rPr lang="ko-KR" altLang="en-US" sz="1708"/>
            </a:br>
            <a:r>
              <a:rPr lang="ko-KR" altLang="en-US" sz="1708"/>
              <a:t>만약 전체 가변저항값이 </a:t>
            </a:r>
            <a:r>
              <a:rPr lang="en-US" altLang="ko-KR" sz="1708"/>
              <a:t>100k </a:t>
            </a:r>
            <a:r>
              <a:rPr lang="ko-KR" altLang="en-US" sz="1708"/>
              <a:t>옴 일 경우 와이퍼가 중간으로 이동했다면</a:t>
            </a:r>
            <a:r>
              <a:rPr lang="en-US" altLang="ko-KR" sz="1708"/>
              <a:t>, 1</a:t>
            </a:r>
            <a:r>
              <a:rPr lang="ko-KR" altLang="en-US" sz="1708"/>
              <a:t>번과 </a:t>
            </a:r>
            <a:r>
              <a:rPr lang="en-US" altLang="ko-KR" sz="1708"/>
              <a:t>2</a:t>
            </a:r>
            <a:r>
              <a:rPr lang="ko-KR" altLang="en-US" sz="1708"/>
              <a:t>번 그리고 </a:t>
            </a:r>
            <a:r>
              <a:rPr lang="en-US" altLang="ko-KR" sz="1708"/>
              <a:t>2</a:t>
            </a:r>
            <a:r>
              <a:rPr lang="ko-KR" altLang="en-US" sz="1708"/>
              <a:t>번과 </a:t>
            </a:r>
            <a:r>
              <a:rPr lang="en-US" altLang="ko-KR" sz="1708"/>
              <a:t>3</a:t>
            </a:r>
            <a:r>
              <a:rPr lang="ko-KR" altLang="en-US" sz="1708"/>
              <a:t>번의 저항값은 </a:t>
            </a:r>
            <a:r>
              <a:rPr lang="en-US" altLang="ko-KR" sz="1708"/>
              <a:t>50K </a:t>
            </a:r>
            <a:r>
              <a:rPr lang="ko-KR" altLang="en-US" sz="1708"/>
              <a:t>옴이 된다</a:t>
            </a:r>
            <a:r>
              <a:rPr lang="en-US" altLang="ko-KR" sz="1708"/>
              <a:t>.</a:t>
            </a:r>
            <a:endParaRPr lang="ko-KR" altLang="en-US" sz="1708" b="1"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BC3FC6-7DDB-418D-9AC3-357BB6F61803}"/>
              </a:ext>
            </a:extLst>
          </p:cNvPr>
          <p:cNvSpPr txBox="1"/>
          <p:nvPr/>
        </p:nvSpPr>
        <p:spPr>
          <a:xfrm>
            <a:off x="7113476" y="5540751"/>
            <a:ext cx="1742785" cy="4031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ko-KR" altLang="en-US" sz="1708" b="1">
                <a:latin typeface="Consolas" panose="020B0609020204030204" pitchFamily="49" charset="0"/>
              </a:rPr>
              <a:t>실제 분해 사진</a:t>
            </a:r>
          </a:p>
        </p:txBody>
      </p:sp>
    </p:spTree>
    <p:extLst>
      <p:ext uri="{BB962C8B-B14F-4D97-AF65-F5344CB8AC3E}">
        <p14:creationId xmlns:p14="http://schemas.microsoft.com/office/powerpoint/2010/main" val="13532938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en-US" altLang="ko-KR" sz="2400" b="1">
                <a:solidFill>
                  <a:srgbClr val="000000"/>
                </a:solidFill>
              </a:rPr>
              <a:t>Python</a:t>
            </a:r>
            <a:r>
              <a:rPr lang="ko-KR" altLang="en-US">
                <a:solidFill>
                  <a:srgbClr val="000000"/>
                </a:solidFill>
              </a:rPr>
              <a:t> 기본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파이썬 개요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5348" y="925469"/>
            <a:ext cx="3200093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변수</a:t>
            </a:r>
            <a:r>
              <a:rPr lang="en-US" altLang="ko-KR" sz="2000" b="1">
                <a:latin typeface="+mj-ea"/>
                <a:ea typeface="+mj-ea"/>
              </a:rPr>
              <a:t>(Variable)</a:t>
            </a:r>
            <a:r>
              <a:rPr lang="ko-KR" altLang="en-US" sz="2000" b="1">
                <a:latin typeface="+mj-ea"/>
                <a:ea typeface="+mj-ea"/>
              </a:rPr>
              <a:t>란</a:t>
            </a:r>
            <a:r>
              <a:rPr lang="en-US" altLang="ko-KR" sz="2000" b="1">
                <a:latin typeface="+mj-ea"/>
                <a:ea typeface="+mj-ea"/>
              </a:rPr>
              <a:t>?</a:t>
            </a:r>
            <a:endParaRPr lang="ko-KR" altLang="en-US" sz="2000" b="1">
              <a:latin typeface="+mj-ea"/>
              <a:ea typeface="+mj-ea"/>
            </a:endParaRPr>
          </a:p>
        </p:txBody>
      </p:sp>
      <p:sp>
        <p:nvSpPr>
          <p:cNvPr id="8" name="Rectangle 8">
            <a:extLst>
              <a:ext uri="{FF2B5EF4-FFF2-40B4-BE49-F238E27FC236}">
                <a16:creationId xmlns:a16="http://schemas.microsoft.com/office/drawing/2014/main" id="{E7E9E6C8-89C9-4503-8CA1-C67C4D6820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8564" y="1484784"/>
            <a:ext cx="4824536" cy="1477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R="0" algn="ctr"/>
            <a:r>
              <a:rPr lang="ko-KR" altLang="en-US" b="1">
                <a:latin typeface="맑은 고딕" panose="020B0503020000020004" pitchFamily="50" charset="-127"/>
              </a:rPr>
              <a:t>수학식 </a:t>
            </a:r>
            <a:r>
              <a:rPr lang="en-US" altLang="ko-KR" b="1">
                <a:latin typeface="맑은 고딕" panose="020B0503020000020004" pitchFamily="50" charset="-127"/>
              </a:rPr>
              <a:t>2x + 7y = 14 </a:t>
            </a:r>
            <a:r>
              <a:rPr lang="ko-KR" altLang="en-US" b="1">
                <a:latin typeface="맑은 고딕" panose="020B0503020000020004" pitchFamily="50" charset="-127"/>
              </a:rPr>
              <a:t>에서 변수는</a:t>
            </a:r>
          </a:p>
          <a:p>
            <a:pPr marR="0" algn="ctr"/>
            <a:r>
              <a:rPr lang="en-US" altLang="ko-KR" b="1">
                <a:latin typeface="맑은 고딕" panose="020B0503020000020004" pitchFamily="50" charset="-127"/>
              </a:rPr>
              <a:t>x</a:t>
            </a:r>
            <a:r>
              <a:rPr lang="ko-KR" altLang="en-US" b="1">
                <a:latin typeface="맑은 고딕" panose="020B0503020000020004" pitchFamily="50" charset="-127"/>
              </a:rPr>
              <a:t>와 </a:t>
            </a:r>
            <a:r>
              <a:rPr lang="en-US" altLang="ko-KR" b="1">
                <a:latin typeface="맑은 고딕" panose="020B0503020000020004" pitchFamily="50" charset="-127"/>
              </a:rPr>
              <a:t>y</a:t>
            </a:r>
            <a:r>
              <a:rPr lang="ko-KR" altLang="en-US" b="1">
                <a:latin typeface="맑은 고딕" panose="020B0503020000020004" pitchFamily="50" charset="-127"/>
              </a:rPr>
              <a:t>를 의미함</a:t>
            </a:r>
            <a:endParaRPr lang="en-US" altLang="ko-KR" b="1">
              <a:latin typeface="맑은 고딕" panose="020B0503020000020004" pitchFamily="50" charset="-127"/>
            </a:endParaRPr>
          </a:p>
          <a:p>
            <a:pPr marR="0" algn="ctr"/>
            <a:endParaRPr lang="ko-KR" altLang="en-US" b="1">
              <a:latin typeface="맑은 고딕" panose="020B0503020000020004" pitchFamily="50" charset="-127"/>
            </a:endParaRPr>
          </a:p>
          <a:p>
            <a:pPr marR="0" algn="ctr"/>
            <a:r>
              <a:rPr lang="ko-KR" altLang="en-US" b="1">
                <a:latin typeface="맑은 고딕" panose="020B0503020000020004" pitchFamily="50" charset="-127"/>
              </a:rPr>
              <a:t>프로그래밍에서 변수는</a:t>
            </a:r>
          </a:p>
          <a:p>
            <a:pPr marR="0" algn="ctr"/>
            <a:r>
              <a:rPr lang="ko-KR" altLang="en-US" b="1">
                <a:latin typeface="맑은 고딕" panose="020B0503020000020004" pitchFamily="50" charset="-127"/>
              </a:rPr>
              <a:t>수학과 약간 다른 개념</a:t>
            </a:r>
            <a:endParaRPr lang="en-US" altLang="ko-KR" b="1">
              <a:latin typeface="맑은 고딕" panose="020B0503020000020004" pitchFamily="50" charset="-127"/>
            </a:endParaRP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69BB59C6-54AB-4E5E-95D5-7A6DDF0621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8564" y="3447047"/>
            <a:ext cx="4824536" cy="17543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R="0" algn="ctr"/>
            <a:r>
              <a:rPr lang="ko-KR" altLang="en-US" b="1">
                <a:latin typeface="맑은 고딕" panose="020B0503020000020004" pitchFamily="50" charset="-127"/>
              </a:rPr>
              <a:t>프로그래밍에서는 변수는</a:t>
            </a:r>
          </a:p>
          <a:p>
            <a:pPr marR="0" algn="ctr"/>
            <a:r>
              <a:rPr lang="ko-KR" altLang="en-US" b="1">
                <a:latin typeface="맑은 고딕" panose="020B0503020000020004" pitchFamily="50" charset="-127"/>
              </a:rPr>
              <a:t>값을 저장하는 장소</a:t>
            </a:r>
            <a:endParaRPr lang="en-US" altLang="ko-KR" b="1">
              <a:latin typeface="맑은 고딕" panose="020B0503020000020004" pitchFamily="50" charset="-127"/>
            </a:endParaRPr>
          </a:p>
          <a:p>
            <a:pPr marR="0" algn="ctr"/>
            <a:endParaRPr lang="ko-KR" altLang="en-US" b="1">
              <a:latin typeface="맑은 고딕" panose="020B0503020000020004" pitchFamily="50" charset="-127"/>
            </a:endParaRPr>
          </a:p>
          <a:p>
            <a:pPr marR="0" algn="ctr"/>
            <a:r>
              <a:rPr lang="ko-KR" altLang="en-US" b="1">
                <a:latin typeface="맑은 고딕" panose="020B0503020000020004" pitchFamily="50" charset="-127"/>
              </a:rPr>
              <a:t>변수는 메모리 주소를 가지고 있고</a:t>
            </a:r>
          </a:p>
          <a:p>
            <a:pPr marR="0" algn="ctr"/>
            <a:r>
              <a:rPr lang="ko-KR" altLang="en-US" b="1">
                <a:latin typeface="맑은 고딕" panose="020B0503020000020004" pitchFamily="50" charset="-127"/>
              </a:rPr>
              <a:t>변수에 들어가는 값은</a:t>
            </a:r>
          </a:p>
          <a:p>
            <a:pPr marR="0" algn="ctr"/>
            <a:r>
              <a:rPr lang="ko-KR" altLang="en-US" b="1">
                <a:latin typeface="맑은 고딕" panose="020B0503020000020004" pitchFamily="50" charset="-127"/>
              </a:rPr>
              <a:t>메모리 주소에 할당됨</a:t>
            </a:r>
            <a:endParaRPr lang="en-US" altLang="ko-KR" b="1"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05172684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4DF54890-6C5A-4698-959E-05E0CCCB59D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/>
              <a:t>가변 저항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BF42D8D-E3B5-4E32-8CF0-8AB05E8879C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545790"/>
          </a:xfrm>
        </p:spPr>
        <p:txBody>
          <a:bodyPr/>
          <a:lstStyle/>
          <a:p>
            <a:r>
              <a:rPr lang="ko-KR" altLang="en-US"/>
              <a:t>센서 제어</a:t>
            </a:r>
          </a:p>
          <a:p>
            <a:endParaRPr lang="ko-KR" altLang="en-US"/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5396B198-EE9E-4CB4-BBA0-D62397D30F7F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94414" y="955262"/>
            <a:ext cx="9610725" cy="5464175"/>
          </a:xfrm>
        </p:spPr>
        <p:txBody>
          <a:bodyPr/>
          <a:lstStyle/>
          <a:p>
            <a:pPr marL="0" indent="0">
              <a:buNone/>
            </a:pPr>
            <a:r>
              <a:rPr lang="en-US" altLang="ko-KR"/>
              <a:t>3. </a:t>
            </a:r>
            <a:r>
              <a:rPr lang="ko-KR" altLang="en-US"/>
              <a:t>가변저항 종류</a:t>
            </a:r>
            <a:br>
              <a:rPr lang="ko-KR" altLang="en-US"/>
            </a:br>
            <a:r>
              <a:rPr lang="ko-KR" altLang="en-US" b="0"/>
              <a:t>   </a:t>
            </a:r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B9C213-666A-4DDA-8107-82ADEDD68280}"/>
              </a:ext>
            </a:extLst>
          </p:cNvPr>
          <p:cNvSpPr txBox="1"/>
          <p:nvPr/>
        </p:nvSpPr>
        <p:spPr>
          <a:xfrm>
            <a:off x="1035104" y="1411327"/>
            <a:ext cx="8608115" cy="4042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buClr>
                <a:srgbClr val="C5003D"/>
              </a:buClr>
            </a:pPr>
            <a:r>
              <a:rPr lang="ko-KR" altLang="en-US" sz="1708" b="1"/>
              <a:t>  </a:t>
            </a:r>
            <a:r>
              <a:rPr lang="ko-KR" altLang="en-US" sz="1708"/>
              <a:t>여러 종류의 가변 저항들이 있지만 주로 사용하는 제품으로는 아래와 같다</a:t>
            </a:r>
            <a:r>
              <a:rPr lang="en-US" altLang="ko-KR" sz="1708"/>
              <a:t>.</a:t>
            </a:r>
            <a:endParaRPr lang="ko-KR" altLang="en-US" sz="1708" b="1"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BC3FC6-7DDB-418D-9AC3-357BB6F61803}"/>
              </a:ext>
            </a:extLst>
          </p:cNvPr>
          <p:cNvSpPr txBox="1"/>
          <p:nvPr/>
        </p:nvSpPr>
        <p:spPr>
          <a:xfrm>
            <a:off x="1308377" y="2400349"/>
            <a:ext cx="4713968" cy="1201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buClr>
                <a:srgbClr val="C5003D"/>
              </a:buClr>
            </a:pPr>
            <a:r>
              <a:rPr lang="ko-KR" altLang="en-US" sz="1708"/>
              <a:t>탄소 피막 가변저항</a:t>
            </a:r>
            <a:br>
              <a:rPr lang="ko-KR" altLang="en-US" sz="1708"/>
            </a:br>
            <a:r>
              <a:rPr lang="ko-KR" altLang="en-US" sz="1328">
                <a:latin typeface="맑은 고딕" panose="020B0503020000020004" pitchFamily="50" charset="-127"/>
                <a:ea typeface="맑은 고딕" panose="020B0503020000020004" pitchFamily="50" charset="-127"/>
              </a:rPr>
              <a:t>   탄소 피막을 절연체에 코딩해서 저항값을 조절한다</a:t>
            </a:r>
            <a:r>
              <a:rPr lang="en-US" altLang="ko-KR" sz="1328">
                <a:latin typeface="맑은 고딕" panose="020B0503020000020004" pitchFamily="50" charset="-127"/>
                <a:ea typeface="맑은 고딕" panose="020B0503020000020004" pitchFamily="50" charset="-127"/>
              </a:rPr>
              <a:t>.  </a:t>
            </a:r>
            <a:r>
              <a:rPr lang="ko-KR" altLang="en-US" sz="1328">
                <a:latin typeface="맑은 고딕" panose="020B0503020000020004" pitchFamily="50" charset="-127"/>
                <a:ea typeface="맑은 고딕" panose="020B0503020000020004" pitchFamily="50" charset="-127"/>
              </a:rPr>
              <a:t>일반적인 오디오 볼륨 등에 많이 사용하는 제품이고 가격이 저렴하다</a:t>
            </a:r>
            <a:r>
              <a:rPr lang="en-US" altLang="ko-KR" sz="1328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708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074" name="Picture 2" descr="https://mblogthumb-phinf.pstatic.net/MjAxNzEyMThfMTAw/MDAxNTEzNTgxOTAyNzA1.1B4leG-b2o7vsjocBxub6AzzzPhKw3vBLuKDSpWL1f0g.QHpvMpIianKIo4yD4XrEVlPgxP0AKay2WiaJmWD1u6sg.PNG.compass1111/image.png?type=w800">
            <a:extLst>
              <a:ext uri="{FF2B5EF4-FFF2-40B4-BE49-F238E27FC236}">
                <a16:creationId xmlns:a16="http://schemas.microsoft.com/office/drawing/2014/main" id="{43D6B5CC-7380-43C0-AC7C-B225F47ACC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7353" y="2072930"/>
            <a:ext cx="1564131" cy="1834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5171230-AF0B-4B39-BC2F-55129F918DDA}"/>
              </a:ext>
            </a:extLst>
          </p:cNvPr>
          <p:cNvSpPr txBox="1"/>
          <p:nvPr/>
        </p:nvSpPr>
        <p:spPr>
          <a:xfrm>
            <a:off x="1308377" y="4298063"/>
            <a:ext cx="4713968" cy="14673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buClr>
                <a:srgbClr val="C5003D"/>
              </a:buClr>
            </a:pPr>
            <a:r>
              <a:rPr lang="ko-KR" altLang="en-US" sz="1708">
                <a:latin typeface="맑은 고딕" panose="020B0503020000020004" pitchFamily="50" charset="-127"/>
                <a:ea typeface="맑은 고딕" panose="020B0503020000020004" pitchFamily="50" charset="-127"/>
              </a:rPr>
              <a:t>서미트형 가변저항</a:t>
            </a:r>
          </a:p>
          <a:p>
            <a:pPr>
              <a:lnSpc>
                <a:spcPct val="130000"/>
              </a:lnSpc>
              <a:buClr>
                <a:srgbClr val="C5003D"/>
              </a:buClr>
            </a:pPr>
            <a:r>
              <a:rPr lang="ko-KR" altLang="en-US" sz="1328">
                <a:latin typeface="맑은 고딕" panose="020B0503020000020004" pitchFamily="50" charset="-127"/>
                <a:ea typeface="맑은 고딕" panose="020B0503020000020004" pitchFamily="50" charset="-127"/>
              </a:rPr>
              <a:t>  세라믹과 메탈 조합으로 정밀하게 조정이 가능한 가변저항이다</a:t>
            </a:r>
            <a:r>
              <a:rPr lang="en-US" altLang="ko-KR" sz="1328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  <a:p>
            <a:pPr>
              <a:lnSpc>
                <a:spcPct val="130000"/>
              </a:lnSpc>
              <a:buClr>
                <a:srgbClr val="C5003D"/>
              </a:buClr>
            </a:pPr>
            <a:r>
              <a:rPr lang="ko-KR" altLang="en-US" sz="1328">
                <a:latin typeface="맑은 고딕" panose="020B0503020000020004" pitchFamily="50" charset="-127"/>
                <a:ea typeface="맑은 고딕" panose="020B0503020000020004" pitchFamily="50" charset="-127"/>
              </a:rPr>
              <a:t>내구성은 탄소피막보다 떨어지만 세밀한 조정이 가능하면서 사이즈가 작아 보드에 직접 실장들을 많이 한다</a:t>
            </a:r>
            <a:r>
              <a:rPr lang="en-US" altLang="ko-KR" sz="1328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endParaRPr lang="ko-KR" altLang="en-US" sz="1328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076" name="Picture 4" descr="https://mblogthumb-phinf.pstatic.net/MjAxNzEyMThfMjQ0/MDAxNTEzNTgyMDY0MzAw.hGoAGg5FSbzSdAH9q0T0m7BSDUki28plOu1wY-X-RC0g.sUz8KDREFWJLnynrUHQqAo2XZkPQv5jR4Q7ukx99L7Qg.PNG.compass1111/image.png?type=w800">
            <a:extLst>
              <a:ext uri="{FF2B5EF4-FFF2-40B4-BE49-F238E27FC236}">
                <a16:creationId xmlns:a16="http://schemas.microsoft.com/office/drawing/2014/main" id="{D460959C-D3F6-4ACA-AA84-7C7A45E28F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7353" y="4298063"/>
            <a:ext cx="1590398" cy="1590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2349655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4DF54890-6C5A-4698-959E-05E0CCCB59D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/>
              <a:t>가변 저항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BF42D8D-E3B5-4E32-8CF0-8AB05E8879C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545790"/>
          </a:xfrm>
        </p:spPr>
        <p:txBody>
          <a:bodyPr/>
          <a:lstStyle/>
          <a:p>
            <a:r>
              <a:rPr lang="ko-KR" altLang="en-US"/>
              <a:t>센서 제어</a:t>
            </a:r>
          </a:p>
          <a:p>
            <a:endParaRPr lang="ko-KR" altLang="en-US"/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5396B198-EE9E-4CB4-BBA0-D62397D30F7F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16496" y="864537"/>
            <a:ext cx="9610725" cy="5464175"/>
          </a:xfrm>
        </p:spPr>
        <p:txBody>
          <a:bodyPr/>
          <a:lstStyle/>
          <a:p>
            <a:pPr marL="0" indent="0">
              <a:buNone/>
            </a:pPr>
            <a:r>
              <a:rPr lang="en-US" altLang="ko-KR"/>
              <a:t>4. </a:t>
            </a:r>
            <a:r>
              <a:rPr lang="ko-KR" altLang="en-US"/>
              <a:t>가변저항 원리</a:t>
            </a:r>
            <a:br>
              <a:rPr lang="ko-KR" altLang="en-US"/>
            </a:br>
            <a:r>
              <a:rPr lang="ko-KR" altLang="en-US" b="0"/>
              <a:t>   </a:t>
            </a:r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B9C213-666A-4DDA-8107-82ADEDD68280}"/>
              </a:ext>
            </a:extLst>
          </p:cNvPr>
          <p:cNvSpPr txBox="1"/>
          <p:nvPr/>
        </p:nvSpPr>
        <p:spPr>
          <a:xfrm>
            <a:off x="634995" y="1319894"/>
            <a:ext cx="8608115" cy="969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buClr>
                <a:srgbClr val="C5003D"/>
              </a:buClr>
            </a:pPr>
            <a:r>
              <a:rPr lang="ko-KR" altLang="en-US" sz="1518" b="1">
                <a:latin typeface="맑은 고딕" panose="020B0503020000020004" pitchFamily="50" charset="-127"/>
                <a:ea typeface="맑은 고딕" panose="020B0503020000020004" pitchFamily="50" charset="-127"/>
              </a:rPr>
              <a:t>  </a:t>
            </a:r>
            <a:r>
              <a:rPr lang="ko-KR" altLang="en-US" sz="1518">
                <a:latin typeface="맑은 고딕" panose="020B0503020000020004" pitchFamily="50" charset="-127"/>
                <a:ea typeface="맑은 고딕" panose="020B0503020000020004" pitchFamily="50" charset="-127"/>
              </a:rPr>
              <a:t>포텐셔미터는 어떤 원리로 저항값의 변화를 주는 것인가</a:t>
            </a:r>
            <a:r>
              <a:rPr lang="en-US" altLang="ko-KR" sz="1518">
                <a:latin typeface="맑은 고딕" panose="020B0503020000020004" pitchFamily="50" charset="-127"/>
                <a:ea typeface="맑은 고딕" panose="020B0503020000020004" pitchFamily="50" charset="-127"/>
              </a:rPr>
              <a:t>? </a:t>
            </a:r>
            <a:r>
              <a:rPr lang="ko-KR" altLang="en-US" sz="1518">
                <a:latin typeface="맑은 고딕" panose="020B0503020000020004" pitchFamily="50" charset="-127"/>
                <a:ea typeface="맑은 고딕" panose="020B0503020000020004" pitchFamily="50" charset="-127"/>
              </a:rPr>
              <a:t>그것은 내부 구조를 보면 쉽게 이해가 갑니다</a:t>
            </a:r>
            <a:r>
              <a:rPr lang="en-US" altLang="ko-KR" sz="1518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  <a:p>
            <a:pPr>
              <a:lnSpc>
                <a:spcPct val="130000"/>
              </a:lnSpc>
              <a:buClr>
                <a:srgbClr val="C5003D"/>
              </a:buClr>
            </a:pPr>
            <a:endParaRPr lang="ko-KR" altLang="en-US" sz="1518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098" name="Picture 2" descr="ì¬ì©ì ì½ì ì´ë¯¸ì§">
            <a:extLst>
              <a:ext uri="{FF2B5EF4-FFF2-40B4-BE49-F238E27FC236}">
                <a16:creationId xmlns:a16="http://schemas.microsoft.com/office/drawing/2014/main" id="{12C5E270-406A-41F4-AAEB-748BB29F1A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6633" y="1925996"/>
            <a:ext cx="1807389" cy="102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EC954B7-807E-4EB1-8811-53B788A753F7}"/>
              </a:ext>
            </a:extLst>
          </p:cNvPr>
          <p:cNvSpPr txBox="1"/>
          <p:nvPr/>
        </p:nvSpPr>
        <p:spPr>
          <a:xfrm>
            <a:off x="634995" y="3173597"/>
            <a:ext cx="8608115" cy="969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buClr>
                <a:srgbClr val="C5003D"/>
              </a:buClr>
            </a:pPr>
            <a:r>
              <a:rPr lang="ko-KR" altLang="en-US" sz="1518" b="1">
                <a:latin typeface="맑은 고딕" panose="020B0503020000020004" pitchFamily="50" charset="-127"/>
                <a:ea typeface="맑은 고딕" panose="020B0503020000020004" pitchFamily="50" charset="-127"/>
              </a:rPr>
              <a:t>  </a:t>
            </a:r>
            <a:r>
              <a:rPr lang="ko-KR" altLang="en-US" sz="1518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위의 그림에서 왼쪽은 포텐셔미터의 외부이고 오른쪽은 내부의 모습을 그려놓은 것이다</a:t>
            </a:r>
            <a:r>
              <a:rPr lang="en-US" altLang="ko-KR" sz="1518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518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둥글게 둘러쳐져 있는 회색띠는 카본</a:t>
            </a:r>
            <a:r>
              <a:rPr lang="en-US" altLang="ko-KR" sz="1518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518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탄소</a:t>
            </a:r>
            <a:r>
              <a:rPr lang="en-US" altLang="ko-KR" sz="1518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518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로된 것으로 저곳을 통해 전기가 흐르며 저항의 기능을 하게 된다</a:t>
            </a:r>
            <a:r>
              <a:rPr lang="en-US" altLang="ko-KR" sz="1518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518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양쪽 단자는 카본띠를 통해 이어져 있고 가운데 단자는 따로 떨어져 있다</a:t>
            </a:r>
            <a:r>
              <a:rPr lang="en-US" altLang="ko-KR" sz="1518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518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100" name="Picture 4" descr="ì¬ì©ì ì½ì ì´ë¯¸ì§">
            <a:extLst>
              <a:ext uri="{FF2B5EF4-FFF2-40B4-BE49-F238E27FC236}">
                <a16:creationId xmlns:a16="http://schemas.microsoft.com/office/drawing/2014/main" id="{E1719EE9-93C7-4D9C-9229-DD9F789136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4951" y="4168010"/>
            <a:ext cx="1807389" cy="1066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0533EF4-7F35-4FF2-91AC-5FD7C26C4B36}"/>
              </a:ext>
            </a:extLst>
          </p:cNvPr>
          <p:cNvSpPr txBox="1"/>
          <p:nvPr/>
        </p:nvSpPr>
        <p:spPr>
          <a:xfrm>
            <a:off x="648942" y="5350224"/>
            <a:ext cx="8608115" cy="666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buClr>
                <a:srgbClr val="C5003D"/>
              </a:buClr>
            </a:pPr>
            <a:r>
              <a:rPr lang="ko-KR" altLang="en-US" sz="1518" b="1">
                <a:latin typeface="맑은 고딕" panose="020B0503020000020004" pitchFamily="50" charset="-127"/>
                <a:ea typeface="맑은 고딕" panose="020B0503020000020004" pitchFamily="50" charset="-127"/>
              </a:rPr>
              <a:t>  </a:t>
            </a:r>
            <a:r>
              <a:rPr lang="ko-KR" altLang="en-US" sz="1518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그래서 검사기를 통해 양쪽단자에서 저항을 측정해보면 이 포텐셔미터의 최대 저항치를 알 수 있다</a:t>
            </a:r>
            <a:r>
              <a:rPr lang="en-US" altLang="ko-KR" sz="1518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518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보통 </a:t>
            </a:r>
            <a:r>
              <a:rPr lang="en-US" altLang="ko-KR" sz="1518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10%</a:t>
            </a:r>
            <a:r>
              <a:rPr lang="ko-KR" altLang="en-US" sz="1518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정도의 허용 오차를 둔다</a:t>
            </a:r>
            <a:r>
              <a:rPr lang="en-US" altLang="ko-KR" sz="1518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518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87016233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4DF54890-6C5A-4698-959E-05E0CCCB59D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/>
              <a:t>가변 저항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BF42D8D-E3B5-4E32-8CF0-8AB05E8879C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545790"/>
          </a:xfrm>
        </p:spPr>
        <p:txBody>
          <a:bodyPr/>
          <a:lstStyle/>
          <a:p>
            <a:r>
              <a:rPr lang="ko-KR" altLang="en-US"/>
              <a:t>센서 제어</a:t>
            </a:r>
          </a:p>
          <a:p>
            <a:endParaRPr lang="ko-KR" altLang="en-US"/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5396B198-EE9E-4CB4-BBA0-D62397D30F7F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10537" y="866518"/>
            <a:ext cx="9610725" cy="5464175"/>
          </a:xfrm>
        </p:spPr>
        <p:txBody>
          <a:bodyPr/>
          <a:lstStyle/>
          <a:p>
            <a:pPr marL="0" indent="0">
              <a:buNone/>
            </a:pPr>
            <a:r>
              <a:rPr lang="en-US" altLang="ko-KR"/>
              <a:t>4. </a:t>
            </a:r>
            <a:r>
              <a:rPr lang="ko-KR" altLang="en-US"/>
              <a:t>가변저항 원리</a:t>
            </a:r>
            <a:br>
              <a:rPr lang="ko-KR" altLang="en-US"/>
            </a:br>
            <a:r>
              <a:rPr lang="ko-KR" altLang="en-US" b="0"/>
              <a:t>   </a:t>
            </a:r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EC954B7-807E-4EB1-8811-53B788A753F7}"/>
              </a:ext>
            </a:extLst>
          </p:cNvPr>
          <p:cNvSpPr txBox="1"/>
          <p:nvPr/>
        </p:nvSpPr>
        <p:spPr>
          <a:xfrm>
            <a:off x="548957" y="2515109"/>
            <a:ext cx="8608115" cy="969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buClr>
                <a:srgbClr val="C5003D"/>
              </a:buClr>
            </a:pPr>
            <a:r>
              <a:rPr lang="ko-KR" altLang="en-US" sz="1518" b="1">
                <a:latin typeface="맑은 고딕" panose="020B0503020000020004" pitchFamily="50" charset="-127"/>
                <a:ea typeface="맑은 고딕" panose="020B0503020000020004" pitchFamily="50" charset="-127"/>
              </a:rPr>
              <a:t>  </a:t>
            </a:r>
            <a:r>
              <a:rPr lang="ko-KR" altLang="en-US" sz="1518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 그림의 노란색 부분은 가운데 단자와 카본띠를 이어주는 역할을 하며 우리가 손잡이를 돌리면 그림처럼 위치가 바뀌게 되어있다</a:t>
            </a:r>
            <a:r>
              <a:rPr lang="en-US" altLang="ko-KR" sz="1518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>
              <a:lnSpc>
                <a:spcPct val="130000"/>
              </a:lnSpc>
              <a:buClr>
                <a:srgbClr val="C5003D"/>
              </a:buClr>
            </a:pPr>
            <a:endParaRPr lang="ko-KR" altLang="en-US" sz="1518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0533EF4-7F35-4FF2-91AC-5FD7C26C4B36}"/>
              </a:ext>
            </a:extLst>
          </p:cNvPr>
          <p:cNvSpPr txBox="1"/>
          <p:nvPr/>
        </p:nvSpPr>
        <p:spPr>
          <a:xfrm>
            <a:off x="548957" y="4464955"/>
            <a:ext cx="8608115" cy="1273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buClr>
                <a:srgbClr val="C5003D"/>
              </a:buClr>
            </a:pPr>
            <a:r>
              <a:rPr lang="ko-KR" altLang="en-US" sz="1518" b="1">
                <a:latin typeface="맑은 고딕" panose="020B0503020000020004" pitchFamily="50" charset="-127"/>
                <a:ea typeface="맑은 고딕" panose="020B0503020000020004" pitchFamily="50" charset="-127"/>
              </a:rPr>
              <a:t>  </a:t>
            </a:r>
            <a:r>
              <a:rPr lang="ko-KR" altLang="en-US" sz="1518">
                <a:latin typeface="맑은 고딕" panose="020B0503020000020004" pitchFamily="50" charset="-127"/>
                <a:ea typeface="맑은 고딕" panose="020B0503020000020004" pitchFamily="50" charset="-127"/>
              </a:rPr>
              <a:t>그</a:t>
            </a:r>
            <a:r>
              <a:rPr lang="ko-KR" altLang="en-US" sz="1518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림처럼 오른쪽의 단자를 통해 들어온 전기는 카본띠를 통해 흐르다가 가운데 단자로 흘러나가게 된다</a:t>
            </a:r>
            <a:r>
              <a:rPr lang="en-US" altLang="ko-KR" sz="1518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518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이때 카본띠의 길이만큼 저항이 작용하게 된다</a:t>
            </a:r>
            <a:r>
              <a:rPr lang="en-US" altLang="ko-KR" sz="1518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518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흐르는 길이가 길 수록 받는 저항도 크다</a:t>
            </a:r>
            <a:r>
              <a:rPr lang="en-US" altLang="ko-KR" sz="1518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518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 원리를 이용하여 볼륨등을 조절하게 되는 것이다</a:t>
            </a:r>
            <a:r>
              <a:rPr lang="en-US" altLang="ko-KR" sz="1518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>
              <a:lnSpc>
                <a:spcPct val="130000"/>
              </a:lnSpc>
              <a:buClr>
                <a:srgbClr val="C5003D"/>
              </a:buClr>
            </a:pPr>
            <a:endParaRPr lang="ko-KR" altLang="en-US" sz="1518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122" name="Picture 2" descr="ì¬ì©ì ì½ì ì´ë¯¸ì§">
            <a:extLst>
              <a:ext uri="{FF2B5EF4-FFF2-40B4-BE49-F238E27FC236}">
                <a16:creationId xmlns:a16="http://schemas.microsoft.com/office/drawing/2014/main" id="{AA004F08-0F0C-4D9F-A8D9-24323F9D8B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8314" y="1487642"/>
            <a:ext cx="1807389" cy="1066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ì¬ì©ì ì½ì ì´ë¯¸ì§">
            <a:extLst>
              <a:ext uri="{FF2B5EF4-FFF2-40B4-BE49-F238E27FC236}">
                <a16:creationId xmlns:a16="http://schemas.microsoft.com/office/drawing/2014/main" id="{34B69276-8EC3-4FB2-96A1-7A05CC6760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6633" y="3367628"/>
            <a:ext cx="1807389" cy="1066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7431129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4DF54890-6C5A-4698-959E-05E0CCCB59D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/>
              <a:t>가변 저항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BF42D8D-E3B5-4E32-8CF0-8AB05E8879C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545790"/>
          </a:xfrm>
        </p:spPr>
        <p:txBody>
          <a:bodyPr/>
          <a:lstStyle/>
          <a:p>
            <a:r>
              <a:rPr lang="ko-KR" altLang="en-US"/>
              <a:t>센서 제어</a:t>
            </a:r>
          </a:p>
          <a:p>
            <a:endParaRPr lang="ko-KR" altLang="en-US"/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5396B198-EE9E-4CB4-BBA0-D62397D30F7F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95275" y="865188"/>
            <a:ext cx="9610725" cy="5464175"/>
          </a:xfrm>
        </p:spPr>
        <p:txBody>
          <a:bodyPr/>
          <a:lstStyle/>
          <a:p>
            <a:pPr marL="0" indent="0">
              <a:buNone/>
            </a:pPr>
            <a:r>
              <a:rPr lang="en-US" altLang="ko-KR"/>
              <a:t>4. </a:t>
            </a:r>
            <a:r>
              <a:rPr lang="ko-KR" altLang="en-US"/>
              <a:t>가변저항 원리</a:t>
            </a:r>
            <a:br>
              <a:rPr lang="ko-KR" altLang="en-US"/>
            </a:br>
            <a:r>
              <a:rPr lang="ko-KR" altLang="en-US" b="0"/>
              <a:t>   </a:t>
            </a:r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EC954B7-807E-4EB1-8811-53B788A753F7}"/>
              </a:ext>
            </a:extLst>
          </p:cNvPr>
          <p:cNvSpPr txBox="1"/>
          <p:nvPr/>
        </p:nvSpPr>
        <p:spPr>
          <a:xfrm>
            <a:off x="648942" y="3597275"/>
            <a:ext cx="8608115" cy="1273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buClr>
                <a:srgbClr val="C5003D"/>
              </a:buClr>
            </a:pPr>
            <a:r>
              <a:rPr lang="ko-KR" altLang="en-US" sz="1518" b="1">
                <a:latin typeface="맑은 고딕" panose="020B0503020000020004" pitchFamily="50" charset="-127"/>
                <a:ea typeface="맑은 고딕" panose="020B0503020000020004" pitchFamily="50" charset="-127"/>
              </a:rPr>
              <a:t>  </a:t>
            </a:r>
            <a:r>
              <a:rPr lang="ko-KR" altLang="en-US" sz="1518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때문에 기타회로에서 볼륨으로 연결을 할 경우 위와 같이 연결을 하면 된다</a:t>
            </a:r>
            <a:r>
              <a:rPr lang="en-US" altLang="ko-KR" sz="1518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input(</a:t>
            </a:r>
            <a:r>
              <a:rPr lang="ko-KR" altLang="en-US" sz="1518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입력</a:t>
            </a:r>
            <a:r>
              <a:rPr lang="en-US" altLang="ko-KR" sz="1518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518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에는 픽업에서 나온 선을 연결하여 신호가 들어오고 </a:t>
            </a:r>
            <a:r>
              <a:rPr lang="en-US" altLang="ko-KR" sz="1518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output(</a:t>
            </a:r>
            <a:r>
              <a:rPr lang="ko-KR" altLang="en-US" sz="1518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출력</a:t>
            </a:r>
            <a:r>
              <a:rPr lang="en-US" altLang="ko-KR" sz="1518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518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에는 앰프로 나가는 선을 연결하여 저항을 거친 신호가 나가게 한다</a:t>
            </a:r>
            <a:r>
              <a:rPr lang="en-US" altLang="ko-KR" sz="1518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518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나머지 한쪽은 접지를 시켜주면 된다</a:t>
            </a:r>
            <a:r>
              <a:rPr lang="en-US" altLang="ko-KR" sz="1518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  <a:p>
            <a:pPr>
              <a:lnSpc>
                <a:spcPct val="130000"/>
              </a:lnSpc>
              <a:buClr>
                <a:srgbClr val="C5003D"/>
              </a:buClr>
            </a:pPr>
            <a:endParaRPr lang="ko-KR" altLang="en-US" sz="1518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146" name="Picture 2" descr="ì¬ì©ì ì½ì ì´ë¯¸ì§">
            <a:extLst>
              <a:ext uri="{FF2B5EF4-FFF2-40B4-BE49-F238E27FC236}">
                <a16:creationId xmlns:a16="http://schemas.microsoft.com/office/drawing/2014/main" id="{7CCC5BD7-D565-4B3A-9931-068BC8D890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0832" y="1628800"/>
            <a:ext cx="2051387" cy="1473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2943211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4DF54890-6C5A-4698-959E-05E0CCCB59D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/>
              <a:t>가변 저항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BF42D8D-E3B5-4E32-8CF0-8AB05E8879C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545790"/>
          </a:xfrm>
        </p:spPr>
        <p:txBody>
          <a:bodyPr/>
          <a:lstStyle/>
          <a:p>
            <a:r>
              <a:rPr lang="ko-KR" altLang="en-US"/>
              <a:t>센서 제어</a:t>
            </a:r>
          </a:p>
          <a:p>
            <a:endParaRPr lang="ko-KR" altLang="en-US"/>
          </a:p>
        </p:txBody>
      </p:sp>
      <p:pic>
        <p:nvPicPr>
          <p:cNvPr id="5" name="Picture 2" descr="https://mblogthumb-phinf.pstatic.net/MjAxNzEyMThfMTAw/MDAxNTEzNTgxOTAyNzA1.1B4leG-b2o7vsjocBxub6AzzzPhKw3vBLuKDSpWL1f0g.QHpvMpIianKIo4yD4XrEVlPgxP0AKay2WiaJmWD1u6sg.PNG.compass1111/image.png?type=w800">
            <a:extLst>
              <a:ext uri="{FF2B5EF4-FFF2-40B4-BE49-F238E27FC236}">
                <a16:creationId xmlns:a16="http://schemas.microsoft.com/office/drawing/2014/main" id="{D65607E1-16AA-417A-A913-FC5AF8A4E2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8763" y="2511851"/>
            <a:ext cx="1564131" cy="1834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1" name="그룹 40">
            <a:extLst>
              <a:ext uri="{FF2B5EF4-FFF2-40B4-BE49-F238E27FC236}">
                <a16:creationId xmlns:a16="http://schemas.microsoft.com/office/drawing/2014/main" id="{DC37A43B-2705-4518-B8C6-8D6EDA58817A}"/>
              </a:ext>
            </a:extLst>
          </p:cNvPr>
          <p:cNvGrpSpPr/>
          <p:nvPr/>
        </p:nvGrpSpPr>
        <p:grpSpPr>
          <a:xfrm>
            <a:off x="4539095" y="2563122"/>
            <a:ext cx="683184" cy="1833556"/>
            <a:chOff x="4769930" y="2042881"/>
            <a:chExt cx="720080" cy="1932580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8E2107FA-546A-48D2-B2BA-E94EF9CE7C60}"/>
                </a:ext>
              </a:extLst>
            </p:cNvPr>
            <p:cNvSpPr/>
            <p:nvPr/>
          </p:nvSpPr>
          <p:spPr>
            <a:xfrm>
              <a:off x="4769930" y="3615421"/>
              <a:ext cx="720080" cy="36004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08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BF163FD9-6B32-4686-A6D3-CD8A842DC442}"/>
                </a:ext>
              </a:extLst>
            </p:cNvPr>
            <p:cNvSpPr/>
            <p:nvPr/>
          </p:nvSpPr>
          <p:spPr>
            <a:xfrm>
              <a:off x="4860454" y="3685272"/>
              <a:ext cx="527454" cy="239384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08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E7926237-82C6-41D0-8B64-F57B13AFDAF8}"/>
                </a:ext>
              </a:extLst>
            </p:cNvPr>
            <p:cNvSpPr/>
            <p:nvPr/>
          </p:nvSpPr>
          <p:spPr>
            <a:xfrm>
              <a:off x="4769930" y="3091241"/>
              <a:ext cx="720080" cy="36004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08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FE19534-C6B9-4767-B779-6027681F06F4}"/>
                </a:ext>
              </a:extLst>
            </p:cNvPr>
            <p:cNvSpPr/>
            <p:nvPr/>
          </p:nvSpPr>
          <p:spPr>
            <a:xfrm>
              <a:off x="4860454" y="3161092"/>
              <a:ext cx="527454" cy="23938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08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88A22EA-3430-48EB-A0D9-0CE5EC274A64}"/>
                </a:ext>
              </a:extLst>
            </p:cNvPr>
            <p:cNvSpPr/>
            <p:nvPr/>
          </p:nvSpPr>
          <p:spPr>
            <a:xfrm>
              <a:off x="4769930" y="2567061"/>
              <a:ext cx="720080" cy="36004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08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4C11FAAF-3745-4D49-8856-05D76A445D38}"/>
                </a:ext>
              </a:extLst>
            </p:cNvPr>
            <p:cNvSpPr/>
            <p:nvPr/>
          </p:nvSpPr>
          <p:spPr>
            <a:xfrm>
              <a:off x="4860454" y="2636912"/>
              <a:ext cx="527454" cy="23938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08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BCDBB6FC-DD3A-40A6-B9CC-9B5EC5902BE8}"/>
                </a:ext>
              </a:extLst>
            </p:cNvPr>
            <p:cNvSpPr/>
            <p:nvPr/>
          </p:nvSpPr>
          <p:spPr>
            <a:xfrm>
              <a:off x="4769930" y="2042881"/>
              <a:ext cx="720080" cy="36004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08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6CCDFD7D-7D9E-4FFE-92A3-F02295ED1F61}"/>
                </a:ext>
              </a:extLst>
            </p:cNvPr>
            <p:cNvSpPr/>
            <p:nvPr/>
          </p:nvSpPr>
          <p:spPr>
            <a:xfrm>
              <a:off x="4860454" y="2112732"/>
              <a:ext cx="527454" cy="23938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08"/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C49CA89D-E6C4-4EA2-82D1-8C3E69DEBED7}"/>
              </a:ext>
            </a:extLst>
          </p:cNvPr>
          <p:cNvGrpSpPr/>
          <p:nvPr/>
        </p:nvGrpSpPr>
        <p:grpSpPr>
          <a:xfrm>
            <a:off x="5838002" y="2563122"/>
            <a:ext cx="683184" cy="1833556"/>
            <a:chOff x="5912772" y="2042881"/>
            <a:chExt cx="720080" cy="1932580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490C4D05-8FAC-46C1-9890-C4425CF1C138}"/>
                </a:ext>
              </a:extLst>
            </p:cNvPr>
            <p:cNvSpPr/>
            <p:nvPr/>
          </p:nvSpPr>
          <p:spPr>
            <a:xfrm>
              <a:off x="5912772" y="3615421"/>
              <a:ext cx="720080" cy="36004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08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B05A1F16-474C-4E3A-9995-6FE78C440261}"/>
                </a:ext>
              </a:extLst>
            </p:cNvPr>
            <p:cNvSpPr/>
            <p:nvPr/>
          </p:nvSpPr>
          <p:spPr>
            <a:xfrm>
              <a:off x="6003296" y="3685272"/>
              <a:ext cx="527454" cy="239384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08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259BDE11-F04B-4C53-9037-FD5B7B56B68B}"/>
                </a:ext>
              </a:extLst>
            </p:cNvPr>
            <p:cNvSpPr/>
            <p:nvPr/>
          </p:nvSpPr>
          <p:spPr>
            <a:xfrm>
              <a:off x="5912772" y="3091241"/>
              <a:ext cx="720080" cy="36004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08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A7D6BFFC-930E-4888-BF0A-3841ED2112D0}"/>
                </a:ext>
              </a:extLst>
            </p:cNvPr>
            <p:cNvSpPr/>
            <p:nvPr/>
          </p:nvSpPr>
          <p:spPr>
            <a:xfrm>
              <a:off x="6003296" y="3161092"/>
              <a:ext cx="527454" cy="239384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08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FCC1E12E-AECA-4E29-AAA5-F38AB74F4BD0}"/>
                </a:ext>
              </a:extLst>
            </p:cNvPr>
            <p:cNvSpPr/>
            <p:nvPr/>
          </p:nvSpPr>
          <p:spPr>
            <a:xfrm>
              <a:off x="5912772" y="2567061"/>
              <a:ext cx="720080" cy="36004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08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1E3CBAEE-E3A4-4DF2-819A-D7CB0A5090E3}"/>
                </a:ext>
              </a:extLst>
            </p:cNvPr>
            <p:cNvSpPr/>
            <p:nvPr/>
          </p:nvSpPr>
          <p:spPr>
            <a:xfrm>
              <a:off x="6003296" y="2636912"/>
              <a:ext cx="527454" cy="23938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08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D8053832-50C1-48F0-993B-89F2E1191305}"/>
                </a:ext>
              </a:extLst>
            </p:cNvPr>
            <p:cNvSpPr/>
            <p:nvPr/>
          </p:nvSpPr>
          <p:spPr>
            <a:xfrm>
              <a:off x="5912772" y="2042881"/>
              <a:ext cx="720080" cy="36004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08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DB14BEB0-21A7-47F4-AE22-0493C9C26B8B}"/>
                </a:ext>
              </a:extLst>
            </p:cNvPr>
            <p:cNvSpPr/>
            <p:nvPr/>
          </p:nvSpPr>
          <p:spPr>
            <a:xfrm>
              <a:off x="6003296" y="2112732"/>
              <a:ext cx="527454" cy="23938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08"/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9A437CD3-DD2B-46D9-92DA-7217FD7BDF12}"/>
              </a:ext>
            </a:extLst>
          </p:cNvPr>
          <p:cNvGrpSpPr/>
          <p:nvPr/>
        </p:nvGrpSpPr>
        <p:grpSpPr>
          <a:xfrm>
            <a:off x="7136909" y="2563122"/>
            <a:ext cx="683184" cy="1833556"/>
            <a:chOff x="7055614" y="2042881"/>
            <a:chExt cx="720080" cy="1932580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97D952F9-BD9D-4059-867D-6C0FB7B0FE90}"/>
                </a:ext>
              </a:extLst>
            </p:cNvPr>
            <p:cNvSpPr/>
            <p:nvPr/>
          </p:nvSpPr>
          <p:spPr>
            <a:xfrm>
              <a:off x="7055614" y="3615421"/>
              <a:ext cx="720080" cy="36004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08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50F451F1-8355-46AD-852C-02D471961086}"/>
                </a:ext>
              </a:extLst>
            </p:cNvPr>
            <p:cNvSpPr/>
            <p:nvPr/>
          </p:nvSpPr>
          <p:spPr>
            <a:xfrm>
              <a:off x="7146138" y="3685272"/>
              <a:ext cx="527454" cy="239384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08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94FDD7D8-B611-436D-81C2-DE33F8F2CC66}"/>
                </a:ext>
              </a:extLst>
            </p:cNvPr>
            <p:cNvSpPr/>
            <p:nvPr/>
          </p:nvSpPr>
          <p:spPr>
            <a:xfrm>
              <a:off x="7055614" y="3091241"/>
              <a:ext cx="720080" cy="36004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08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000A9400-6AAE-47BE-8D22-751352F38477}"/>
                </a:ext>
              </a:extLst>
            </p:cNvPr>
            <p:cNvSpPr/>
            <p:nvPr/>
          </p:nvSpPr>
          <p:spPr>
            <a:xfrm>
              <a:off x="7146138" y="3161092"/>
              <a:ext cx="527454" cy="239384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08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EB2EA9F9-5412-437A-A304-E053093EC023}"/>
                </a:ext>
              </a:extLst>
            </p:cNvPr>
            <p:cNvSpPr/>
            <p:nvPr/>
          </p:nvSpPr>
          <p:spPr>
            <a:xfrm>
              <a:off x="7055614" y="2567061"/>
              <a:ext cx="720080" cy="36004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08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F072ED57-5B6D-4B63-9247-1070233311E5}"/>
                </a:ext>
              </a:extLst>
            </p:cNvPr>
            <p:cNvSpPr/>
            <p:nvPr/>
          </p:nvSpPr>
          <p:spPr>
            <a:xfrm>
              <a:off x="7146138" y="2636912"/>
              <a:ext cx="527454" cy="239384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08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1900B9D6-8FA1-4255-9AC5-D1DAF086FC74}"/>
                </a:ext>
              </a:extLst>
            </p:cNvPr>
            <p:cNvSpPr/>
            <p:nvPr/>
          </p:nvSpPr>
          <p:spPr>
            <a:xfrm>
              <a:off x="7055614" y="2042881"/>
              <a:ext cx="720080" cy="36004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08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6823DA40-63A5-4FE5-A902-959F4699DC8C}"/>
                </a:ext>
              </a:extLst>
            </p:cNvPr>
            <p:cNvSpPr/>
            <p:nvPr/>
          </p:nvSpPr>
          <p:spPr>
            <a:xfrm>
              <a:off x="7146138" y="2112732"/>
              <a:ext cx="527454" cy="23938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08"/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1E4A8FD2-1CF7-4175-B9D5-90546C688814}"/>
              </a:ext>
            </a:extLst>
          </p:cNvPr>
          <p:cNvGrpSpPr/>
          <p:nvPr/>
        </p:nvGrpSpPr>
        <p:grpSpPr>
          <a:xfrm>
            <a:off x="8435815" y="2563122"/>
            <a:ext cx="683184" cy="1833556"/>
            <a:chOff x="8198456" y="2042881"/>
            <a:chExt cx="720080" cy="1932580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3A27EAC6-7455-4A02-AEEE-F5D86724EDED}"/>
                </a:ext>
              </a:extLst>
            </p:cNvPr>
            <p:cNvSpPr/>
            <p:nvPr/>
          </p:nvSpPr>
          <p:spPr>
            <a:xfrm>
              <a:off x="8198456" y="3615421"/>
              <a:ext cx="720080" cy="36004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08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155E7B81-29D2-45C8-8658-8B33246A0B11}"/>
                </a:ext>
              </a:extLst>
            </p:cNvPr>
            <p:cNvSpPr/>
            <p:nvPr/>
          </p:nvSpPr>
          <p:spPr>
            <a:xfrm>
              <a:off x="8288980" y="3685272"/>
              <a:ext cx="527454" cy="239384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08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A3A70EEC-C8C1-4C03-84EE-C91FF9FB8A3D}"/>
                </a:ext>
              </a:extLst>
            </p:cNvPr>
            <p:cNvSpPr/>
            <p:nvPr/>
          </p:nvSpPr>
          <p:spPr>
            <a:xfrm>
              <a:off x="8198456" y="3091241"/>
              <a:ext cx="720080" cy="36004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08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E6C1104C-81AB-4C22-AC7F-609115CECAA9}"/>
                </a:ext>
              </a:extLst>
            </p:cNvPr>
            <p:cNvSpPr/>
            <p:nvPr/>
          </p:nvSpPr>
          <p:spPr>
            <a:xfrm>
              <a:off x="8288980" y="3161092"/>
              <a:ext cx="527454" cy="239384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08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B413F51E-D125-4F05-88C4-A7DB4295D4A6}"/>
                </a:ext>
              </a:extLst>
            </p:cNvPr>
            <p:cNvSpPr/>
            <p:nvPr/>
          </p:nvSpPr>
          <p:spPr>
            <a:xfrm>
              <a:off x="8198456" y="2567061"/>
              <a:ext cx="720080" cy="36004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08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24D3CB43-C3E6-4587-A433-D2BEDA313D81}"/>
                </a:ext>
              </a:extLst>
            </p:cNvPr>
            <p:cNvSpPr/>
            <p:nvPr/>
          </p:nvSpPr>
          <p:spPr>
            <a:xfrm>
              <a:off x="8288980" y="2636912"/>
              <a:ext cx="527454" cy="239384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08"/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F7D9ADBE-54F1-4268-A589-30644061656C}"/>
                </a:ext>
              </a:extLst>
            </p:cNvPr>
            <p:cNvSpPr/>
            <p:nvPr/>
          </p:nvSpPr>
          <p:spPr>
            <a:xfrm>
              <a:off x="8198456" y="2042881"/>
              <a:ext cx="720080" cy="36004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08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E0A957E5-988E-43C2-9426-F71054940546}"/>
                </a:ext>
              </a:extLst>
            </p:cNvPr>
            <p:cNvSpPr/>
            <p:nvPr/>
          </p:nvSpPr>
          <p:spPr>
            <a:xfrm>
              <a:off x="8288980" y="2112732"/>
              <a:ext cx="527454" cy="239384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08"/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2D2E60E9-307C-44D4-BC6C-7062768F79B7}"/>
              </a:ext>
            </a:extLst>
          </p:cNvPr>
          <p:cNvSpPr txBox="1"/>
          <p:nvPr/>
        </p:nvSpPr>
        <p:spPr>
          <a:xfrm>
            <a:off x="4458451" y="4552408"/>
            <a:ext cx="1026243" cy="4049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708" b="1">
                <a:latin typeface="Consolas" panose="020B0609020204030204" pitchFamily="49" charset="0"/>
              </a:rPr>
              <a:t>(0~511)</a:t>
            </a:r>
            <a:endParaRPr lang="ko-KR" altLang="en-US" sz="1708" b="1">
              <a:latin typeface="Consolas" panose="020B0609020204030204" pitchFamily="49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CEA5705-0B93-43F1-8E1C-446452E73FBD}"/>
              </a:ext>
            </a:extLst>
          </p:cNvPr>
          <p:cNvSpPr txBox="1"/>
          <p:nvPr/>
        </p:nvSpPr>
        <p:spPr>
          <a:xfrm>
            <a:off x="5412405" y="4552408"/>
            <a:ext cx="1386918" cy="4049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708" b="1">
                <a:latin typeface="Consolas" panose="020B0609020204030204" pitchFamily="49" charset="0"/>
              </a:rPr>
              <a:t>(512~1023)</a:t>
            </a:r>
            <a:endParaRPr lang="ko-KR" altLang="en-US" sz="1708" b="1">
              <a:latin typeface="Consolas" panose="020B06090202040302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27630B4-373C-45DE-BF1E-F630166F8D62}"/>
              </a:ext>
            </a:extLst>
          </p:cNvPr>
          <p:cNvSpPr txBox="1"/>
          <p:nvPr/>
        </p:nvSpPr>
        <p:spPr>
          <a:xfrm>
            <a:off x="6726804" y="4552408"/>
            <a:ext cx="1507144" cy="4049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708" b="1">
                <a:latin typeface="Consolas" panose="020B0609020204030204" pitchFamily="49" charset="0"/>
              </a:rPr>
              <a:t>(1024~1535)</a:t>
            </a:r>
            <a:endParaRPr lang="ko-KR" altLang="en-US" sz="1708" b="1">
              <a:latin typeface="Consolas" panose="020B0609020204030204" pitchFamily="49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B4BA404-DEC4-4023-9265-C4E93B68DBC2}"/>
              </a:ext>
            </a:extLst>
          </p:cNvPr>
          <p:cNvSpPr txBox="1"/>
          <p:nvPr/>
        </p:nvSpPr>
        <p:spPr>
          <a:xfrm>
            <a:off x="8161353" y="4552408"/>
            <a:ext cx="1507144" cy="4049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708" b="1">
                <a:latin typeface="Consolas" panose="020B0609020204030204" pitchFamily="49" charset="0"/>
              </a:rPr>
              <a:t>(1536~2047)</a:t>
            </a:r>
            <a:endParaRPr lang="ko-KR" altLang="en-US" sz="1708" b="1">
              <a:latin typeface="Consolas" panose="020B0609020204030204" pitchFamily="49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2B2F835-BDD9-4739-938F-0AEAC78A0C4F}"/>
              </a:ext>
            </a:extLst>
          </p:cNvPr>
          <p:cNvSpPr txBox="1"/>
          <p:nvPr/>
        </p:nvSpPr>
        <p:spPr>
          <a:xfrm>
            <a:off x="717262" y="1409209"/>
            <a:ext cx="9328195" cy="5068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ko-KR" altLang="en-US" sz="2277" b="1">
                <a:latin typeface="Consolas" panose="020B0609020204030204" pitchFamily="49" charset="0"/>
              </a:rPr>
              <a:t>실습 </a:t>
            </a:r>
            <a:r>
              <a:rPr lang="en-US" altLang="ko-KR" sz="2277" b="1">
                <a:latin typeface="Consolas" panose="020B0609020204030204" pitchFamily="49" charset="0"/>
              </a:rPr>
              <a:t>: </a:t>
            </a:r>
            <a:r>
              <a:rPr lang="ko-KR" altLang="en-US" sz="2277" b="1">
                <a:latin typeface="Consolas" panose="020B0609020204030204" pitchFamily="49" charset="0"/>
              </a:rPr>
              <a:t>가변 저항 값을 읽어 기본 </a:t>
            </a:r>
            <a:r>
              <a:rPr lang="en-US" altLang="ko-KR" sz="2277" b="1">
                <a:latin typeface="Consolas" panose="020B0609020204030204" pitchFamily="49" charset="0"/>
              </a:rPr>
              <a:t>LED</a:t>
            </a:r>
            <a:r>
              <a:rPr lang="ko-KR" altLang="en-US" sz="2277" b="1">
                <a:latin typeface="Consolas" panose="020B0609020204030204" pitchFamily="49" charset="0"/>
              </a:rPr>
              <a:t>를 아래와 같이 제어 한다</a:t>
            </a:r>
            <a:r>
              <a:rPr lang="en-US" altLang="ko-KR" sz="2277" b="1">
                <a:latin typeface="Consolas" panose="020B0609020204030204" pitchFamily="49" charset="0"/>
              </a:rPr>
              <a:t>. </a:t>
            </a:r>
            <a:endParaRPr lang="ko-KR" altLang="en-US" sz="2277" b="1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6192176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EA11EC0B-9BA1-439D-8463-7FA2E30DCF6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91095" y="3104964"/>
            <a:ext cx="4441589" cy="315086"/>
          </a:xfrm>
        </p:spPr>
        <p:txBody>
          <a:bodyPr/>
          <a:lstStyle/>
          <a:p>
            <a:r>
              <a:rPr lang="ko-KR" altLang="en-US"/>
              <a:t>모터 제어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E38E777-669D-4F1B-84EF-0A9E456DEE7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83150" y="3899844"/>
            <a:ext cx="4464050" cy="974626"/>
          </a:xfrm>
        </p:spPr>
        <p:txBody>
          <a:bodyPr/>
          <a:lstStyle/>
          <a:p>
            <a:r>
              <a:rPr lang="en-US" altLang="ko-KR" sz="1600" b="1"/>
              <a:t>PWM</a:t>
            </a:r>
            <a:r>
              <a:rPr lang="ko-KR" altLang="en-US" sz="1600" b="1"/>
              <a:t>의 개념</a:t>
            </a:r>
          </a:p>
          <a:p>
            <a:r>
              <a:rPr lang="ko-KR" altLang="en-US" sz="1600" b="1"/>
              <a:t>서보 모터 제어 </a:t>
            </a:r>
          </a:p>
          <a:p>
            <a:r>
              <a:rPr lang="ko-KR" altLang="en-US" sz="1600" b="1"/>
              <a:t>스텝 모터 제어</a:t>
            </a:r>
          </a:p>
        </p:txBody>
      </p:sp>
    </p:spTree>
    <p:extLst>
      <p:ext uri="{BB962C8B-B14F-4D97-AF65-F5344CB8AC3E}">
        <p14:creationId xmlns:p14="http://schemas.microsoft.com/office/powerpoint/2010/main" val="2353471685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2D5E0E2-28BE-4ECC-8752-0021B9C361D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/>
              <a:t>PWM</a:t>
            </a:r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F55A19C-7251-43C5-9028-FE1B20D4B9D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ko-KR" altLang="en-US"/>
              <a:t>모터 제어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4D5564B9-EDE0-41B8-8FAF-74E67C4D0227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60512" y="940815"/>
            <a:ext cx="6156684" cy="3496298"/>
          </a:xfrm>
        </p:spPr>
        <p:txBody>
          <a:bodyPr/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/>
              <a:t>PWM(Pulse Width Modulation)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/>
              <a:t>펄스폭을 조절해서 전류를 조정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/>
              <a:t>응용분야</a:t>
            </a:r>
          </a:p>
          <a:p>
            <a:pPr lvl="2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/>
              <a:t>간단한 무드 등을 제어</a:t>
            </a:r>
          </a:p>
          <a:p>
            <a:pPr lvl="2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/>
              <a:t>부저의 음계 제어</a:t>
            </a:r>
          </a:p>
          <a:p>
            <a:pPr lvl="2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/>
              <a:t>스마트 폰등에서 </a:t>
            </a:r>
            <a:r>
              <a:rPr lang="en-US" altLang="ko-KR"/>
              <a:t>LCD(</a:t>
            </a:r>
            <a:r>
              <a:rPr lang="ko-KR" altLang="en-US"/>
              <a:t>밝기</a:t>
            </a:r>
            <a:r>
              <a:rPr lang="en-US" altLang="ko-KR"/>
              <a:t>) </a:t>
            </a:r>
            <a:r>
              <a:rPr lang="ko-KR" altLang="en-US"/>
              <a:t>백라이트 조정</a:t>
            </a:r>
          </a:p>
          <a:p>
            <a:pPr>
              <a:lnSpc>
                <a:spcPct val="150000"/>
              </a:lnSpc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914229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2D5E0E2-28BE-4ECC-8752-0021B9C361D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/>
              <a:t>PWM</a:t>
            </a:r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F55A19C-7251-43C5-9028-FE1B20D4B9D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ko-KR" altLang="en-US"/>
              <a:t>모터 제어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FA354F-C983-4DAA-BBA1-24F8F10E0973}"/>
              </a:ext>
            </a:extLst>
          </p:cNvPr>
          <p:cNvSpPr txBox="1"/>
          <p:nvPr/>
        </p:nvSpPr>
        <p:spPr>
          <a:xfrm>
            <a:off x="1127171" y="2062633"/>
            <a:ext cx="325165" cy="209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59" b="1" dirty="0"/>
              <a:t>0V</a:t>
            </a:r>
            <a:endParaRPr lang="ko-KR" altLang="en-US" sz="759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2A64F0-FF93-4D85-9089-E4213A02460A}"/>
              </a:ext>
            </a:extLst>
          </p:cNvPr>
          <p:cNvSpPr txBox="1"/>
          <p:nvPr/>
        </p:nvSpPr>
        <p:spPr>
          <a:xfrm>
            <a:off x="1127171" y="1628216"/>
            <a:ext cx="325165" cy="209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59" b="1" dirty="0"/>
              <a:t>5V</a:t>
            </a:r>
            <a:endParaRPr lang="ko-KR" altLang="en-US" sz="759" b="1" dirty="0"/>
          </a:p>
        </p:txBody>
      </p:sp>
      <p:cxnSp>
        <p:nvCxnSpPr>
          <p:cNvPr id="9" name="꺾인 연결선 103">
            <a:extLst>
              <a:ext uri="{FF2B5EF4-FFF2-40B4-BE49-F238E27FC236}">
                <a16:creationId xmlns:a16="http://schemas.microsoft.com/office/drawing/2014/main" id="{E0F23C63-39B6-46F9-B89B-49B6AE78168A}"/>
              </a:ext>
            </a:extLst>
          </p:cNvPr>
          <p:cNvCxnSpPr/>
          <p:nvPr/>
        </p:nvCxnSpPr>
        <p:spPr>
          <a:xfrm flipV="1">
            <a:off x="1419200" y="1723255"/>
            <a:ext cx="3543158" cy="1"/>
          </a:xfrm>
          <a:prstGeom prst="bentConnector3">
            <a:avLst>
              <a:gd name="adj1" fmla="val 50000"/>
            </a:avLst>
          </a:prstGeom>
          <a:ln w="3175">
            <a:solidFill>
              <a:schemeClr val="bg1">
                <a:lumMod val="6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E9364F20-F9CC-4B8D-9349-7354388B2797}"/>
              </a:ext>
            </a:extLst>
          </p:cNvPr>
          <p:cNvCxnSpPr/>
          <p:nvPr/>
        </p:nvCxnSpPr>
        <p:spPr bwMode="auto">
          <a:xfrm>
            <a:off x="1571454" y="1507673"/>
            <a:ext cx="0" cy="840241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rgbClr val="0000FF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B57A4B8B-BA5B-449E-8F1C-E586B93CFAB0}"/>
              </a:ext>
            </a:extLst>
          </p:cNvPr>
          <p:cNvCxnSpPr/>
          <p:nvPr/>
        </p:nvCxnSpPr>
        <p:spPr bwMode="auto">
          <a:xfrm>
            <a:off x="2419180" y="1500077"/>
            <a:ext cx="0" cy="840241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rgbClr val="0000FF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1C04E3CA-893C-4574-AD6D-4969640B1C5D}"/>
              </a:ext>
            </a:extLst>
          </p:cNvPr>
          <p:cNvCxnSpPr/>
          <p:nvPr/>
        </p:nvCxnSpPr>
        <p:spPr bwMode="auto">
          <a:xfrm>
            <a:off x="3266907" y="1492483"/>
            <a:ext cx="0" cy="840241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rgbClr val="0000FF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DA95D96C-D817-4760-9A9E-21DAFC9B0093}"/>
              </a:ext>
            </a:extLst>
          </p:cNvPr>
          <p:cNvCxnSpPr/>
          <p:nvPr/>
        </p:nvCxnSpPr>
        <p:spPr bwMode="auto">
          <a:xfrm>
            <a:off x="4114633" y="1484888"/>
            <a:ext cx="0" cy="840241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rgbClr val="0000FF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971F5459-ED09-475F-BD0D-A0024E7B05F4}"/>
              </a:ext>
            </a:extLst>
          </p:cNvPr>
          <p:cNvCxnSpPr/>
          <p:nvPr/>
        </p:nvCxnSpPr>
        <p:spPr bwMode="auto">
          <a:xfrm>
            <a:off x="4962360" y="1477293"/>
            <a:ext cx="0" cy="840241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rgbClr val="0000FF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1A43D70E-717F-4978-8CE7-99B8C443F564}"/>
              </a:ext>
            </a:extLst>
          </p:cNvPr>
          <p:cNvCxnSpPr/>
          <p:nvPr/>
        </p:nvCxnSpPr>
        <p:spPr bwMode="auto">
          <a:xfrm>
            <a:off x="1571455" y="2402750"/>
            <a:ext cx="0" cy="71385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rgbClr val="0000FF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D3D1424-5711-4602-B3E1-E1AB660D2B7A}"/>
              </a:ext>
            </a:extLst>
          </p:cNvPr>
          <p:cNvCxnSpPr/>
          <p:nvPr/>
        </p:nvCxnSpPr>
        <p:spPr bwMode="auto">
          <a:xfrm>
            <a:off x="2419180" y="2396297"/>
            <a:ext cx="0" cy="71385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rgbClr val="0000FF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5168E514-C8C6-424C-83B5-3173B0A386D3}"/>
              </a:ext>
            </a:extLst>
          </p:cNvPr>
          <p:cNvCxnSpPr/>
          <p:nvPr/>
        </p:nvCxnSpPr>
        <p:spPr bwMode="auto">
          <a:xfrm>
            <a:off x="3266907" y="2389845"/>
            <a:ext cx="0" cy="71385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rgbClr val="0000FF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82D09370-D430-43CA-9431-B836716EF2FA}"/>
              </a:ext>
            </a:extLst>
          </p:cNvPr>
          <p:cNvCxnSpPr/>
          <p:nvPr/>
        </p:nvCxnSpPr>
        <p:spPr bwMode="auto">
          <a:xfrm>
            <a:off x="4114633" y="2383392"/>
            <a:ext cx="0" cy="71385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rgbClr val="0000FF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27950FDF-7AD2-4E62-A1A0-06FF7F290D7A}"/>
              </a:ext>
            </a:extLst>
          </p:cNvPr>
          <p:cNvCxnSpPr/>
          <p:nvPr/>
        </p:nvCxnSpPr>
        <p:spPr bwMode="auto">
          <a:xfrm>
            <a:off x="4962360" y="2376940"/>
            <a:ext cx="0" cy="71385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rgbClr val="0000FF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94B351E2-3A0D-4C67-B6E6-663F71B9AA97}"/>
              </a:ext>
            </a:extLst>
          </p:cNvPr>
          <p:cNvSpPr txBox="1"/>
          <p:nvPr/>
        </p:nvSpPr>
        <p:spPr>
          <a:xfrm>
            <a:off x="1127171" y="2858522"/>
            <a:ext cx="325165" cy="209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59" b="1" dirty="0"/>
              <a:t>0V</a:t>
            </a:r>
            <a:endParaRPr lang="ko-KR" altLang="en-US" sz="759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2C6DF8A-6F6F-4A59-85B5-8F765A62E4C0}"/>
              </a:ext>
            </a:extLst>
          </p:cNvPr>
          <p:cNvSpPr txBox="1"/>
          <p:nvPr/>
        </p:nvSpPr>
        <p:spPr>
          <a:xfrm>
            <a:off x="1090801" y="2489452"/>
            <a:ext cx="361536" cy="209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59" b="1" dirty="0"/>
              <a:t>5V</a:t>
            </a:r>
            <a:endParaRPr lang="ko-KR" altLang="en-US" sz="759" b="1" dirty="0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73AE54D6-A7D6-4D9B-908F-ADD281740C36}"/>
              </a:ext>
            </a:extLst>
          </p:cNvPr>
          <p:cNvCxnSpPr/>
          <p:nvPr/>
        </p:nvCxnSpPr>
        <p:spPr bwMode="auto">
          <a:xfrm>
            <a:off x="1571455" y="3145626"/>
            <a:ext cx="0" cy="695664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rgbClr val="0000FF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1E70C7BF-59BC-49E2-93C8-E26C45AF3F66}"/>
              </a:ext>
            </a:extLst>
          </p:cNvPr>
          <p:cNvCxnSpPr/>
          <p:nvPr/>
        </p:nvCxnSpPr>
        <p:spPr bwMode="auto">
          <a:xfrm>
            <a:off x="2419180" y="3145626"/>
            <a:ext cx="0" cy="695664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rgbClr val="0000FF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2204D476-0E0A-4889-B8F4-230CF12E8737}"/>
              </a:ext>
            </a:extLst>
          </p:cNvPr>
          <p:cNvCxnSpPr/>
          <p:nvPr/>
        </p:nvCxnSpPr>
        <p:spPr bwMode="auto">
          <a:xfrm>
            <a:off x="3266907" y="3145626"/>
            <a:ext cx="0" cy="695664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rgbClr val="0000FF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B6A94CDB-3B8B-4BA9-B343-EEE4E3F31DB9}"/>
              </a:ext>
            </a:extLst>
          </p:cNvPr>
          <p:cNvCxnSpPr/>
          <p:nvPr/>
        </p:nvCxnSpPr>
        <p:spPr bwMode="auto">
          <a:xfrm>
            <a:off x="4114633" y="3145626"/>
            <a:ext cx="0" cy="695664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rgbClr val="0000FF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91087946-8BB3-47E7-ABAA-626C59B6FBB0}"/>
              </a:ext>
            </a:extLst>
          </p:cNvPr>
          <p:cNvCxnSpPr/>
          <p:nvPr/>
        </p:nvCxnSpPr>
        <p:spPr bwMode="auto">
          <a:xfrm>
            <a:off x="4962358" y="3145626"/>
            <a:ext cx="0" cy="695664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rgbClr val="0000FF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E99185A1-3969-47BA-9079-B06EF529ACAB}"/>
              </a:ext>
            </a:extLst>
          </p:cNvPr>
          <p:cNvSpPr txBox="1"/>
          <p:nvPr/>
        </p:nvSpPr>
        <p:spPr>
          <a:xfrm>
            <a:off x="1090801" y="3594370"/>
            <a:ext cx="361536" cy="209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59" b="1" dirty="0"/>
              <a:t>0V</a:t>
            </a:r>
            <a:endParaRPr lang="ko-KR" altLang="en-US" sz="759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8FDD115-5E10-4C15-BD88-0D8218F4CA24}"/>
              </a:ext>
            </a:extLst>
          </p:cNvPr>
          <p:cNvSpPr txBox="1"/>
          <p:nvPr/>
        </p:nvSpPr>
        <p:spPr>
          <a:xfrm>
            <a:off x="1090801" y="3234701"/>
            <a:ext cx="361536" cy="209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59" b="1" dirty="0"/>
              <a:t>5V</a:t>
            </a:r>
            <a:endParaRPr lang="ko-KR" altLang="en-US" sz="759" b="1" dirty="0"/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CA8542C8-04DC-4962-937A-939C51068DFE}"/>
              </a:ext>
            </a:extLst>
          </p:cNvPr>
          <p:cNvCxnSpPr/>
          <p:nvPr/>
        </p:nvCxnSpPr>
        <p:spPr bwMode="auto">
          <a:xfrm>
            <a:off x="1571455" y="3870317"/>
            <a:ext cx="0" cy="777706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rgbClr val="0000FF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CF2CA58C-8504-44D8-9776-D91FE02333EF}"/>
              </a:ext>
            </a:extLst>
          </p:cNvPr>
          <p:cNvSpPr txBox="1"/>
          <p:nvPr/>
        </p:nvSpPr>
        <p:spPr>
          <a:xfrm>
            <a:off x="1090801" y="4360496"/>
            <a:ext cx="361536" cy="209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59" b="1" dirty="0"/>
              <a:t>0V</a:t>
            </a:r>
            <a:endParaRPr lang="ko-KR" altLang="en-US" sz="759" b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01AD50C-9D90-420D-AAC5-7FE534971C15}"/>
              </a:ext>
            </a:extLst>
          </p:cNvPr>
          <p:cNvSpPr txBox="1"/>
          <p:nvPr/>
        </p:nvSpPr>
        <p:spPr>
          <a:xfrm>
            <a:off x="1090801" y="3958411"/>
            <a:ext cx="361536" cy="209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59" b="1" dirty="0"/>
              <a:t>5V</a:t>
            </a:r>
            <a:endParaRPr lang="ko-KR" altLang="en-US" sz="759" b="1" dirty="0"/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E0180069-E180-4A0A-9DE6-6F68D876055F}"/>
              </a:ext>
            </a:extLst>
          </p:cNvPr>
          <p:cNvCxnSpPr/>
          <p:nvPr/>
        </p:nvCxnSpPr>
        <p:spPr bwMode="auto">
          <a:xfrm>
            <a:off x="2419766" y="3870317"/>
            <a:ext cx="0" cy="777706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rgbClr val="0000FF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B6D5B31D-E345-4B65-AA40-B87D76311EFF}"/>
              </a:ext>
            </a:extLst>
          </p:cNvPr>
          <p:cNvCxnSpPr/>
          <p:nvPr/>
        </p:nvCxnSpPr>
        <p:spPr bwMode="auto">
          <a:xfrm>
            <a:off x="3268077" y="3870317"/>
            <a:ext cx="0" cy="777706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rgbClr val="0000FF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61D77435-4D9C-433F-9FAD-846FE7AA0DEE}"/>
              </a:ext>
            </a:extLst>
          </p:cNvPr>
          <p:cNvCxnSpPr/>
          <p:nvPr/>
        </p:nvCxnSpPr>
        <p:spPr bwMode="auto">
          <a:xfrm>
            <a:off x="4116387" y="3870317"/>
            <a:ext cx="0" cy="777706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rgbClr val="0000FF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F2D6FC6B-67FE-40A8-8648-5DA2DAA651FF}"/>
              </a:ext>
            </a:extLst>
          </p:cNvPr>
          <p:cNvCxnSpPr/>
          <p:nvPr/>
        </p:nvCxnSpPr>
        <p:spPr bwMode="auto">
          <a:xfrm>
            <a:off x="4964698" y="3870317"/>
            <a:ext cx="0" cy="777706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rgbClr val="0000FF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36" name="꺾인 연결선 58">
            <a:extLst>
              <a:ext uri="{FF2B5EF4-FFF2-40B4-BE49-F238E27FC236}">
                <a16:creationId xmlns:a16="http://schemas.microsoft.com/office/drawing/2014/main" id="{88206A7E-FEC9-4E91-94E3-84C850EF5B55}"/>
              </a:ext>
            </a:extLst>
          </p:cNvPr>
          <p:cNvCxnSpPr/>
          <p:nvPr/>
        </p:nvCxnSpPr>
        <p:spPr>
          <a:xfrm flipV="1">
            <a:off x="1419200" y="5198544"/>
            <a:ext cx="3543158" cy="1"/>
          </a:xfrm>
          <a:prstGeom prst="bentConnector3">
            <a:avLst>
              <a:gd name="adj1" fmla="val 50000"/>
            </a:avLst>
          </a:prstGeom>
          <a:ln w="3175">
            <a:solidFill>
              <a:schemeClr val="bg1">
                <a:lumMod val="6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F4A563D9-B006-42ED-9FF9-F29FEB167D3F}"/>
              </a:ext>
            </a:extLst>
          </p:cNvPr>
          <p:cNvCxnSpPr/>
          <p:nvPr/>
        </p:nvCxnSpPr>
        <p:spPr bwMode="auto">
          <a:xfrm>
            <a:off x="1571454" y="4702814"/>
            <a:ext cx="0" cy="712591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rgbClr val="0000FF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62CF3726-2234-42AA-957C-0502580F2634}"/>
              </a:ext>
            </a:extLst>
          </p:cNvPr>
          <p:cNvCxnSpPr/>
          <p:nvPr/>
        </p:nvCxnSpPr>
        <p:spPr bwMode="auto">
          <a:xfrm>
            <a:off x="2419180" y="4696373"/>
            <a:ext cx="0" cy="712591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rgbClr val="0000FF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62EF354C-E991-4015-B360-305B142E52DD}"/>
              </a:ext>
            </a:extLst>
          </p:cNvPr>
          <p:cNvCxnSpPr/>
          <p:nvPr/>
        </p:nvCxnSpPr>
        <p:spPr bwMode="auto">
          <a:xfrm>
            <a:off x="3266907" y="4689932"/>
            <a:ext cx="0" cy="712591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rgbClr val="0000FF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9A01C845-C83A-495B-9670-15FBCBB91DEB}"/>
              </a:ext>
            </a:extLst>
          </p:cNvPr>
          <p:cNvCxnSpPr/>
          <p:nvPr/>
        </p:nvCxnSpPr>
        <p:spPr bwMode="auto">
          <a:xfrm>
            <a:off x="4114633" y="4683491"/>
            <a:ext cx="0" cy="712591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rgbClr val="0000FF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13F8BE98-14FE-4DB4-96A2-89192AE0A1BA}"/>
              </a:ext>
            </a:extLst>
          </p:cNvPr>
          <p:cNvCxnSpPr/>
          <p:nvPr/>
        </p:nvCxnSpPr>
        <p:spPr bwMode="auto">
          <a:xfrm>
            <a:off x="4962360" y="4677050"/>
            <a:ext cx="0" cy="712591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rgbClr val="0000FF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E8607FDE-C334-4716-871D-2D74051BC65B}"/>
              </a:ext>
            </a:extLst>
          </p:cNvPr>
          <p:cNvSpPr txBox="1"/>
          <p:nvPr/>
        </p:nvSpPr>
        <p:spPr>
          <a:xfrm>
            <a:off x="1127171" y="5117617"/>
            <a:ext cx="325165" cy="209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59" b="1" dirty="0"/>
              <a:t>0V</a:t>
            </a:r>
            <a:endParaRPr lang="ko-KR" altLang="en-US" sz="759" b="1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7DA822E-DA3F-445D-B41B-3E875B7DA93B}"/>
              </a:ext>
            </a:extLst>
          </p:cNvPr>
          <p:cNvSpPr txBox="1"/>
          <p:nvPr/>
        </p:nvSpPr>
        <p:spPr>
          <a:xfrm>
            <a:off x="1127171" y="4749198"/>
            <a:ext cx="325165" cy="209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59" b="1" dirty="0"/>
              <a:t>5V</a:t>
            </a:r>
            <a:endParaRPr lang="ko-KR" altLang="en-US" sz="759" b="1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1A5F5D3-BE03-451B-8FAD-CECC7D470B35}"/>
              </a:ext>
            </a:extLst>
          </p:cNvPr>
          <p:cNvSpPr txBox="1"/>
          <p:nvPr/>
        </p:nvSpPr>
        <p:spPr>
          <a:xfrm>
            <a:off x="1716470" y="1523833"/>
            <a:ext cx="2049881" cy="209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59" b="1" dirty="0">
                <a:solidFill>
                  <a:srgbClr val="FF0000"/>
                </a:solidFill>
              </a:rPr>
              <a:t>0% </a:t>
            </a:r>
            <a:r>
              <a:rPr lang="en-US" altLang="ko-KR" sz="759" b="1" dirty="0"/>
              <a:t>Duty Cycle - </a:t>
            </a:r>
            <a:r>
              <a:rPr lang="en-US" altLang="ko-KR" sz="759" b="1" dirty="0" err="1">
                <a:solidFill>
                  <a:srgbClr val="0070C0"/>
                </a:solidFill>
              </a:rPr>
              <a:t>analogWrite</a:t>
            </a:r>
            <a:r>
              <a:rPr lang="en-US" altLang="ko-KR" sz="759" b="1" dirty="0"/>
              <a:t>(</a:t>
            </a:r>
            <a:r>
              <a:rPr lang="en-US" altLang="ko-KR" sz="759" i="1" dirty="0"/>
              <a:t>pin</a:t>
            </a:r>
            <a:r>
              <a:rPr lang="en-US" altLang="ko-KR" sz="759" b="1" dirty="0"/>
              <a:t>, </a:t>
            </a:r>
            <a:r>
              <a:rPr lang="en-US" altLang="ko-KR" sz="759" b="1" dirty="0">
                <a:solidFill>
                  <a:srgbClr val="FF0000"/>
                </a:solidFill>
              </a:rPr>
              <a:t>0</a:t>
            </a:r>
            <a:r>
              <a:rPr lang="en-US" altLang="ko-KR" sz="759" b="1" dirty="0"/>
              <a:t>)</a:t>
            </a:r>
            <a:endParaRPr lang="ko-KR" altLang="en-US" sz="759" b="1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21B988A-5684-4591-A91B-9FCCB45FC4B9}"/>
              </a:ext>
            </a:extLst>
          </p:cNvPr>
          <p:cNvSpPr txBox="1"/>
          <p:nvPr/>
        </p:nvSpPr>
        <p:spPr>
          <a:xfrm>
            <a:off x="1716470" y="2302145"/>
            <a:ext cx="2049881" cy="209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59" b="1" dirty="0">
                <a:solidFill>
                  <a:srgbClr val="FF0000"/>
                </a:solidFill>
              </a:rPr>
              <a:t>25% </a:t>
            </a:r>
            <a:r>
              <a:rPr lang="en-US" altLang="ko-KR" sz="759" b="1" dirty="0"/>
              <a:t>Duty Cycle - </a:t>
            </a:r>
            <a:r>
              <a:rPr lang="en-US" altLang="ko-KR" sz="759" b="1" dirty="0" err="1">
                <a:solidFill>
                  <a:srgbClr val="0070C0"/>
                </a:solidFill>
              </a:rPr>
              <a:t>analogWrite</a:t>
            </a:r>
            <a:r>
              <a:rPr lang="en-US" altLang="ko-KR" sz="759" b="1" dirty="0"/>
              <a:t>(</a:t>
            </a:r>
            <a:r>
              <a:rPr lang="en-US" altLang="ko-KR" sz="759" i="1" dirty="0"/>
              <a:t>pin</a:t>
            </a:r>
            <a:r>
              <a:rPr lang="en-US" altLang="ko-KR" sz="759" b="1" dirty="0"/>
              <a:t>, </a:t>
            </a:r>
            <a:r>
              <a:rPr lang="en-US" altLang="ko-KR" sz="759" b="1" dirty="0">
                <a:solidFill>
                  <a:srgbClr val="FF0000"/>
                </a:solidFill>
              </a:rPr>
              <a:t>63</a:t>
            </a:r>
            <a:r>
              <a:rPr lang="en-US" altLang="ko-KR" sz="759" b="1" dirty="0"/>
              <a:t>)</a:t>
            </a:r>
            <a:endParaRPr lang="ko-KR" altLang="en-US" sz="759" b="1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75E665C-A032-4AE0-A08D-491DF7DFCC33}"/>
              </a:ext>
            </a:extLst>
          </p:cNvPr>
          <p:cNvSpPr txBox="1"/>
          <p:nvPr/>
        </p:nvSpPr>
        <p:spPr>
          <a:xfrm>
            <a:off x="1716470" y="3080457"/>
            <a:ext cx="2049881" cy="209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59" b="1" dirty="0">
                <a:solidFill>
                  <a:srgbClr val="FF0000"/>
                </a:solidFill>
              </a:rPr>
              <a:t>50% </a:t>
            </a:r>
            <a:r>
              <a:rPr lang="en-US" altLang="ko-KR" sz="759" b="1" dirty="0"/>
              <a:t>Duty Cycle - </a:t>
            </a:r>
            <a:r>
              <a:rPr lang="en-US" altLang="ko-KR" sz="759" b="1" dirty="0" err="1">
                <a:solidFill>
                  <a:srgbClr val="0070C0"/>
                </a:solidFill>
              </a:rPr>
              <a:t>analogWrite</a:t>
            </a:r>
            <a:r>
              <a:rPr lang="en-US" altLang="ko-KR" sz="759" b="1" dirty="0"/>
              <a:t>(</a:t>
            </a:r>
            <a:r>
              <a:rPr lang="en-US" altLang="ko-KR" sz="759" i="1" dirty="0"/>
              <a:t>pin</a:t>
            </a:r>
            <a:r>
              <a:rPr lang="en-US" altLang="ko-KR" sz="759" b="1" dirty="0"/>
              <a:t>, </a:t>
            </a:r>
            <a:r>
              <a:rPr lang="en-US" altLang="ko-KR" sz="759" b="1" dirty="0">
                <a:solidFill>
                  <a:srgbClr val="FF0000"/>
                </a:solidFill>
              </a:rPr>
              <a:t>127</a:t>
            </a:r>
            <a:r>
              <a:rPr lang="en-US" altLang="ko-KR" sz="759" b="1" dirty="0"/>
              <a:t>)</a:t>
            </a:r>
            <a:endParaRPr lang="ko-KR" altLang="en-US" sz="759" b="1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017B1E3-7335-4553-AEFD-D767B0D4FED6}"/>
              </a:ext>
            </a:extLst>
          </p:cNvPr>
          <p:cNvSpPr txBox="1"/>
          <p:nvPr/>
        </p:nvSpPr>
        <p:spPr>
          <a:xfrm>
            <a:off x="1716470" y="3858770"/>
            <a:ext cx="2049881" cy="209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59" b="1" dirty="0">
                <a:solidFill>
                  <a:srgbClr val="FF0000"/>
                </a:solidFill>
              </a:rPr>
              <a:t>75% </a:t>
            </a:r>
            <a:r>
              <a:rPr lang="en-US" altLang="ko-KR" sz="759" b="1" dirty="0"/>
              <a:t>Duty Cycle - </a:t>
            </a:r>
            <a:r>
              <a:rPr lang="en-US" altLang="ko-KR" sz="759" b="1" dirty="0" err="1">
                <a:solidFill>
                  <a:srgbClr val="0070C0"/>
                </a:solidFill>
              </a:rPr>
              <a:t>analogWrite</a:t>
            </a:r>
            <a:r>
              <a:rPr lang="en-US" altLang="ko-KR" sz="759" b="1" dirty="0"/>
              <a:t>(</a:t>
            </a:r>
            <a:r>
              <a:rPr lang="en-US" altLang="ko-KR" sz="759" i="1" dirty="0"/>
              <a:t>pin</a:t>
            </a:r>
            <a:r>
              <a:rPr lang="en-US" altLang="ko-KR" sz="759" b="1" dirty="0"/>
              <a:t>, </a:t>
            </a:r>
            <a:r>
              <a:rPr lang="en-US" altLang="ko-KR" sz="759" b="1" dirty="0">
                <a:solidFill>
                  <a:srgbClr val="FF0000"/>
                </a:solidFill>
              </a:rPr>
              <a:t>191</a:t>
            </a:r>
            <a:r>
              <a:rPr lang="en-US" altLang="ko-KR" sz="759" b="1" dirty="0"/>
              <a:t>)</a:t>
            </a:r>
            <a:endParaRPr lang="ko-KR" altLang="en-US" sz="759" b="1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324B2D7-D993-457E-BBBC-9CE34E0EF21E}"/>
              </a:ext>
            </a:extLst>
          </p:cNvPr>
          <p:cNvSpPr txBox="1"/>
          <p:nvPr/>
        </p:nvSpPr>
        <p:spPr>
          <a:xfrm>
            <a:off x="1716470" y="4637081"/>
            <a:ext cx="2049881" cy="209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59" b="1" dirty="0">
                <a:solidFill>
                  <a:srgbClr val="FF0000"/>
                </a:solidFill>
              </a:rPr>
              <a:t>100% </a:t>
            </a:r>
            <a:r>
              <a:rPr lang="en-US" altLang="ko-KR" sz="759" b="1" dirty="0"/>
              <a:t>Duty Cycle - </a:t>
            </a:r>
            <a:r>
              <a:rPr lang="en-US" altLang="ko-KR" sz="759" b="1" dirty="0" err="1">
                <a:solidFill>
                  <a:srgbClr val="0070C0"/>
                </a:solidFill>
              </a:rPr>
              <a:t>analogWrite</a:t>
            </a:r>
            <a:r>
              <a:rPr lang="en-US" altLang="ko-KR" sz="759" b="1" dirty="0"/>
              <a:t>(</a:t>
            </a:r>
            <a:r>
              <a:rPr lang="en-US" altLang="ko-KR" sz="759" i="1" dirty="0"/>
              <a:t>pin</a:t>
            </a:r>
            <a:r>
              <a:rPr lang="en-US" altLang="ko-KR" sz="759" b="1" dirty="0"/>
              <a:t>, </a:t>
            </a:r>
            <a:r>
              <a:rPr lang="en-US" altLang="ko-KR" sz="759" b="1" dirty="0">
                <a:solidFill>
                  <a:srgbClr val="FF0000"/>
                </a:solidFill>
              </a:rPr>
              <a:t>255</a:t>
            </a:r>
            <a:r>
              <a:rPr lang="en-US" altLang="ko-KR" sz="759" b="1" dirty="0"/>
              <a:t>)</a:t>
            </a:r>
            <a:endParaRPr lang="ko-KR" altLang="en-US" sz="759" b="1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B429F020-3CFB-471B-BC88-2C72DAFD7E19}"/>
              </a:ext>
            </a:extLst>
          </p:cNvPr>
          <p:cNvSpPr/>
          <p:nvPr/>
        </p:nvSpPr>
        <p:spPr>
          <a:xfrm>
            <a:off x="3044766" y="1022334"/>
            <a:ext cx="3462166" cy="3551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708" b="1" dirty="0">
                <a:latin typeface="+mn-ea"/>
              </a:rPr>
              <a:t>PWM(Pulse Width Modulation)</a:t>
            </a:r>
            <a:endParaRPr lang="ko-KR" altLang="en-US" sz="1708" b="1" dirty="0"/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F2527BCD-7C3B-4AFD-AF99-0115F5C4D1ED}"/>
              </a:ext>
            </a:extLst>
          </p:cNvPr>
          <p:cNvGrpSpPr/>
          <p:nvPr/>
        </p:nvGrpSpPr>
        <p:grpSpPr>
          <a:xfrm>
            <a:off x="1419200" y="2157864"/>
            <a:ext cx="6935157" cy="2"/>
            <a:chOff x="1058418" y="2425367"/>
            <a:chExt cx="7309700" cy="2"/>
          </a:xfrm>
        </p:grpSpPr>
        <p:cxnSp>
          <p:nvCxnSpPr>
            <p:cNvPr id="51" name="꺾인 연결선 62">
              <a:extLst>
                <a:ext uri="{FF2B5EF4-FFF2-40B4-BE49-F238E27FC236}">
                  <a16:creationId xmlns:a16="http://schemas.microsoft.com/office/drawing/2014/main" id="{7E3284B9-DE72-4E2E-9296-3C7B19A1CB4C}"/>
                </a:ext>
              </a:extLst>
            </p:cNvPr>
            <p:cNvCxnSpPr/>
            <p:nvPr/>
          </p:nvCxnSpPr>
          <p:spPr>
            <a:xfrm flipV="1">
              <a:off x="1058418" y="2425367"/>
              <a:ext cx="3734511" cy="2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꺾인 연결선 100">
              <a:extLst>
                <a:ext uri="{FF2B5EF4-FFF2-40B4-BE49-F238E27FC236}">
                  <a16:creationId xmlns:a16="http://schemas.microsoft.com/office/drawing/2014/main" id="{EB811F52-34AC-4EB4-B314-28C357C087F4}"/>
                </a:ext>
              </a:extLst>
            </p:cNvPr>
            <p:cNvCxnSpPr/>
            <p:nvPr/>
          </p:nvCxnSpPr>
          <p:spPr>
            <a:xfrm flipV="1">
              <a:off x="4633607" y="2425367"/>
              <a:ext cx="3734511" cy="2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3" name="꺾인 연결선 101">
            <a:extLst>
              <a:ext uri="{FF2B5EF4-FFF2-40B4-BE49-F238E27FC236}">
                <a16:creationId xmlns:a16="http://schemas.microsoft.com/office/drawing/2014/main" id="{CF114F85-8057-41F1-87D7-25A02FC4672C}"/>
              </a:ext>
            </a:extLst>
          </p:cNvPr>
          <p:cNvCxnSpPr/>
          <p:nvPr/>
        </p:nvCxnSpPr>
        <p:spPr>
          <a:xfrm flipV="1">
            <a:off x="4811199" y="1723255"/>
            <a:ext cx="3543158" cy="1"/>
          </a:xfrm>
          <a:prstGeom prst="bentConnector3">
            <a:avLst>
              <a:gd name="adj1" fmla="val 50000"/>
            </a:avLst>
          </a:prstGeom>
          <a:ln w="3175">
            <a:solidFill>
              <a:schemeClr val="bg1">
                <a:lumMod val="6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890601AD-034B-4DAD-8A32-0B1D72C187E3}"/>
              </a:ext>
            </a:extLst>
          </p:cNvPr>
          <p:cNvCxnSpPr/>
          <p:nvPr/>
        </p:nvCxnSpPr>
        <p:spPr bwMode="auto">
          <a:xfrm>
            <a:off x="4963453" y="1507673"/>
            <a:ext cx="0" cy="840241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rgbClr val="0000FF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201D4007-B171-458A-B4AA-2778DB96C0C3}"/>
              </a:ext>
            </a:extLst>
          </p:cNvPr>
          <p:cNvCxnSpPr/>
          <p:nvPr/>
        </p:nvCxnSpPr>
        <p:spPr bwMode="auto">
          <a:xfrm>
            <a:off x="5811179" y="1500077"/>
            <a:ext cx="0" cy="840241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rgbClr val="0000FF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731EFCF2-8497-48C0-ACCA-0FF36EC803A1}"/>
              </a:ext>
            </a:extLst>
          </p:cNvPr>
          <p:cNvCxnSpPr/>
          <p:nvPr/>
        </p:nvCxnSpPr>
        <p:spPr bwMode="auto">
          <a:xfrm>
            <a:off x="6658905" y="1492483"/>
            <a:ext cx="0" cy="840241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rgbClr val="0000FF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5E30DCAB-645F-4F3B-A5E1-39E89D331DEB}"/>
              </a:ext>
            </a:extLst>
          </p:cNvPr>
          <p:cNvCxnSpPr/>
          <p:nvPr/>
        </p:nvCxnSpPr>
        <p:spPr bwMode="auto">
          <a:xfrm>
            <a:off x="7506632" y="1484888"/>
            <a:ext cx="0" cy="840241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rgbClr val="0000FF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FBE5738D-2D00-4FD8-822F-18C0586CC34F}"/>
              </a:ext>
            </a:extLst>
          </p:cNvPr>
          <p:cNvCxnSpPr/>
          <p:nvPr/>
        </p:nvCxnSpPr>
        <p:spPr bwMode="auto">
          <a:xfrm>
            <a:off x="8354358" y="1477293"/>
            <a:ext cx="0" cy="840241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rgbClr val="0000FF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29881B61-27C1-4FCD-A4C7-7576B9C1F32D}"/>
              </a:ext>
            </a:extLst>
          </p:cNvPr>
          <p:cNvCxnSpPr/>
          <p:nvPr/>
        </p:nvCxnSpPr>
        <p:spPr bwMode="auto">
          <a:xfrm>
            <a:off x="4963452" y="2402750"/>
            <a:ext cx="0" cy="71385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rgbClr val="0000FF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DBF51F88-490A-4238-B272-A0FBA35FCC10}"/>
              </a:ext>
            </a:extLst>
          </p:cNvPr>
          <p:cNvGrpSpPr/>
          <p:nvPr/>
        </p:nvGrpSpPr>
        <p:grpSpPr>
          <a:xfrm>
            <a:off x="1419200" y="2568605"/>
            <a:ext cx="6935156" cy="369238"/>
            <a:chOff x="1058418" y="2858290"/>
            <a:chExt cx="7309699" cy="389179"/>
          </a:xfrm>
        </p:grpSpPr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74E5D21C-CA74-4559-B0EE-3165337DB642}"/>
                </a:ext>
              </a:extLst>
            </p:cNvPr>
            <p:cNvGrpSpPr/>
            <p:nvPr/>
          </p:nvGrpSpPr>
          <p:grpSpPr>
            <a:xfrm>
              <a:off x="1058418" y="2858293"/>
              <a:ext cx="1053986" cy="389176"/>
              <a:chOff x="1433671" y="2228624"/>
              <a:chExt cx="1698467" cy="490633"/>
            </a:xfrm>
          </p:grpSpPr>
          <p:cxnSp>
            <p:nvCxnSpPr>
              <p:cNvPr id="83" name="꺾인 연결선 6">
                <a:extLst>
                  <a:ext uri="{FF2B5EF4-FFF2-40B4-BE49-F238E27FC236}">
                    <a16:creationId xmlns:a16="http://schemas.microsoft.com/office/drawing/2014/main" id="{4C8C6194-91B5-42BE-A446-B3A823DEE2CB}"/>
                  </a:ext>
                </a:extLst>
              </p:cNvPr>
              <p:cNvCxnSpPr/>
              <p:nvPr/>
            </p:nvCxnSpPr>
            <p:spPr>
              <a:xfrm flipV="1">
                <a:off x="1433671" y="2228624"/>
                <a:ext cx="625332" cy="490633"/>
              </a:xfrm>
              <a:prstGeom prst="bentConnector3">
                <a:avLst>
                  <a:gd name="adj1" fmla="val 42137"/>
                </a:avLst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꺾인 연결선 7">
                <a:extLst>
                  <a:ext uri="{FF2B5EF4-FFF2-40B4-BE49-F238E27FC236}">
                    <a16:creationId xmlns:a16="http://schemas.microsoft.com/office/drawing/2014/main" id="{4AC302F8-F18E-4BF2-8977-241D715C21C7}"/>
                  </a:ext>
                </a:extLst>
              </p:cNvPr>
              <p:cNvCxnSpPr/>
              <p:nvPr/>
            </p:nvCxnSpPr>
            <p:spPr>
              <a:xfrm>
                <a:off x="2059003" y="2228624"/>
                <a:ext cx="1073135" cy="490633"/>
              </a:xfrm>
              <a:prstGeom prst="bentConnector3">
                <a:avLst>
                  <a:gd name="adj1" fmla="val -814"/>
                </a:avLst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519F17A3-0B3F-4C8C-9CC9-75D54DA3486A}"/>
                </a:ext>
              </a:extLst>
            </p:cNvPr>
            <p:cNvGrpSpPr/>
            <p:nvPr/>
          </p:nvGrpSpPr>
          <p:grpSpPr>
            <a:xfrm>
              <a:off x="1951927" y="2858292"/>
              <a:ext cx="1053986" cy="389176"/>
              <a:chOff x="1433671" y="2228624"/>
              <a:chExt cx="1698467" cy="490633"/>
            </a:xfrm>
          </p:grpSpPr>
          <p:cxnSp>
            <p:nvCxnSpPr>
              <p:cNvPr id="81" name="꺾인 연결선 37">
                <a:extLst>
                  <a:ext uri="{FF2B5EF4-FFF2-40B4-BE49-F238E27FC236}">
                    <a16:creationId xmlns:a16="http://schemas.microsoft.com/office/drawing/2014/main" id="{562C9D44-4461-4BEF-9906-E44569CA3247}"/>
                  </a:ext>
                </a:extLst>
              </p:cNvPr>
              <p:cNvCxnSpPr/>
              <p:nvPr/>
            </p:nvCxnSpPr>
            <p:spPr>
              <a:xfrm flipV="1">
                <a:off x="1433671" y="2228624"/>
                <a:ext cx="625332" cy="490633"/>
              </a:xfrm>
              <a:prstGeom prst="bentConnector3">
                <a:avLst>
                  <a:gd name="adj1" fmla="val 42137"/>
                </a:avLst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꺾인 연결선 38">
                <a:extLst>
                  <a:ext uri="{FF2B5EF4-FFF2-40B4-BE49-F238E27FC236}">
                    <a16:creationId xmlns:a16="http://schemas.microsoft.com/office/drawing/2014/main" id="{A1899A40-0DC6-4E1D-95CF-CE9F3A3C9CCB}"/>
                  </a:ext>
                </a:extLst>
              </p:cNvPr>
              <p:cNvCxnSpPr/>
              <p:nvPr/>
            </p:nvCxnSpPr>
            <p:spPr>
              <a:xfrm>
                <a:off x="2059003" y="2228624"/>
                <a:ext cx="1073135" cy="490633"/>
              </a:xfrm>
              <a:prstGeom prst="bentConnector3">
                <a:avLst>
                  <a:gd name="adj1" fmla="val -814"/>
                </a:avLst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5A9117A2-D948-4A98-91D2-BAD5F6B4E6C0}"/>
                </a:ext>
              </a:extLst>
            </p:cNvPr>
            <p:cNvGrpSpPr/>
            <p:nvPr/>
          </p:nvGrpSpPr>
          <p:grpSpPr>
            <a:xfrm>
              <a:off x="2845435" y="2858291"/>
              <a:ext cx="1053986" cy="389176"/>
              <a:chOff x="1433671" y="2228624"/>
              <a:chExt cx="1698467" cy="490633"/>
            </a:xfrm>
          </p:grpSpPr>
          <p:cxnSp>
            <p:nvCxnSpPr>
              <p:cNvPr id="79" name="꺾인 연결선 40">
                <a:extLst>
                  <a:ext uri="{FF2B5EF4-FFF2-40B4-BE49-F238E27FC236}">
                    <a16:creationId xmlns:a16="http://schemas.microsoft.com/office/drawing/2014/main" id="{73104169-1FD5-4EA8-B633-FDC2D54C86DB}"/>
                  </a:ext>
                </a:extLst>
              </p:cNvPr>
              <p:cNvCxnSpPr/>
              <p:nvPr/>
            </p:nvCxnSpPr>
            <p:spPr>
              <a:xfrm flipV="1">
                <a:off x="1433671" y="2228624"/>
                <a:ext cx="625332" cy="490633"/>
              </a:xfrm>
              <a:prstGeom prst="bentConnector3">
                <a:avLst>
                  <a:gd name="adj1" fmla="val 42137"/>
                </a:avLst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꺾인 연결선 41">
                <a:extLst>
                  <a:ext uri="{FF2B5EF4-FFF2-40B4-BE49-F238E27FC236}">
                    <a16:creationId xmlns:a16="http://schemas.microsoft.com/office/drawing/2014/main" id="{F7198597-BF8D-4C6F-8E67-8D2A9599CFEE}"/>
                  </a:ext>
                </a:extLst>
              </p:cNvPr>
              <p:cNvCxnSpPr/>
              <p:nvPr/>
            </p:nvCxnSpPr>
            <p:spPr>
              <a:xfrm>
                <a:off x="2059003" y="2228624"/>
                <a:ext cx="1073135" cy="490633"/>
              </a:xfrm>
              <a:prstGeom prst="bentConnector3">
                <a:avLst>
                  <a:gd name="adj1" fmla="val -814"/>
                </a:avLst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41919F88-618D-488A-B2D1-BC35C615EB00}"/>
                </a:ext>
              </a:extLst>
            </p:cNvPr>
            <p:cNvGrpSpPr/>
            <p:nvPr/>
          </p:nvGrpSpPr>
          <p:grpSpPr>
            <a:xfrm>
              <a:off x="3738943" y="2858290"/>
              <a:ext cx="1053986" cy="389176"/>
              <a:chOff x="1433671" y="2228624"/>
              <a:chExt cx="1698467" cy="490633"/>
            </a:xfrm>
          </p:grpSpPr>
          <p:cxnSp>
            <p:nvCxnSpPr>
              <p:cNvPr id="77" name="꺾인 연결선 43">
                <a:extLst>
                  <a:ext uri="{FF2B5EF4-FFF2-40B4-BE49-F238E27FC236}">
                    <a16:creationId xmlns:a16="http://schemas.microsoft.com/office/drawing/2014/main" id="{5CDD8B53-3CEB-4E6A-95B9-1C729ED3AF66}"/>
                  </a:ext>
                </a:extLst>
              </p:cNvPr>
              <p:cNvCxnSpPr/>
              <p:nvPr/>
            </p:nvCxnSpPr>
            <p:spPr>
              <a:xfrm flipV="1">
                <a:off x="1433671" y="2228624"/>
                <a:ext cx="625332" cy="490633"/>
              </a:xfrm>
              <a:prstGeom prst="bentConnector3">
                <a:avLst>
                  <a:gd name="adj1" fmla="val 42137"/>
                </a:avLst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꺾인 연결선 44">
                <a:extLst>
                  <a:ext uri="{FF2B5EF4-FFF2-40B4-BE49-F238E27FC236}">
                    <a16:creationId xmlns:a16="http://schemas.microsoft.com/office/drawing/2014/main" id="{FF544AB4-335A-4869-9FEA-C59ECF5C2514}"/>
                  </a:ext>
                </a:extLst>
              </p:cNvPr>
              <p:cNvCxnSpPr/>
              <p:nvPr/>
            </p:nvCxnSpPr>
            <p:spPr>
              <a:xfrm>
                <a:off x="2059003" y="2228624"/>
                <a:ext cx="1073135" cy="490633"/>
              </a:xfrm>
              <a:prstGeom prst="bentConnector3">
                <a:avLst>
                  <a:gd name="adj1" fmla="val -814"/>
                </a:avLst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5" name="그룹 64">
              <a:extLst>
                <a:ext uri="{FF2B5EF4-FFF2-40B4-BE49-F238E27FC236}">
                  <a16:creationId xmlns:a16="http://schemas.microsoft.com/office/drawing/2014/main" id="{8E4746A3-3D86-4A0D-8CC2-59FC12D2EA29}"/>
                </a:ext>
              </a:extLst>
            </p:cNvPr>
            <p:cNvGrpSpPr/>
            <p:nvPr/>
          </p:nvGrpSpPr>
          <p:grpSpPr>
            <a:xfrm>
              <a:off x="4633606" y="2858293"/>
              <a:ext cx="1053986" cy="389176"/>
              <a:chOff x="1433671" y="2228624"/>
              <a:chExt cx="1698467" cy="490633"/>
            </a:xfrm>
          </p:grpSpPr>
          <p:cxnSp>
            <p:nvCxnSpPr>
              <p:cNvPr id="75" name="꺾인 연결선 153">
                <a:extLst>
                  <a:ext uri="{FF2B5EF4-FFF2-40B4-BE49-F238E27FC236}">
                    <a16:creationId xmlns:a16="http://schemas.microsoft.com/office/drawing/2014/main" id="{81C22C03-5EAB-43B9-A42F-2E7A32D6942C}"/>
                  </a:ext>
                </a:extLst>
              </p:cNvPr>
              <p:cNvCxnSpPr/>
              <p:nvPr/>
            </p:nvCxnSpPr>
            <p:spPr>
              <a:xfrm flipV="1">
                <a:off x="1433671" y="2228624"/>
                <a:ext cx="625332" cy="490633"/>
              </a:xfrm>
              <a:prstGeom prst="bentConnector3">
                <a:avLst>
                  <a:gd name="adj1" fmla="val 42137"/>
                </a:avLst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꺾인 연결선 154">
                <a:extLst>
                  <a:ext uri="{FF2B5EF4-FFF2-40B4-BE49-F238E27FC236}">
                    <a16:creationId xmlns:a16="http://schemas.microsoft.com/office/drawing/2014/main" id="{EF6229C1-632A-4D16-8686-DED5B05D4765}"/>
                  </a:ext>
                </a:extLst>
              </p:cNvPr>
              <p:cNvCxnSpPr/>
              <p:nvPr/>
            </p:nvCxnSpPr>
            <p:spPr>
              <a:xfrm>
                <a:off x="2059003" y="2228624"/>
                <a:ext cx="1073135" cy="490633"/>
              </a:xfrm>
              <a:prstGeom prst="bentConnector3">
                <a:avLst>
                  <a:gd name="adj1" fmla="val -814"/>
                </a:avLst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6" name="그룹 65">
              <a:extLst>
                <a:ext uri="{FF2B5EF4-FFF2-40B4-BE49-F238E27FC236}">
                  <a16:creationId xmlns:a16="http://schemas.microsoft.com/office/drawing/2014/main" id="{56CAA3BA-F631-4305-828F-65B62F86BB0D}"/>
                </a:ext>
              </a:extLst>
            </p:cNvPr>
            <p:cNvGrpSpPr/>
            <p:nvPr/>
          </p:nvGrpSpPr>
          <p:grpSpPr>
            <a:xfrm>
              <a:off x="5527114" y="2858292"/>
              <a:ext cx="1053986" cy="389176"/>
              <a:chOff x="1433671" y="2228624"/>
              <a:chExt cx="1698467" cy="490633"/>
            </a:xfrm>
          </p:grpSpPr>
          <p:cxnSp>
            <p:nvCxnSpPr>
              <p:cNvPr id="73" name="꺾인 연결선 151">
                <a:extLst>
                  <a:ext uri="{FF2B5EF4-FFF2-40B4-BE49-F238E27FC236}">
                    <a16:creationId xmlns:a16="http://schemas.microsoft.com/office/drawing/2014/main" id="{78FE7456-B64A-4A45-9C23-9FF088D9063A}"/>
                  </a:ext>
                </a:extLst>
              </p:cNvPr>
              <p:cNvCxnSpPr/>
              <p:nvPr/>
            </p:nvCxnSpPr>
            <p:spPr>
              <a:xfrm flipV="1">
                <a:off x="1433671" y="2228624"/>
                <a:ext cx="625332" cy="490633"/>
              </a:xfrm>
              <a:prstGeom prst="bentConnector3">
                <a:avLst>
                  <a:gd name="adj1" fmla="val 42137"/>
                </a:avLst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꺾인 연결선 152">
                <a:extLst>
                  <a:ext uri="{FF2B5EF4-FFF2-40B4-BE49-F238E27FC236}">
                    <a16:creationId xmlns:a16="http://schemas.microsoft.com/office/drawing/2014/main" id="{48D233BF-4D6D-4D2D-A9F3-5F7D85063B0D}"/>
                  </a:ext>
                </a:extLst>
              </p:cNvPr>
              <p:cNvCxnSpPr/>
              <p:nvPr/>
            </p:nvCxnSpPr>
            <p:spPr>
              <a:xfrm>
                <a:off x="2059003" y="2228624"/>
                <a:ext cx="1073135" cy="490633"/>
              </a:xfrm>
              <a:prstGeom prst="bentConnector3">
                <a:avLst>
                  <a:gd name="adj1" fmla="val -814"/>
                </a:avLst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C683D4BB-6495-4FCE-B324-00D0B74D2C28}"/>
                </a:ext>
              </a:extLst>
            </p:cNvPr>
            <p:cNvGrpSpPr/>
            <p:nvPr/>
          </p:nvGrpSpPr>
          <p:grpSpPr>
            <a:xfrm>
              <a:off x="6420623" y="2858291"/>
              <a:ext cx="1053986" cy="389176"/>
              <a:chOff x="1433671" y="2228624"/>
              <a:chExt cx="1698467" cy="490633"/>
            </a:xfrm>
          </p:grpSpPr>
          <p:cxnSp>
            <p:nvCxnSpPr>
              <p:cNvPr id="71" name="꺾인 연결선 149">
                <a:extLst>
                  <a:ext uri="{FF2B5EF4-FFF2-40B4-BE49-F238E27FC236}">
                    <a16:creationId xmlns:a16="http://schemas.microsoft.com/office/drawing/2014/main" id="{6A9C2255-3516-4FDB-9E31-F4D43FF527A2}"/>
                  </a:ext>
                </a:extLst>
              </p:cNvPr>
              <p:cNvCxnSpPr/>
              <p:nvPr/>
            </p:nvCxnSpPr>
            <p:spPr>
              <a:xfrm flipV="1">
                <a:off x="1433671" y="2228624"/>
                <a:ext cx="625332" cy="490633"/>
              </a:xfrm>
              <a:prstGeom prst="bentConnector3">
                <a:avLst>
                  <a:gd name="adj1" fmla="val 42137"/>
                </a:avLst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꺾인 연결선 150">
                <a:extLst>
                  <a:ext uri="{FF2B5EF4-FFF2-40B4-BE49-F238E27FC236}">
                    <a16:creationId xmlns:a16="http://schemas.microsoft.com/office/drawing/2014/main" id="{C58E4CD9-1EF8-4641-80D3-7EF97376F61C}"/>
                  </a:ext>
                </a:extLst>
              </p:cNvPr>
              <p:cNvCxnSpPr/>
              <p:nvPr/>
            </p:nvCxnSpPr>
            <p:spPr>
              <a:xfrm>
                <a:off x="2059003" y="2228624"/>
                <a:ext cx="1073135" cy="490633"/>
              </a:xfrm>
              <a:prstGeom prst="bentConnector3">
                <a:avLst>
                  <a:gd name="adj1" fmla="val -814"/>
                </a:avLst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15EF1E1C-DA78-4A1E-B77E-3E94EF5033A5}"/>
                </a:ext>
              </a:extLst>
            </p:cNvPr>
            <p:cNvGrpSpPr/>
            <p:nvPr/>
          </p:nvGrpSpPr>
          <p:grpSpPr>
            <a:xfrm>
              <a:off x="7314131" y="2858290"/>
              <a:ext cx="1053986" cy="389176"/>
              <a:chOff x="1433671" y="2228624"/>
              <a:chExt cx="1698467" cy="490633"/>
            </a:xfrm>
          </p:grpSpPr>
          <p:cxnSp>
            <p:nvCxnSpPr>
              <p:cNvPr id="69" name="꺾인 연결선 147">
                <a:extLst>
                  <a:ext uri="{FF2B5EF4-FFF2-40B4-BE49-F238E27FC236}">
                    <a16:creationId xmlns:a16="http://schemas.microsoft.com/office/drawing/2014/main" id="{73BDDC20-47CC-42FF-91D2-4ABD9DD6F71C}"/>
                  </a:ext>
                </a:extLst>
              </p:cNvPr>
              <p:cNvCxnSpPr/>
              <p:nvPr/>
            </p:nvCxnSpPr>
            <p:spPr>
              <a:xfrm flipV="1">
                <a:off x="1433671" y="2228624"/>
                <a:ext cx="625332" cy="490633"/>
              </a:xfrm>
              <a:prstGeom prst="bentConnector3">
                <a:avLst>
                  <a:gd name="adj1" fmla="val 42137"/>
                </a:avLst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꺾인 연결선 148">
                <a:extLst>
                  <a:ext uri="{FF2B5EF4-FFF2-40B4-BE49-F238E27FC236}">
                    <a16:creationId xmlns:a16="http://schemas.microsoft.com/office/drawing/2014/main" id="{8E86DB02-185D-40A9-A1F5-389619828277}"/>
                  </a:ext>
                </a:extLst>
              </p:cNvPr>
              <p:cNvCxnSpPr/>
              <p:nvPr/>
            </p:nvCxnSpPr>
            <p:spPr>
              <a:xfrm>
                <a:off x="2059003" y="2228624"/>
                <a:ext cx="1073135" cy="490633"/>
              </a:xfrm>
              <a:prstGeom prst="bentConnector3">
                <a:avLst>
                  <a:gd name="adj1" fmla="val -814"/>
                </a:avLst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85" name="직선 연결선 84">
            <a:extLst>
              <a:ext uri="{FF2B5EF4-FFF2-40B4-BE49-F238E27FC236}">
                <a16:creationId xmlns:a16="http://schemas.microsoft.com/office/drawing/2014/main" id="{A12AB6D1-6A10-4AED-8184-E5186370DEB2}"/>
              </a:ext>
            </a:extLst>
          </p:cNvPr>
          <p:cNvCxnSpPr/>
          <p:nvPr/>
        </p:nvCxnSpPr>
        <p:spPr bwMode="auto">
          <a:xfrm>
            <a:off x="5811179" y="2396297"/>
            <a:ext cx="0" cy="71385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rgbClr val="0000FF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86" name="직선 연결선 85">
            <a:extLst>
              <a:ext uri="{FF2B5EF4-FFF2-40B4-BE49-F238E27FC236}">
                <a16:creationId xmlns:a16="http://schemas.microsoft.com/office/drawing/2014/main" id="{4C8C4B56-8BD1-4AFA-A1BD-C2BCC136A722}"/>
              </a:ext>
            </a:extLst>
          </p:cNvPr>
          <p:cNvCxnSpPr/>
          <p:nvPr/>
        </p:nvCxnSpPr>
        <p:spPr bwMode="auto">
          <a:xfrm>
            <a:off x="6658905" y="2389845"/>
            <a:ext cx="0" cy="71385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rgbClr val="0000FF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87" name="직선 연결선 86">
            <a:extLst>
              <a:ext uri="{FF2B5EF4-FFF2-40B4-BE49-F238E27FC236}">
                <a16:creationId xmlns:a16="http://schemas.microsoft.com/office/drawing/2014/main" id="{56318ECF-108C-40AC-B17F-2D43FFC993E1}"/>
              </a:ext>
            </a:extLst>
          </p:cNvPr>
          <p:cNvCxnSpPr/>
          <p:nvPr/>
        </p:nvCxnSpPr>
        <p:spPr bwMode="auto">
          <a:xfrm>
            <a:off x="7506632" y="2383392"/>
            <a:ext cx="0" cy="71385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rgbClr val="0000FF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88" name="직선 연결선 87">
            <a:extLst>
              <a:ext uri="{FF2B5EF4-FFF2-40B4-BE49-F238E27FC236}">
                <a16:creationId xmlns:a16="http://schemas.microsoft.com/office/drawing/2014/main" id="{B5F782F2-B855-4BF5-8C16-4E427FA22BC6}"/>
              </a:ext>
            </a:extLst>
          </p:cNvPr>
          <p:cNvCxnSpPr/>
          <p:nvPr/>
        </p:nvCxnSpPr>
        <p:spPr bwMode="auto">
          <a:xfrm>
            <a:off x="8354358" y="2376940"/>
            <a:ext cx="0" cy="71385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rgbClr val="0000FF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89" name="직선 연결선 88">
            <a:extLst>
              <a:ext uri="{FF2B5EF4-FFF2-40B4-BE49-F238E27FC236}">
                <a16:creationId xmlns:a16="http://schemas.microsoft.com/office/drawing/2014/main" id="{AC1D33AF-A187-4342-BC48-343C600481B8}"/>
              </a:ext>
            </a:extLst>
          </p:cNvPr>
          <p:cNvCxnSpPr/>
          <p:nvPr/>
        </p:nvCxnSpPr>
        <p:spPr bwMode="auto">
          <a:xfrm>
            <a:off x="4963452" y="3145626"/>
            <a:ext cx="0" cy="695664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rgbClr val="0000FF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90" name="직선 연결선 89">
            <a:extLst>
              <a:ext uri="{FF2B5EF4-FFF2-40B4-BE49-F238E27FC236}">
                <a16:creationId xmlns:a16="http://schemas.microsoft.com/office/drawing/2014/main" id="{A44DC729-D3E6-4B17-9A6B-080C41D5AF3E}"/>
              </a:ext>
            </a:extLst>
          </p:cNvPr>
          <p:cNvCxnSpPr/>
          <p:nvPr/>
        </p:nvCxnSpPr>
        <p:spPr bwMode="auto">
          <a:xfrm>
            <a:off x="5811179" y="3145626"/>
            <a:ext cx="0" cy="695664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rgbClr val="0000FF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91" name="직선 연결선 90">
            <a:extLst>
              <a:ext uri="{FF2B5EF4-FFF2-40B4-BE49-F238E27FC236}">
                <a16:creationId xmlns:a16="http://schemas.microsoft.com/office/drawing/2014/main" id="{182E0A10-ADF2-433B-B996-B99D254E2DDF}"/>
              </a:ext>
            </a:extLst>
          </p:cNvPr>
          <p:cNvCxnSpPr/>
          <p:nvPr/>
        </p:nvCxnSpPr>
        <p:spPr bwMode="auto">
          <a:xfrm>
            <a:off x="6658905" y="3145626"/>
            <a:ext cx="0" cy="695664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rgbClr val="0000FF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F870D504-7F10-4AF3-BCB0-EF70C18DC943}"/>
              </a:ext>
            </a:extLst>
          </p:cNvPr>
          <p:cNvGrpSpPr/>
          <p:nvPr/>
        </p:nvGrpSpPr>
        <p:grpSpPr>
          <a:xfrm>
            <a:off x="1419200" y="3313543"/>
            <a:ext cx="6935158" cy="359829"/>
            <a:chOff x="1058418" y="3643460"/>
            <a:chExt cx="7309701" cy="379262"/>
          </a:xfrm>
        </p:grpSpPr>
        <p:cxnSp>
          <p:nvCxnSpPr>
            <p:cNvPr id="93" name="꺾인 연결선 50">
              <a:extLst>
                <a:ext uri="{FF2B5EF4-FFF2-40B4-BE49-F238E27FC236}">
                  <a16:creationId xmlns:a16="http://schemas.microsoft.com/office/drawing/2014/main" id="{99BEE61C-7B0B-43A1-9953-32AAA99C489D}"/>
                </a:ext>
              </a:extLst>
            </p:cNvPr>
            <p:cNvCxnSpPr/>
            <p:nvPr/>
          </p:nvCxnSpPr>
          <p:spPr>
            <a:xfrm flipV="1">
              <a:off x="1058418" y="3643460"/>
              <a:ext cx="388051" cy="379262"/>
            </a:xfrm>
            <a:prstGeom prst="bentConnector3">
              <a:avLst>
                <a:gd name="adj1" fmla="val 421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꺾인 연결선 51">
              <a:extLst>
                <a:ext uri="{FF2B5EF4-FFF2-40B4-BE49-F238E27FC236}">
                  <a16:creationId xmlns:a16="http://schemas.microsoft.com/office/drawing/2014/main" id="{51D0C779-D56B-4B99-9748-949BBB1FF32E}"/>
                </a:ext>
              </a:extLst>
            </p:cNvPr>
            <p:cNvCxnSpPr/>
            <p:nvPr/>
          </p:nvCxnSpPr>
          <p:spPr>
            <a:xfrm>
              <a:off x="1446469" y="3643460"/>
              <a:ext cx="665935" cy="379262"/>
            </a:xfrm>
            <a:prstGeom prst="bentConnector3">
              <a:avLst>
                <a:gd name="adj1" fmla="val 33136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꺾인 연결선 78">
              <a:extLst>
                <a:ext uri="{FF2B5EF4-FFF2-40B4-BE49-F238E27FC236}">
                  <a16:creationId xmlns:a16="http://schemas.microsoft.com/office/drawing/2014/main" id="{91DDA450-5DEB-4A60-8E97-321316B07F2C}"/>
                </a:ext>
              </a:extLst>
            </p:cNvPr>
            <p:cNvCxnSpPr/>
            <p:nvPr/>
          </p:nvCxnSpPr>
          <p:spPr>
            <a:xfrm flipV="1">
              <a:off x="1951927" y="3643460"/>
              <a:ext cx="388051" cy="379262"/>
            </a:xfrm>
            <a:prstGeom prst="bentConnector3">
              <a:avLst>
                <a:gd name="adj1" fmla="val 421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꺾인 연결선 79">
              <a:extLst>
                <a:ext uri="{FF2B5EF4-FFF2-40B4-BE49-F238E27FC236}">
                  <a16:creationId xmlns:a16="http://schemas.microsoft.com/office/drawing/2014/main" id="{DDEDD87A-0E5E-4665-A4C0-58272ECAC590}"/>
                </a:ext>
              </a:extLst>
            </p:cNvPr>
            <p:cNvCxnSpPr/>
            <p:nvPr/>
          </p:nvCxnSpPr>
          <p:spPr>
            <a:xfrm>
              <a:off x="2339978" y="3643460"/>
              <a:ext cx="665935" cy="379262"/>
            </a:xfrm>
            <a:prstGeom prst="bentConnector3">
              <a:avLst>
                <a:gd name="adj1" fmla="val 33136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꺾인 연결선 81">
              <a:extLst>
                <a:ext uri="{FF2B5EF4-FFF2-40B4-BE49-F238E27FC236}">
                  <a16:creationId xmlns:a16="http://schemas.microsoft.com/office/drawing/2014/main" id="{1794041D-1512-4F7B-BAB0-FC0C54EC34BF}"/>
                </a:ext>
              </a:extLst>
            </p:cNvPr>
            <p:cNvCxnSpPr/>
            <p:nvPr/>
          </p:nvCxnSpPr>
          <p:spPr>
            <a:xfrm flipV="1">
              <a:off x="2845436" y="3643460"/>
              <a:ext cx="388051" cy="379262"/>
            </a:xfrm>
            <a:prstGeom prst="bentConnector3">
              <a:avLst>
                <a:gd name="adj1" fmla="val 421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꺾인 연결선 82">
              <a:extLst>
                <a:ext uri="{FF2B5EF4-FFF2-40B4-BE49-F238E27FC236}">
                  <a16:creationId xmlns:a16="http://schemas.microsoft.com/office/drawing/2014/main" id="{BD477477-9EB4-4A6D-844D-6DB7543F3FE3}"/>
                </a:ext>
              </a:extLst>
            </p:cNvPr>
            <p:cNvCxnSpPr/>
            <p:nvPr/>
          </p:nvCxnSpPr>
          <p:spPr>
            <a:xfrm>
              <a:off x="3233487" y="3643460"/>
              <a:ext cx="665935" cy="379262"/>
            </a:xfrm>
            <a:prstGeom prst="bentConnector3">
              <a:avLst>
                <a:gd name="adj1" fmla="val 33136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꺾인 연결선 84">
              <a:extLst>
                <a:ext uri="{FF2B5EF4-FFF2-40B4-BE49-F238E27FC236}">
                  <a16:creationId xmlns:a16="http://schemas.microsoft.com/office/drawing/2014/main" id="{BC92E246-97D7-416C-810E-B1297A21EC4E}"/>
                </a:ext>
              </a:extLst>
            </p:cNvPr>
            <p:cNvCxnSpPr/>
            <p:nvPr/>
          </p:nvCxnSpPr>
          <p:spPr>
            <a:xfrm flipV="1">
              <a:off x="3738945" y="3643460"/>
              <a:ext cx="388051" cy="379262"/>
            </a:xfrm>
            <a:prstGeom prst="bentConnector3">
              <a:avLst>
                <a:gd name="adj1" fmla="val 421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꺾인 연결선 85">
              <a:extLst>
                <a:ext uri="{FF2B5EF4-FFF2-40B4-BE49-F238E27FC236}">
                  <a16:creationId xmlns:a16="http://schemas.microsoft.com/office/drawing/2014/main" id="{971F0408-95A2-40AC-92E9-EE0DD0940535}"/>
                </a:ext>
              </a:extLst>
            </p:cNvPr>
            <p:cNvCxnSpPr/>
            <p:nvPr/>
          </p:nvCxnSpPr>
          <p:spPr>
            <a:xfrm>
              <a:off x="4126996" y="3643460"/>
              <a:ext cx="665935" cy="379262"/>
            </a:xfrm>
            <a:prstGeom prst="bentConnector3">
              <a:avLst>
                <a:gd name="adj1" fmla="val 33136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꺾인 연결선 156">
              <a:extLst>
                <a:ext uri="{FF2B5EF4-FFF2-40B4-BE49-F238E27FC236}">
                  <a16:creationId xmlns:a16="http://schemas.microsoft.com/office/drawing/2014/main" id="{830A8B77-0127-47F0-A57B-597FDF26C6CE}"/>
                </a:ext>
              </a:extLst>
            </p:cNvPr>
            <p:cNvCxnSpPr/>
            <p:nvPr/>
          </p:nvCxnSpPr>
          <p:spPr>
            <a:xfrm flipV="1">
              <a:off x="4633606" y="3643460"/>
              <a:ext cx="388051" cy="379262"/>
            </a:xfrm>
            <a:prstGeom prst="bentConnector3">
              <a:avLst>
                <a:gd name="adj1" fmla="val 421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꺾인 연결선 157">
              <a:extLst>
                <a:ext uri="{FF2B5EF4-FFF2-40B4-BE49-F238E27FC236}">
                  <a16:creationId xmlns:a16="http://schemas.microsoft.com/office/drawing/2014/main" id="{BC0BB201-AA6F-40BD-AD7C-1F97C829EEAA}"/>
                </a:ext>
              </a:extLst>
            </p:cNvPr>
            <p:cNvCxnSpPr/>
            <p:nvPr/>
          </p:nvCxnSpPr>
          <p:spPr>
            <a:xfrm>
              <a:off x="5021657" y="3643460"/>
              <a:ext cx="665935" cy="379262"/>
            </a:xfrm>
            <a:prstGeom prst="bentConnector3">
              <a:avLst>
                <a:gd name="adj1" fmla="val 33136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꺾인 연결선 159">
              <a:extLst>
                <a:ext uri="{FF2B5EF4-FFF2-40B4-BE49-F238E27FC236}">
                  <a16:creationId xmlns:a16="http://schemas.microsoft.com/office/drawing/2014/main" id="{EDB205A1-7170-4760-BC06-DF3DEA084B5D}"/>
                </a:ext>
              </a:extLst>
            </p:cNvPr>
            <p:cNvCxnSpPr/>
            <p:nvPr/>
          </p:nvCxnSpPr>
          <p:spPr>
            <a:xfrm flipV="1">
              <a:off x="5527115" y="3643460"/>
              <a:ext cx="388051" cy="379262"/>
            </a:xfrm>
            <a:prstGeom prst="bentConnector3">
              <a:avLst>
                <a:gd name="adj1" fmla="val 421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꺾인 연결선 160">
              <a:extLst>
                <a:ext uri="{FF2B5EF4-FFF2-40B4-BE49-F238E27FC236}">
                  <a16:creationId xmlns:a16="http://schemas.microsoft.com/office/drawing/2014/main" id="{60D370DF-7D11-4744-B2F2-44291DBE5001}"/>
                </a:ext>
              </a:extLst>
            </p:cNvPr>
            <p:cNvCxnSpPr/>
            <p:nvPr/>
          </p:nvCxnSpPr>
          <p:spPr>
            <a:xfrm>
              <a:off x="5915166" y="3643460"/>
              <a:ext cx="665935" cy="379262"/>
            </a:xfrm>
            <a:prstGeom prst="bentConnector3">
              <a:avLst>
                <a:gd name="adj1" fmla="val 33136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꺾인 연결선 162">
              <a:extLst>
                <a:ext uri="{FF2B5EF4-FFF2-40B4-BE49-F238E27FC236}">
                  <a16:creationId xmlns:a16="http://schemas.microsoft.com/office/drawing/2014/main" id="{09882564-1FA3-4582-9D00-C0248C0D2337}"/>
                </a:ext>
              </a:extLst>
            </p:cNvPr>
            <p:cNvCxnSpPr/>
            <p:nvPr/>
          </p:nvCxnSpPr>
          <p:spPr>
            <a:xfrm flipV="1">
              <a:off x="6420624" y="3643460"/>
              <a:ext cx="388051" cy="379262"/>
            </a:xfrm>
            <a:prstGeom prst="bentConnector3">
              <a:avLst>
                <a:gd name="adj1" fmla="val 421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꺾인 연결선 163">
              <a:extLst>
                <a:ext uri="{FF2B5EF4-FFF2-40B4-BE49-F238E27FC236}">
                  <a16:creationId xmlns:a16="http://schemas.microsoft.com/office/drawing/2014/main" id="{A2001E74-328C-4F25-A3B3-267BB6C9EE20}"/>
                </a:ext>
              </a:extLst>
            </p:cNvPr>
            <p:cNvCxnSpPr/>
            <p:nvPr/>
          </p:nvCxnSpPr>
          <p:spPr>
            <a:xfrm>
              <a:off x="6808675" y="3643460"/>
              <a:ext cx="665935" cy="379262"/>
            </a:xfrm>
            <a:prstGeom prst="bentConnector3">
              <a:avLst>
                <a:gd name="adj1" fmla="val 33136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꺾인 연결선 165">
              <a:extLst>
                <a:ext uri="{FF2B5EF4-FFF2-40B4-BE49-F238E27FC236}">
                  <a16:creationId xmlns:a16="http://schemas.microsoft.com/office/drawing/2014/main" id="{BAB15DD0-5634-4606-9C54-3A23D39048D1}"/>
                </a:ext>
              </a:extLst>
            </p:cNvPr>
            <p:cNvCxnSpPr/>
            <p:nvPr/>
          </p:nvCxnSpPr>
          <p:spPr>
            <a:xfrm flipV="1">
              <a:off x="7314133" y="3643460"/>
              <a:ext cx="388051" cy="379262"/>
            </a:xfrm>
            <a:prstGeom prst="bentConnector3">
              <a:avLst>
                <a:gd name="adj1" fmla="val 421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꺾인 연결선 166">
              <a:extLst>
                <a:ext uri="{FF2B5EF4-FFF2-40B4-BE49-F238E27FC236}">
                  <a16:creationId xmlns:a16="http://schemas.microsoft.com/office/drawing/2014/main" id="{DA7D29CA-1BAF-4619-9DCE-1BF816E7A508}"/>
                </a:ext>
              </a:extLst>
            </p:cNvPr>
            <p:cNvCxnSpPr/>
            <p:nvPr/>
          </p:nvCxnSpPr>
          <p:spPr>
            <a:xfrm>
              <a:off x="7702184" y="3643460"/>
              <a:ext cx="665935" cy="379262"/>
            </a:xfrm>
            <a:prstGeom prst="bentConnector3">
              <a:avLst>
                <a:gd name="adj1" fmla="val 33136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9" name="직선 연결선 108">
            <a:extLst>
              <a:ext uri="{FF2B5EF4-FFF2-40B4-BE49-F238E27FC236}">
                <a16:creationId xmlns:a16="http://schemas.microsoft.com/office/drawing/2014/main" id="{4CFF93F6-B162-4AC2-BC16-7AB394206E19}"/>
              </a:ext>
            </a:extLst>
          </p:cNvPr>
          <p:cNvCxnSpPr/>
          <p:nvPr/>
        </p:nvCxnSpPr>
        <p:spPr bwMode="auto">
          <a:xfrm>
            <a:off x="7506632" y="3145626"/>
            <a:ext cx="0" cy="695664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rgbClr val="0000FF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10" name="직선 연결선 109">
            <a:extLst>
              <a:ext uri="{FF2B5EF4-FFF2-40B4-BE49-F238E27FC236}">
                <a16:creationId xmlns:a16="http://schemas.microsoft.com/office/drawing/2014/main" id="{A6C4FD65-1494-471B-A85C-124A92A4D68B}"/>
              </a:ext>
            </a:extLst>
          </p:cNvPr>
          <p:cNvCxnSpPr/>
          <p:nvPr/>
        </p:nvCxnSpPr>
        <p:spPr bwMode="auto">
          <a:xfrm>
            <a:off x="8354356" y="3145626"/>
            <a:ext cx="0" cy="695664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rgbClr val="0000FF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11" name="직선 연결선 110">
            <a:extLst>
              <a:ext uri="{FF2B5EF4-FFF2-40B4-BE49-F238E27FC236}">
                <a16:creationId xmlns:a16="http://schemas.microsoft.com/office/drawing/2014/main" id="{431ACCE7-D251-42C9-A18C-E6BCEFE0AE76}"/>
              </a:ext>
            </a:extLst>
          </p:cNvPr>
          <p:cNvCxnSpPr/>
          <p:nvPr/>
        </p:nvCxnSpPr>
        <p:spPr bwMode="auto">
          <a:xfrm>
            <a:off x="4963452" y="3870317"/>
            <a:ext cx="0" cy="777706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rgbClr val="0000FF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grpSp>
        <p:nvGrpSpPr>
          <p:cNvPr id="112" name="그룹 111">
            <a:extLst>
              <a:ext uri="{FF2B5EF4-FFF2-40B4-BE49-F238E27FC236}">
                <a16:creationId xmlns:a16="http://schemas.microsoft.com/office/drawing/2014/main" id="{9BE7712F-B9D9-4B3B-B0C1-0B03B996F946}"/>
              </a:ext>
            </a:extLst>
          </p:cNvPr>
          <p:cNvGrpSpPr/>
          <p:nvPr/>
        </p:nvGrpSpPr>
        <p:grpSpPr>
          <a:xfrm>
            <a:off x="1419200" y="4046554"/>
            <a:ext cx="6935158" cy="406721"/>
            <a:chOff x="1058418" y="4416057"/>
            <a:chExt cx="7309701" cy="428687"/>
          </a:xfrm>
        </p:grpSpPr>
        <p:cxnSp>
          <p:nvCxnSpPr>
            <p:cNvPr id="113" name="꺾인 연결선 54">
              <a:extLst>
                <a:ext uri="{FF2B5EF4-FFF2-40B4-BE49-F238E27FC236}">
                  <a16:creationId xmlns:a16="http://schemas.microsoft.com/office/drawing/2014/main" id="{674ECB37-DDFE-4E99-9792-64A4512EA990}"/>
                </a:ext>
              </a:extLst>
            </p:cNvPr>
            <p:cNvCxnSpPr/>
            <p:nvPr/>
          </p:nvCxnSpPr>
          <p:spPr>
            <a:xfrm flipV="1">
              <a:off x="1058418" y="4420754"/>
              <a:ext cx="388051" cy="423990"/>
            </a:xfrm>
            <a:prstGeom prst="bentConnector3">
              <a:avLst>
                <a:gd name="adj1" fmla="val 421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꺾인 연결선 55">
              <a:extLst>
                <a:ext uri="{FF2B5EF4-FFF2-40B4-BE49-F238E27FC236}">
                  <a16:creationId xmlns:a16="http://schemas.microsoft.com/office/drawing/2014/main" id="{880BA8C8-7291-4E53-AC20-EC26A172F8E4}"/>
                </a:ext>
              </a:extLst>
            </p:cNvPr>
            <p:cNvCxnSpPr/>
            <p:nvPr/>
          </p:nvCxnSpPr>
          <p:spPr>
            <a:xfrm>
              <a:off x="1446469" y="4420754"/>
              <a:ext cx="665935" cy="423990"/>
            </a:xfrm>
            <a:prstGeom prst="bentConnector3">
              <a:avLst>
                <a:gd name="adj1" fmla="val 67086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꺾인 연결선 87">
              <a:extLst>
                <a:ext uri="{FF2B5EF4-FFF2-40B4-BE49-F238E27FC236}">
                  <a16:creationId xmlns:a16="http://schemas.microsoft.com/office/drawing/2014/main" id="{D496A4F0-612B-47F8-A30F-E5850CC3A262}"/>
                </a:ext>
              </a:extLst>
            </p:cNvPr>
            <p:cNvCxnSpPr/>
            <p:nvPr/>
          </p:nvCxnSpPr>
          <p:spPr>
            <a:xfrm flipV="1">
              <a:off x="1951927" y="4419188"/>
              <a:ext cx="388051" cy="423990"/>
            </a:xfrm>
            <a:prstGeom prst="bentConnector3">
              <a:avLst>
                <a:gd name="adj1" fmla="val 421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꺾인 연결선 88">
              <a:extLst>
                <a:ext uri="{FF2B5EF4-FFF2-40B4-BE49-F238E27FC236}">
                  <a16:creationId xmlns:a16="http://schemas.microsoft.com/office/drawing/2014/main" id="{69ED170F-B8E7-456E-870A-977AF9B72951}"/>
                </a:ext>
              </a:extLst>
            </p:cNvPr>
            <p:cNvCxnSpPr/>
            <p:nvPr/>
          </p:nvCxnSpPr>
          <p:spPr>
            <a:xfrm>
              <a:off x="2339978" y="4419188"/>
              <a:ext cx="665935" cy="423990"/>
            </a:xfrm>
            <a:prstGeom prst="bentConnector3">
              <a:avLst>
                <a:gd name="adj1" fmla="val 67086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꺾인 연결선 90">
              <a:extLst>
                <a:ext uri="{FF2B5EF4-FFF2-40B4-BE49-F238E27FC236}">
                  <a16:creationId xmlns:a16="http://schemas.microsoft.com/office/drawing/2014/main" id="{9B180A42-8100-4F08-B92F-37E2803543BA}"/>
                </a:ext>
              </a:extLst>
            </p:cNvPr>
            <p:cNvCxnSpPr/>
            <p:nvPr/>
          </p:nvCxnSpPr>
          <p:spPr>
            <a:xfrm flipV="1">
              <a:off x="2845436" y="4417623"/>
              <a:ext cx="388051" cy="423990"/>
            </a:xfrm>
            <a:prstGeom prst="bentConnector3">
              <a:avLst>
                <a:gd name="adj1" fmla="val 421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꺾인 연결선 91">
              <a:extLst>
                <a:ext uri="{FF2B5EF4-FFF2-40B4-BE49-F238E27FC236}">
                  <a16:creationId xmlns:a16="http://schemas.microsoft.com/office/drawing/2014/main" id="{17A2808D-E51E-4C56-9391-606D5DBE2929}"/>
                </a:ext>
              </a:extLst>
            </p:cNvPr>
            <p:cNvCxnSpPr/>
            <p:nvPr/>
          </p:nvCxnSpPr>
          <p:spPr>
            <a:xfrm>
              <a:off x="3233487" y="4417623"/>
              <a:ext cx="665935" cy="423990"/>
            </a:xfrm>
            <a:prstGeom prst="bentConnector3">
              <a:avLst>
                <a:gd name="adj1" fmla="val 67086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꺾인 연결선 93">
              <a:extLst>
                <a:ext uri="{FF2B5EF4-FFF2-40B4-BE49-F238E27FC236}">
                  <a16:creationId xmlns:a16="http://schemas.microsoft.com/office/drawing/2014/main" id="{E2028BFE-E4C3-4A35-8C8B-96552F16156D}"/>
                </a:ext>
              </a:extLst>
            </p:cNvPr>
            <p:cNvCxnSpPr/>
            <p:nvPr/>
          </p:nvCxnSpPr>
          <p:spPr>
            <a:xfrm flipV="1">
              <a:off x="3738945" y="4416057"/>
              <a:ext cx="388051" cy="423990"/>
            </a:xfrm>
            <a:prstGeom prst="bentConnector3">
              <a:avLst>
                <a:gd name="adj1" fmla="val 421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꺾인 연결선 94">
              <a:extLst>
                <a:ext uri="{FF2B5EF4-FFF2-40B4-BE49-F238E27FC236}">
                  <a16:creationId xmlns:a16="http://schemas.microsoft.com/office/drawing/2014/main" id="{0930CA6E-2521-4CF6-B41D-E361E3366750}"/>
                </a:ext>
              </a:extLst>
            </p:cNvPr>
            <p:cNvCxnSpPr/>
            <p:nvPr/>
          </p:nvCxnSpPr>
          <p:spPr>
            <a:xfrm>
              <a:off x="4126996" y="4416057"/>
              <a:ext cx="665935" cy="423990"/>
            </a:xfrm>
            <a:prstGeom prst="bentConnector3">
              <a:avLst>
                <a:gd name="adj1" fmla="val 67086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꺾인 연결선 172">
              <a:extLst>
                <a:ext uri="{FF2B5EF4-FFF2-40B4-BE49-F238E27FC236}">
                  <a16:creationId xmlns:a16="http://schemas.microsoft.com/office/drawing/2014/main" id="{61382968-8883-45F3-8AA9-0795D79BDE68}"/>
                </a:ext>
              </a:extLst>
            </p:cNvPr>
            <p:cNvCxnSpPr/>
            <p:nvPr/>
          </p:nvCxnSpPr>
          <p:spPr>
            <a:xfrm flipV="1">
              <a:off x="4633606" y="4420754"/>
              <a:ext cx="388051" cy="423990"/>
            </a:xfrm>
            <a:prstGeom prst="bentConnector3">
              <a:avLst>
                <a:gd name="adj1" fmla="val 421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꺾인 연결선 173">
              <a:extLst>
                <a:ext uri="{FF2B5EF4-FFF2-40B4-BE49-F238E27FC236}">
                  <a16:creationId xmlns:a16="http://schemas.microsoft.com/office/drawing/2014/main" id="{4ED7C5C0-05B9-4617-8B92-D57A4DD442A7}"/>
                </a:ext>
              </a:extLst>
            </p:cNvPr>
            <p:cNvCxnSpPr/>
            <p:nvPr/>
          </p:nvCxnSpPr>
          <p:spPr>
            <a:xfrm>
              <a:off x="5021657" y="4420754"/>
              <a:ext cx="665935" cy="423990"/>
            </a:xfrm>
            <a:prstGeom prst="bentConnector3">
              <a:avLst>
                <a:gd name="adj1" fmla="val 67086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꺾인 연결선 175">
              <a:extLst>
                <a:ext uri="{FF2B5EF4-FFF2-40B4-BE49-F238E27FC236}">
                  <a16:creationId xmlns:a16="http://schemas.microsoft.com/office/drawing/2014/main" id="{D8B62534-570C-4F77-84D6-760F2E756EBA}"/>
                </a:ext>
              </a:extLst>
            </p:cNvPr>
            <p:cNvCxnSpPr/>
            <p:nvPr/>
          </p:nvCxnSpPr>
          <p:spPr>
            <a:xfrm flipV="1">
              <a:off x="5527115" y="4419188"/>
              <a:ext cx="388051" cy="423990"/>
            </a:xfrm>
            <a:prstGeom prst="bentConnector3">
              <a:avLst>
                <a:gd name="adj1" fmla="val 421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꺾인 연결선 176">
              <a:extLst>
                <a:ext uri="{FF2B5EF4-FFF2-40B4-BE49-F238E27FC236}">
                  <a16:creationId xmlns:a16="http://schemas.microsoft.com/office/drawing/2014/main" id="{91FC190E-A8BA-4F6B-B6B2-2F5693F69BF0}"/>
                </a:ext>
              </a:extLst>
            </p:cNvPr>
            <p:cNvCxnSpPr/>
            <p:nvPr/>
          </p:nvCxnSpPr>
          <p:spPr>
            <a:xfrm>
              <a:off x="5915166" y="4419188"/>
              <a:ext cx="665935" cy="423990"/>
            </a:xfrm>
            <a:prstGeom prst="bentConnector3">
              <a:avLst>
                <a:gd name="adj1" fmla="val 67086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꺾인 연결선 177">
              <a:extLst>
                <a:ext uri="{FF2B5EF4-FFF2-40B4-BE49-F238E27FC236}">
                  <a16:creationId xmlns:a16="http://schemas.microsoft.com/office/drawing/2014/main" id="{B4511109-5AF2-460D-AA50-77D9014988E2}"/>
                </a:ext>
              </a:extLst>
            </p:cNvPr>
            <p:cNvCxnSpPr/>
            <p:nvPr/>
          </p:nvCxnSpPr>
          <p:spPr>
            <a:xfrm flipV="1">
              <a:off x="6420624" y="4417623"/>
              <a:ext cx="388051" cy="423990"/>
            </a:xfrm>
            <a:prstGeom prst="bentConnector3">
              <a:avLst>
                <a:gd name="adj1" fmla="val 421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꺾인 연결선 178">
              <a:extLst>
                <a:ext uri="{FF2B5EF4-FFF2-40B4-BE49-F238E27FC236}">
                  <a16:creationId xmlns:a16="http://schemas.microsoft.com/office/drawing/2014/main" id="{3359510E-C151-4548-90FE-973A270B97A6}"/>
                </a:ext>
              </a:extLst>
            </p:cNvPr>
            <p:cNvCxnSpPr/>
            <p:nvPr/>
          </p:nvCxnSpPr>
          <p:spPr>
            <a:xfrm>
              <a:off x="6808675" y="4417623"/>
              <a:ext cx="665935" cy="423990"/>
            </a:xfrm>
            <a:prstGeom prst="bentConnector3">
              <a:avLst>
                <a:gd name="adj1" fmla="val 67086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꺾인 연결선 179">
              <a:extLst>
                <a:ext uri="{FF2B5EF4-FFF2-40B4-BE49-F238E27FC236}">
                  <a16:creationId xmlns:a16="http://schemas.microsoft.com/office/drawing/2014/main" id="{1371D9B4-C358-425F-8730-0DAF06604BEC}"/>
                </a:ext>
              </a:extLst>
            </p:cNvPr>
            <p:cNvCxnSpPr/>
            <p:nvPr/>
          </p:nvCxnSpPr>
          <p:spPr>
            <a:xfrm flipV="1">
              <a:off x="7314133" y="4416057"/>
              <a:ext cx="388051" cy="423990"/>
            </a:xfrm>
            <a:prstGeom prst="bentConnector3">
              <a:avLst>
                <a:gd name="adj1" fmla="val 421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꺾인 연결선 180">
              <a:extLst>
                <a:ext uri="{FF2B5EF4-FFF2-40B4-BE49-F238E27FC236}">
                  <a16:creationId xmlns:a16="http://schemas.microsoft.com/office/drawing/2014/main" id="{8CD28309-5319-41B2-9900-3947246538BD}"/>
                </a:ext>
              </a:extLst>
            </p:cNvPr>
            <p:cNvCxnSpPr/>
            <p:nvPr/>
          </p:nvCxnSpPr>
          <p:spPr>
            <a:xfrm>
              <a:off x="7702184" y="4416057"/>
              <a:ext cx="665935" cy="423990"/>
            </a:xfrm>
            <a:prstGeom prst="bentConnector3">
              <a:avLst>
                <a:gd name="adj1" fmla="val 67086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9" name="직선 연결선 128">
            <a:extLst>
              <a:ext uri="{FF2B5EF4-FFF2-40B4-BE49-F238E27FC236}">
                <a16:creationId xmlns:a16="http://schemas.microsoft.com/office/drawing/2014/main" id="{3C5113B5-8FD9-4FEA-BC33-B9E85748608C}"/>
              </a:ext>
            </a:extLst>
          </p:cNvPr>
          <p:cNvCxnSpPr/>
          <p:nvPr/>
        </p:nvCxnSpPr>
        <p:spPr bwMode="auto">
          <a:xfrm>
            <a:off x="5811763" y="3870317"/>
            <a:ext cx="0" cy="777706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rgbClr val="0000FF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30" name="직선 연결선 129">
            <a:extLst>
              <a:ext uri="{FF2B5EF4-FFF2-40B4-BE49-F238E27FC236}">
                <a16:creationId xmlns:a16="http://schemas.microsoft.com/office/drawing/2014/main" id="{4B3082B4-9F29-4F0B-84AD-6B3CC75F2F7A}"/>
              </a:ext>
            </a:extLst>
          </p:cNvPr>
          <p:cNvCxnSpPr/>
          <p:nvPr/>
        </p:nvCxnSpPr>
        <p:spPr bwMode="auto">
          <a:xfrm>
            <a:off x="6660075" y="3870317"/>
            <a:ext cx="0" cy="777706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rgbClr val="0000FF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31" name="직선 연결선 130">
            <a:extLst>
              <a:ext uri="{FF2B5EF4-FFF2-40B4-BE49-F238E27FC236}">
                <a16:creationId xmlns:a16="http://schemas.microsoft.com/office/drawing/2014/main" id="{4C74A83D-7277-4ED4-85ED-E34EC8F3CD83}"/>
              </a:ext>
            </a:extLst>
          </p:cNvPr>
          <p:cNvCxnSpPr/>
          <p:nvPr/>
        </p:nvCxnSpPr>
        <p:spPr bwMode="auto">
          <a:xfrm>
            <a:off x="7508386" y="3870317"/>
            <a:ext cx="0" cy="777706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rgbClr val="0000FF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32" name="직선 연결선 131">
            <a:extLst>
              <a:ext uri="{FF2B5EF4-FFF2-40B4-BE49-F238E27FC236}">
                <a16:creationId xmlns:a16="http://schemas.microsoft.com/office/drawing/2014/main" id="{6461AD23-7AC7-4D97-B763-B7ECE3AADCF0}"/>
              </a:ext>
            </a:extLst>
          </p:cNvPr>
          <p:cNvCxnSpPr/>
          <p:nvPr/>
        </p:nvCxnSpPr>
        <p:spPr bwMode="auto">
          <a:xfrm>
            <a:off x="8356697" y="3870317"/>
            <a:ext cx="0" cy="777706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rgbClr val="0000FF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33" name="꺾인 연결선 188">
            <a:extLst>
              <a:ext uri="{FF2B5EF4-FFF2-40B4-BE49-F238E27FC236}">
                <a16:creationId xmlns:a16="http://schemas.microsoft.com/office/drawing/2014/main" id="{C2B2CF80-9890-4B2F-89FF-985BB11FDC3E}"/>
              </a:ext>
            </a:extLst>
          </p:cNvPr>
          <p:cNvCxnSpPr/>
          <p:nvPr/>
        </p:nvCxnSpPr>
        <p:spPr>
          <a:xfrm flipV="1">
            <a:off x="4811199" y="5198544"/>
            <a:ext cx="3543158" cy="1"/>
          </a:xfrm>
          <a:prstGeom prst="bentConnector3">
            <a:avLst>
              <a:gd name="adj1" fmla="val 50000"/>
            </a:avLst>
          </a:prstGeom>
          <a:ln w="3175">
            <a:solidFill>
              <a:schemeClr val="bg1">
                <a:lumMod val="6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4" name="그룹 133">
            <a:extLst>
              <a:ext uri="{FF2B5EF4-FFF2-40B4-BE49-F238E27FC236}">
                <a16:creationId xmlns:a16="http://schemas.microsoft.com/office/drawing/2014/main" id="{7941D4A7-333F-4F4D-AA7B-B711AAB610FB}"/>
              </a:ext>
            </a:extLst>
          </p:cNvPr>
          <p:cNvGrpSpPr/>
          <p:nvPr/>
        </p:nvGrpSpPr>
        <p:grpSpPr>
          <a:xfrm>
            <a:off x="1419202" y="4829959"/>
            <a:ext cx="6935156" cy="2"/>
            <a:chOff x="1058420" y="5241772"/>
            <a:chExt cx="7309699" cy="2"/>
          </a:xfrm>
        </p:grpSpPr>
        <p:cxnSp>
          <p:nvCxnSpPr>
            <p:cNvPr id="135" name="꺾인 연결선 74">
              <a:extLst>
                <a:ext uri="{FF2B5EF4-FFF2-40B4-BE49-F238E27FC236}">
                  <a16:creationId xmlns:a16="http://schemas.microsoft.com/office/drawing/2014/main" id="{96BC87E8-3745-4EDD-9281-BA2A4EAD57F7}"/>
                </a:ext>
              </a:extLst>
            </p:cNvPr>
            <p:cNvCxnSpPr/>
            <p:nvPr/>
          </p:nvCxnSpPr>
          <p:spPr>
            <a:xfrm flipV="1">
              <a:off x="1058420" y="5241772"/>
              <a:ext cx="3734511" cy="2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꺾인 연결선 189">
              <a:extLst>
                <a:ext uri="{FF2B5EF4-FFF2-40B4-BE49-F238E27FC236}">
                  <a16:creationId xmlns:a16="http://schemas.microsoft.com/office/drawing/2014/main" id="{B6E09D24-6316-4479-87C4-1FB195406610}"/>
                </a:ext>
              </a:extLst>
            </p:cNvPr>
            <p:cNvCxnSpPr/>
            <p:nvPr/>
          </p:nvCxnSpPr>
          <p:spPr>
            <a:xfrm flipV="1">
              <a:off x="4633608" y="5241772"/>
              <a:ext cx="3734511" cy="2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7" name="직선 연결선 136">
            <a:extLst>
              <a:ext uri="{FF2B5EF4-FFF2-40B4-BE49-F238E27FC236}">
                <a16:creationId xmlns:a16="http://schemas.microsoft.com/office/drawing/2014/main" id="{14496AB6-070A-49AA-9B1A-2507ED041DB4}"/>
              </a:ext>
            </a:extLst>
          </p:cNvPr>
          <p:cNvCxnSpPr/>
          <p:nvPr/>
        </p:nvCxnSpPr>
        <p:spPr bwMode="auto">
          <a:xfrm>
            <a:off x="4963452" y="4702814"/>
            <a:ext cx="0" cy="712591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rgbClr val="0000FF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38" name="직선 연결선 137">
            <a:extLst>
              <a:ext uri="{FF2B5EF4-FFF2-40B4-BE49-F238E27FC236}">
                <a16:creationId xmlns:a16="http://schemas.microsoft.com/office/drawing/2014/main" id="{B5B44809-5C79-4D94-8F14-9029EB16FDC3}"/>
              </a:ext>
            </a:extLst>
          </p:cNvPr>
          <p:cNvCxnSpPr/>
          <p:nvPr/>
        </p:nvCxnSpPr>
        <p:spPr bwMode="auto">
          <a:xfrm>
            <a:off x="5811179" y="4696373"/>
            <a:ext cx="0" cy="712591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rgbClr val="0000FF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39" name="직선 연결선 138">
            <a:extLst>
              <a:ext uri="{FF2B5EF4-FFF2-40B4-BE49-F238E27FC236}">
                <a16:creationId xmlns:a16="http://schemas.microsoft.com/office/drawing/2014/main" id="{DB3FA439-DB9A-4251-919B-817D3D62C505}"/>
              </a:ext>
            </a:extLst>
          </p:cNvPr>
          <p:cNvCxnSpPr/>
          <p:nvPr/>
        </p:nvCxnSpPr>
        <p:spPr bwMode="auto">
          <a:xfrm>
            <a:off x="6658905" y="4689932"/>
            <a:ext cx="0" cy="712591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rgbClr val="0000FF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40" name="직선 연결선 139">
            <a:extLst>
              <a:ext uri="{FF2B5EF4-FFF2-40B4-BE49-F238E27FC236}">
                <a16:creationId xmlns:a16="http://schemas.microsoft.com/office/drawing/2014/main" id="{9C8B863E-6316-4C54-A26F-A2BF3F6E2816}"/>
              </a:ext>
            </a:extLst>
          </p:cNvPr>
          <p:cNvCxnSpPr/>
          <p:nvPr/>
        </p:nvCxnSpPr>
        <p:spPr bwMode="auto">
          <a:xfrm>
            <a:off x="7506632" y="4683491"/>
            <a:ext cx="0" cy="712591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rgbClr val="0000FF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41" name="직선 연결선 140">
            <a:extLst>
              <a:ext uri="{FF2B5EF4-FFF2-40B4-BE49-F238E27FC236}">
                <a16:creationId xmlns:a16="http://schemas.microsoft.com/office/drawing/2014/main" id="{C95970B7-8929-4FD1-83EB-72161B8D167C}"/>
              </a:ext>
            </a:extLst>
          </p:cNvPr>
          <p:cNvCxnSpPr/>
          <p:nvPr/>
        </p:nvCxnSpPr>
        <p:spPr bwMode="auto">
          <a:xfrm>
            <a:off x="8354358" y="4677050"/>
            <a:ext cx="0" cy="712591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rgbClr val="0000FF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sp>
        <p:nvSpPr>
          <p:cNvPr id="142" name="TextBox 141">
            <a:extLst>
              <a:ext uri="{FF2B5EF4-FFF2-40B4-BE49-F238E27FC236}">
                <a16:creationId xmlns:a16="http://schemas.microsoft.com/office/drawing/2014/main" id="{EDA47A27-C67E-4CBE-B3C0-361D7016DD74}"/>
              </a:ext>
            </a:extLst>
          </p:cNvPr>
          <p:cNvSpPr txBox="1"/>
          <p:nvPr/>
        </p:nvSpPr>
        <p:spPr>
          <a:xfrm>
            <a:off x="4276281" y="5716115"/>
            <a:ext cx="459942" cy="325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59" dirty="0"/>
              <a:t>250</a:t>
            </a:r>
          </a:p>
          <a:p>
            <a:pPr algn="ctr"/>
            <a:r>
              <a:rPr lang="en-US" altLang="ko-KR" sz="759" dirty="0" err="1"/>
              <a:t>msec</a:t>
            </a:r>
            <a:endParaRPr lang="ko-KR" altLang="en-US" sz="759" dirty="0"/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66C5091A-467F-4CBC-94B7-98CE4298DDC5}"/>
              </a:ext>
            </a:extLst>
          </p:cNvPr>
          <p:cNvSpPr txBox="1"/>
          <p:nvPr/>
        </p:nvSpPr>
        <p:spPr>
          <a:xfrm>
            <a:off x="3775455" y="5712314"/>
            <a:ext cx="459942" cy="325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59" dirty="0"/>
              <a:t>750</a:t>
            </a:r>
          </a:p>
          <a:p>
            <a:pPr algn="ctr"/>
            <a:r>
              <a:rPr lang="en-US" altLang="ko-KR" sz="759" dirty="0" err="1"/>
              <a:t>msec</a:t>
            </a:r>
            <a:endParaRPr lang="ko-KR" altLang="en-US" sz="759" dirty="0"/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ACDA7A18-81E5-4CB1-8C8B-AF99AA3E0EDB}"/>
              </a:ext>
            </a:extLst>
          </p:cNvPr>
          <p:cNvSpPr txBox="1"/>
          <p:nvPr/>
        </p:nvSpPr>
        <p:spPr>
          <a:xfrm>
            <a:off x="3137654" y="5935411"/>
            <a:ext cx="325165" cy="209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59" b="1" dirty="0"/>
              <a:t>0V</a:t>
            </a:r>
            <a:endParaRPr lang="ko-KR" altLang="en-US" sz="759" b="1" dirty="0"/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1EE2DE0C-99A0-4C1F-9D00-2E8E04C4983A}"/>
              </a:ext>
            </a:extLst>
          </p:cNvPr>
          <p:cNvSpPr txBox="1"/>
          <p:nvPr/>
        </p:nvSpPr>
        <p:spPr>
          <a:xfrm>
            <a:off x="3137654" y="5547156"/>
            <a:ext cx="325165" cy="209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59" b="1" dirty="0"/>
              <a:t>5V</a:t>
            </a:r>
            <a:endParaRPr lang="ko-KR" altLang="en-US" sz="759" b="1" dirty="0"/>
          </a:p>
        </p:txBody>
      </p:sp>
      <p:grpSp>
        <p:nvGrpSpPr>
          <p:cNvPr id="146" name="그룹 145">
            <a:extLst>
              <a:ext uri="{FF2B5EF4-FFF2-40B4-BE49-F238E27FC236}">
                <a16:creationId xmlns:a16="http://schemas.microsoft.com/office/drawing/2014/main" id="{B990A14C-9A24-40CE-BFCF-A7B94E233515}"/>
              </a:ext>
            </a:extLst>
          </p:cNvPr>
          <p:cNvGrpSpPr/>
          <p:nvPr/>
        </p:nvGrpSpPr>
        <p:grpSpPr>
          <a:xfrm>
            <a:off x="3452532" y="5470197"/>
            <a:ext cx="3149530" cy="695664"/>
            <a:chOff x="6171503" y="3611839"/>
            <a:chExt cx="2841004" cy="733234"/>
          </a:xfrm>
        </p:grpSpPr>
        <p:cxnSp>
          <p:nvCxnSpPr>
            <p:cNvPr id="147" name="꺾인 연결선 220">
              <a:extLst>
                <a:ext uri="{FF2B5EF4-FFF2-40B4-BE49-F238E27FC236}">
                  <a16:creationId xmlns:a16="http://schemas.microsoft.com/office/drawing/2014/main" id="{DEF87A0E-7D05-4BCE-9037-48C571C569AA}"/>
                </a:ext>
              </a:extLst>
            </p:cNvPr>
            <p:cNvCxnSpPr/>
            <p:nvPr/>
          </p:nvCxnSpPr>
          <p:spPr>
            <a:xfrm flipV="1">
              <a:off x="6171503" y="3789040"/>
              <a:ext cx="388051" cy="423990"/>
            </a:xfrm>
            <a:prstGeom prst="bentConnector3">
              <a:avLst>
                <a:gd name="adj1" fmla="val 421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꺾인 연결선 221">
              <a:extLst>
                <a:ext uri="{FF2B5EF4-FFF2-40B4-BE49-F238E27FC236}">
                  <a16:creationId xmlns:a16="http://schemas.microsoft.com/office/drawing/2014/main" id="{3AF55B5E-09BB-44EE-94BB-E106E402BCD0}"/>
                </a:ext>
              </a:extLst>
            </p:cNvPr>
            <p:cNvCxnSpPr/>
            <p:nvPr/>
          </p:nvCxnSpPr>
          <p:spPr>
            <a:xfrm>
              <a:off x="6559554" y="3789040"/>
              <a:ext cx="665935" cy="423990"/>
            </a:xfrm>
            <a:prstGeom prst="bentConnector3">
              <a:avLst>
                <a:gd name="adj1" fmla="val 67086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꺾인 연결선 222">
              <a:extLst>
                <a:ext uri="{FF2B5EF4-FFF2-40B4-BE49-F238E27FC236}">
                  <a16:creationId xmlns:a16="http://schemas.microsoft.com/office/drawing/2014/main" id="{50C5C0B7-CCC8-4824-A628-ADEECB3583AF}"/>
                </a:ext>
              </a:extLst>
            </p:cNvPr>
            <p:cNvCxnSpPr/>
            <p:nvPr/>
          </p:nvCxnSpPr>
          <p:spPr>
            <a:xfrm flipV="1">
              <a:off x="7065012" y="3787475"/>
              <a:ext cx="388051" cy="423990"/>
            </a:xfrm>
            <a:prstGeom prst="bentConnector3">
              <a:avLst>
                <a:gd name="adj1" fmla="val 421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꺾인 연결선 223">
              <a:extLst>
                <a:ext uri="{FF2B5EF4-FFF2-40B4-BE49-F238E27FC236}">
                  <a16:creationId xmlns:a16="http://schemas.microsoft.com/office/drawing/2014/main" id="{6DBDEF35-08EE-466B-AB3A-2CBA89B0EBC1}"/>
                </a:ext>
              </a:extLst>
            </p:cNvPr>
            <p:cNvCxnSpPr/>
            <p:nvPr/>
          </p:nvCxnSpPr>
          <p:spPr>
            <a:xfrm>
              <a:off x="7453063" y="3787475"/>
              <a:ext cx="665935" cy="423990"/>
            </a:xfrm>
            <a:prstGeom prst="bentConnector3">
              <a:avLst>
                <a:gd name="adj1" fmla="val 67086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꺾인 연결선 224">
              <a:extLst>
                <a:ext uri="{FF2B5EF4-FFF2-40B4-BE49-F238E27FC236}">
                  <a16:creationId xmlns:a16="http://schemas.microsoft.com/office/drawing/2014/main" id="{CBA41ABF-C6EB-490B-B232-859B46300B6C}"/>
                </a:ext>
              </a:extLst>
            </p:cNvPr>
            <p:cNvCxnSpPr/>
            <p:nvPr/>
          </p:nvCxnSpPr>
          <p:spPr>
            <a:xfrm flipV="1">
              <a:off x="7958521" y="3785909"/>
              <a:ext cx="388051" cy="423990"/>
            </a:xfrm>
            <a:prstGeom prst="bentConnector3">
              <a:avLst>
                <a:gd name="adj1" fmla="val 4213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꺾인 연결선 225">
              <a:extLst>
                <a:ext uri="{FF2B5EF4-FFF2-40B4-BE49-F238E27FC236}">
                  <a16:creationId xmlns:a16="http://schemas.microsoft.com/office/drawing/2014/main" id="{B84F0B52-AC7F-4F6A-B98A-91A2FA9008C5}"/>
                </a:ext>
              </a:extLst>
            </p:cNvPr>
            <p:cNvCxnSpPr/>
            <p:nvPr/>
          </p:nvCxnSpPr>
          <p:spPr>
            <a:xfrm>
              <a:off x="8346572" y="3785909"/>
              <a:ext cx="665935" cy="423990"/>
            </a:xfrm>
            <a:prstGeom prst="bentConnector3">
              <a:avLst>
                <a:gd name="adj1" fmla="val 67086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직선 연결선 152">
              <a:extLst>
                <a:ext uri="{FF2B5EF4-FFF2-40B4-BE49-F238E27FC236}">
                  <a16:creationId xmlns:a16="http://schemas.microsoft.com/office/drawing/2014/main" id="{BC5DCB37-7091-468B-BF93-552D3294DB85}"/>
                </a:ext>
              </a:extLst>
            </p:cNvPr>
            <p:cNvCxnSpPr/>
            <p:nvPr/>
          </p:nvCxnSpPr>
          <p:spPr bwMode="auto">
            <a:xfrm>
              <a:off x="6330828" y="3611839"/>
              <a:ext cx="0" cy="733234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rgbClr val="0000FF"/>
              </a:solidFill>
              <a:prstDash val="lg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54" name="직선 연결선 153">
              <a:extLst>
                <a:ext uri="{FF2B5EF4-FFF2-40B4-BE49-F238E27FC236}">
                  <a16:creationId xmlns:a16="http://schemas.microsoft.com/office/drawing/2014/main" id="{11739914-BE08-46A6-9D42-585D93DB9695}"/>
                </a:ext>
              </a:extLst>
            </p:cNvPr>
            <p:cNvCxnSpPr/>
            <p:nvPr/>
          </p:nvCxnSpPr>
          <p:spPr bwMode="auto">
            <a:xfrm>
              <a:off x="7225489" y="3611839"/>
              <a:ext cx="0" cy="733234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rgbClr val="0000FF"/>
              </a:solidFill>
              <a:prstDash val="lg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55" name="직선 연결선 154">
              <a:extLst>
                <a:ext uri="{FF2B5EF4-FFF2-40B4-BE49-F238E27FC236}">
                  <a16:creationId xmlns:a16="http://schemas.microsoft.com/office/drawing/2014/main" id="{39CC01FE-8C0B-4D23-9CD1-214E4C18F4D3}"/>
                </a:ext>
              </a:extLst>
            </p:cNvPr>
            <p:cNvCxnSpPr/>
            <p:nvPr/>
          </p:nvCxnSpPr>
          <p:spPr bwMode="auto">
            <a:xfrm>
              <a:off x="8118998" y="3611839"/>
              <a:ext cx="0" cy="733234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rgbClr val="0000FF"/>
              </a:solidFill>
              <a:prstDash val="lg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56" name="직선 연결선 155">
              <a:extLst>
                <a:ext uri="{FF2B5EF4-FFF2-40B4-BE49-F238E27FC236}">
                  <a16:creationId xmlns:a16="http://schemas.microsoft.com/office/drawing/2014/main" id="{FA2084D5-5F40-43E3-848E-2417555AB3DA}"/>
                </a:ext>
              </a:extLst>
            </p:cNvPr>
            <p:cNvCxnSpPr/>
            <p:nvPr/>
          </p:nvCxnSpPr>
          <p:spPr bwMode="auto">
            <a:xfrm>
              <a:off x="9012507" y="3611839"/>
              <a:ext cx="0" cy="733234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rgbClr val="0000FF"/>
              </a:solidFill>
              <a:prstDash val="lgDash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157" name="TextBox 156">
            <a:extLst>
              <a:ext uri="{FF2B5EF4-FFF2-40B4-BE49-F238E27FC236}">
                <a16:creationId xmlns:a16="http://schemas.microsoft.com/office/drawing/2014/main" id="{02E73FA2-C2F3-42BB-936D-50FF49950E8B}"/>
              </a:ext>
            </a:extLst>
          </p:cNvPr>
          <p:cNvSpPr txBox="1"/>
          <p:nvPr/>
        </p:nvSpPr>
        <p:spPr>
          <a:xfrm>
            <a:off x="3711283" y="5409354"/>
            <a:ext cx="2049881" cy="209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59" b="1" dirty="0">
                <a:solidFill>
                  <a:srgbClr val="0070C0"/>
                </a:solidFill>
              </a:rPr>
              <a:t>75% Duty Cycle - </a:t>
            </a:r>
            <a:r>
              <a:rPr lang="en-US" altLang="ko-KR" sz="759" b="1" dirty="0" err="1">
                <a:solidFill>
                  <a:srgbClr val="0070C0"/>
                </a:solidFill>
              </a:rPr>
              <a:t>analogWrite</a:t>
            </a:r>
            <a:r>
              <a:rPr lang="en-US" altLang="ko-KR" sz="759" b="1" dirty="0">
                <a:solidFill>
                  <a:srgbClr val="0070C0"/>
                </a:solidFill>
              </a:rPr>
              <a:t>(</a:t>
            </a:r>
            <a:r>
              <a:rPr lang="en-US" altLang="ko-KR" sz="759" i="1" dirty="0">
                <a:solidFill>
                  <a:srgbClr val="0070C0"/>
                </a:solidFill>
              </a:rPr>
              <a:t>pin</a:t>
            </a:r>
            <a:r>
              <a:rPr lang="en-US" altLang="ko-KR" sz="759" b="1" dirty="0">
                <a:solidFill>
                  <a:srgbClr val="0070C0"/>
                </a:solidFill>
              </a:rPr>
              <a:t>, 191)</a:t>
            </a:r>
            <a:endParaRPr lang="ko-KR" altLang="en-US" sz="759" b="1" dirty="0">
              <a:solidFill>
                <a:srgbClr val="0070C0"/>
              </a:solidFill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3DB4F90A-7D8F-42CF-956E-1C2352C7DAA5}"/>
              </a:ext>
            </a:extLst>
          </p:cNvPr>
          <p:cNvSpPr txBox="1"/>
          <p:nvPr/>
        </p:nvSpPr>
        <p:spPr>
          <a:xfrm>
            <a:off x="2641053" y="5709611"/>
            <a:ext cx="527939" cy="238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49" b="1" dirty="0">
                <a:solidFill>
                  <a:srgbClr val="0070C0"/>
                </a:solidFill>
              </a:rPr>
              <a:t>(</a:t>
            </a:r>
            <a:r>
              <a:rPr lang="ko-KR" altLang="en-US" sz="949" b="1" dirty="0">
                <a:solidFill>
                  <a:srgbClr val="0070C0"/>
                </a:solidFill>
              </a:rPr>
              <a:t>예시</a:t>
            </a:r>
            <a:r>
              <a:rPr lang="en-US" altLang="ko-KR" sz="949" b="1" dirty="0">
                <a:solidFill>
                  <a:srgbClr val="0070C0"/>
                </a:solidFill>
              </a:rPr>
              <a:t>)</a:t>
            </a:r>
            <a:endParaRPr lang="ko-KR" altLang="en-US" sz="949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9362055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2D5E0E2-28BE-4ECC-8752-0021B9C361D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/>
              <a:t>PWM</a:t>
            </a:r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F55A19C-7251-43C5-9028-FE1B20D4B9D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ko-KR" altLang="en-US"/>
              <a:t>모터 제어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F5A9BCF-B128-4E67-B136-2A28C3E625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9556" y="1037858"/>
            <a:ext cx="6786889" cy="5088209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2F9E583B-079D-4AA0-B1F5-87E818B0B022}"/>
              </a:ext>
            </a:extLst>
          </p:cNvPr>
          <p:cNvSpPr/>
          <p:nvPr/>
        </p:nvSpPr>
        <p:spPr>
          <a:xfrm>
            <a:off x="4884682" y="4522094"/>
            <a:ext cx="3142645" cy="27327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08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14196FF-1F32-4DE4-B1FD-67D650AA9842}"/>
              </a:ext>
            </a:extLst>
          </p:cNvPr>
          <p:cNvSpPr/>
          <p:nvPr/>
        </p:nvSpPr>
        <p:spPr>
          <a:xfrm>
            <a:off x="2083628" y="4667391"/>
            <a:ext cx="3142645" cy="27327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08"/>
          </a:p>
        </p:txBody>
      </p:sp>
    </p:spTree>
    <p:extLst>
      <p:ext uri="{BB962C8B-B14F-4D97-AF65-F5344CB8AC3E}">
        <p14:creationId xmlns:p14="http://schemas.microsoft.com/office/powerpoint/2010/main" val="3729693387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2D5E0E2-28BE-4ECC-8752-0021B9C361D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/>
              <a:t>PWM</a:t>
            </a:r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F55A19C-7251-43C5-9028-FE1B20D4B9D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ko-KR" altLang="en-US"/>
              <a:t>모터 제어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0640014-44CE-4A08-9E98-678F0E901CDB}"/>
              </a:ext>
            </a:extLst>
          </p:cNvPr>
          <p:cNvSpPr txBox="1"/>
          <p:nvPr/>
        </p:nvSpPr>
        <p:spPr bwMode="auto">
          <a:xfrm>
            <a:off x="34078" y="1789359"/>
            <a:ext cx="9682459" cy="2194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r>
              <a:rPr lang="en-US" altLang="ko-KR" sz="1708">
                <a:latin typeface="Consolas" panose="020B0609020204030204" pitchFamily="49" charset="0"/>
              </a:rPr>
              <a:t> |   6 |  22 | GPIO.22 |   IN | 0 | 31 || 32 | 0 | ALT0 | GPIO.26 | 26  | 12  |</a:t>
            </a:r>
          </a:p>
          <a:p>
            <a:r>
              <a:rPr lang="en-US" altLang="ko-KR" sz="1708">
                <a:latin typeface="Consolas" panose="020B0609020204030204" pitchFamily="49" charset="0"/>
              </a:rPr>
              <a:t> |  13 |  23 | GPIO.23 | ALT0 | 0 | 33 || 34 |   |      | 0v      |     |     |</a:t>
            </a:r>
          </a:p>
          <a:p>
            <a:r>
              <a:rPr lang="en-US" altLang="ko-KR" sz="1708">
                <a:latin typeface="Consolas" panose="020B0609020204030204" pitchFamily="49" charset="0"/>
              </a:rPr>
              <a:t> |  19 |  24 | GPIO.24 |   IN | 0 | 35 || 36 | 0 | IN   | GPIO.27 | 27  | 16  |</a:t>
            </a:r>
          </a:p>
          <a:p>
            <a:r>
              <a:rPr lang="en-US" altLang="ko-KR" sz="1708">
                <a:latin typeface="Consolas" panose="020B0609020204030204" pitchFamily="49" charset="0"/>
              </a:rPr>
              <a:t> |  26 |  25 | GPIO.25 |   IN | 0 | 37 || 38 | 0 | IN   | GPIO.28 | 28  | 20  |</a:t>
            </a:r>
          </a:p>
          <a:p>
            <a:r>
              <a:rPr lang="en-US" altLang="ko-KR" sz="1708">
                <a:latin typeface="Consolas" panose="020B0609020204030204" pitchFamily="49" charset="0"/>
              </a:rPr>
              <a:t> |     |     |      0v |      |   | 39 || 40 | 0 | IN   | GPIO.29 | 29  | 21  |</a:t>
            </a:r>
          </a:p>
          <a:p>
            <a:r>
              <a:rPr lang="en-US" altLang="ko-KR" sz="1708">
                <a:latin typeface="Consolas" panose="020B0609020204030204" pitchFamily="49" charset="0"/>
              </a:rPr>
              <a:t> +-----+-----+---------+------+---+----++----+---+------+---------+-----+-----+</a:t>
            </a:r>
          </a:p>
          <a:p>
            <a:r>
              <a:rPr lang="en-US" altLang="ko-KR" sz="1708">
                <a:latin typeface="Consolas" panose="020B0609020204030204" pitchFamily="49" charset="0"/>
              </a:rPr>
              <a:t> | BCM | wPi |   Name  | Mode | V | Physical | V | Mode | Name    | wPi | BCM |</a:t>
            </a:r>
          </a:p>
          <a:p>
            <a:r>
              <a:rPr lang="en-US" altLang="ko-KR" sz="1708">
                <a:latin typeface="Consolas" panose="020B0609020204030204" pitchFamily="49" charset="0"/>
              </a:rPr>
              <a:t> +-----+-----+---------+------+---+---Pi 3---+---+------+---------+-----+-----+</a:t>
            </a:r>
            <a:endParaRPr lang="ko-KR" altLang="en-US" sz="1708"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F230550-D5E3-441A-A3CD-FC6AF2F6E2BB}"/>
              </a:ext>
            </a:extLst>
          </p:cNvPr>
          <p:cNvSpPr/>
          <p:nvPr/>
        </p:nvSpPr>
        <p:spPr>
          <a:xfrm>
            <a:off x="5567866" y="1815199"/>
            <a:ext cx="3962465" cy="27327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08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A521DE9-55BD-4E6A-81C6-E7E624697BE1}"/>
              </a:ext>
            </a:extLst>
          </p:cNvPr>
          <p:cNvSpPr/>
          <p:nvPr/>
        </p:nvSpPr>
        <p:spPr>
          <a:xfrm>
            <a:off x="256023" y="2090352"/>
            <a:ext cx="3962465" cy="27327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08"/>
          </a:p>
        </p:txBody>
      </p:sp>
    </p:spTree>
    <p:extLst>
      <p:ext uri="{BB962C8B-B14F-4D97-AF65-F5344CB8AC3E}">
        <p14:creationId xmlns:p14="http://schemas.microsoft.com/office/powerpoint/2010/main" val="30650744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4891095" y="3104964"/>
            <a:ext cx="4441589" cy="315086"/>
          </a:xfrm>
        </p:spPr>
        <p:txBody>
          <a:bodyPr/>
          <a:lstStyle/>
          <a:p>
            <a:r>
              <a:rPr lang="ko-KR" altLang="en-US" b="1">
                <a:latin typeface="+mn-ea"/>
              </a:rPr>
              <a:t>파이썬 개요</a:t>
            </a:r>
            <a:endParaRPr lang="ko-KR" altLang="en-US" b="1" dirty="0">
              <a:latin typeface="+mn-ea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883150" y="4234766"/>
            <a:ext cx="4464050" cy="1292662"/>
          </a:xfrm>
        </p:spPr>
        <p:txBody>
          <a:bodyPr/>
          <a:lstStyle/>
          <a:p>
            <a:r>
              <a:rPr lang="ko-KR" altLang="en-US" sz="1600" b="1">
                <a:latin typeface="+mn-ea"/>
              </a:rPr>
              <a:t>파이썬 이란</a:t>
            </a:r>
            <a:r>
              <a:rPr lang="en-US" altLang="ko-KR" sz="1600" b="1">
                <a:latin typeface="+mn-ea"/>
              </a:rPr>
              <a:t>?</a:t>
            </a:r>
          </a:p>
          <a:p>
            <a:r>
              <a:rPr lang="ko-KR" altLang="en-US" sz="1600" b="1">
                <a:latin typeface="+mn-ea"/>
              </a:rPr>
              <a:t>파이썬 특징</a:t>
            </a:r>
            <a:endParaRPr lang="en-US" altLang="ko-KR" sz="1600" b="1">
              <a:latin typeface="+mn-ea"/>
            </a:endParaRPr>
          </a:p>
          <a:p>
            <a:r>
              <a:rPr lang="ko-KR" altLang="en-US" sz="1600" b="1">
                <a:latin typeface="+mn-ea"/>
              </a:rPr>
              <a:t>파이썬 개발 환경 설정</a:t>
            </a:r>
            <a:endParaRPr lang="en-US" altLang="ko-KR" sz="1600" b="1">
              <a:latin typeface="+mn-ea"/>
            </a:endParaRPr>
          </a:p>
          <a:p>
            <a:r>
              <a:rPr lang="ko-KR" altLang="en-US" sz="1600" b="1">
                <a:latin typeface="+mn-ea"/>
              </a:rPr>
              <a:t>파이썬 기본</a:t>
            </a:r>
            <a:endParaRPr lang="en-US" altLang="ko-KR" sz="16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279953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en-US" altLang="ko-KR" sz="2400" b="1">
                <a:solidFill>
                  <a:srgbClr val="000000"/>
                </a:solidFill>
              </a:rPr>
              <a:t>Python</a:t>
            </a:r>
            <a:r>
              <a:rPr lang="ko-KR" altLang="en-US">
                <a:solidFill>
                  <a:srgbClr val="000000"/>
                </a:solidFill>
              </a:rPr>
              <a:t> 기본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파이썬 개요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312" y="925469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컴퓨터의 구조 </a:t>
            </a:r>
            <a:r>
              <a:rPr lang="en-US" altLang="ko-KR" sz="2000" b="1">
                <a:latin typeface="+mj-ea"/>
                <a:ea typeface="+mj-ea"/>
              </a:rPr>
              <a:t>- </a:t>
            </a:r>
            <a:r>
              <a:rPr lang="ko-KR" altLang="en-US" sz="2000" b="1">
                <a:latin typeface="+mj-ea"/>
                <a:ea typeface="+mj-ea"/>
              </a:rPr>
              <a:t>폰 노이만 아키텍처</a:t>
            </a: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69BB59C6-54AB-4E5E-95D5-7A6DDF0621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03830" y="1983670"/>
            <a:ext cx="3816424" cy="33627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R="0">
              <a:lnSpc>
                <a:spcPct val="150000"/>
              </a:lnSpc>
            </a:pPr>
            <a:r>
              <a:rPr lang="ko-KR" altLang="en-US" b="1">
                <a:latin typeface="맑은 고딕" panose="020B0503020000020004" pitchFamily="50" charset="-127"/>
              </a:rPr>
              <a:t>폰 노이만 아키텍처에서는</a:t>
            </a:r>
          </a:p>
          <a:p>
            <a:pPr marR="0">
              <a:lnSpc>
                <a:spcPct val="150000"/>
              </a:lnSpc>
            </a:pPr>
            <a:r>
              <a:rPr lang="ko-KR" altLang="en-US" b="1">
                <a:latin typeface="맑은 고딕" panose="020B0503020000020004" pitchFamily="50" charset="-127"/>
              </a:rPr>
              <a:t>사용자가 컴퓨터에 값을</a:t>
            </a:r>
          </a:p>
          <a:p>
            <a:pPr marR="0">
              <a:lnSpc>
                <a:spcPct val="150000"/>
              </a:lnSpc>
            </a:pPr>
            <a:r>
              <a:rPr lang="ko-KR" altLang="en-US" b="1">
                <a:latin typeface="맑은 고딕" panose="020B0503020000020004" pitchFamily="50" charset="-127"/>
              </a:rPr>
              <a:t>입력하거나 프로그램을</a:t>
            </a:r>
          </a:p>
          <a:p>
            <a:pPr marR="0">
              <a:lnSpc>
                <a:spcPct val="150000"/>
              </a:lnSpc>
            </a:pPr>
            <a:r>
              <a:rPr lang="ko-KR" altLang="en-US" b="1">
                <a:latin typeface="맑은 고딕" panose="020B0503020000020004" pitchFamily="50" charset="-127"/>
              </a:rPr>
              <a:t>실행할 경우 그 정보를</a:t>
            </a:r>
          </a:p>
          <a:p>
            <a:pPr marR="0">
              <a:lnSpc>
                <a:spcPct val="150000"/>
              </a:lnSpc>
            </a:pPr>
            <a:r>
              <a:rPr lang="ko-KR" altLang="en-US" b="1">
                <a:latin typeface="맑은 고딕" panose="020B0503020000020004" pitchFamily="50" charset="-127"/>
              </a:rPr>
              <a:t>먼저 메모리에 저장시키고</a:t>
            </a:r>
          </a:p>
          <a:p>
            <a:pPr marR="0">
              <a:lnSpc>
                <a:spcPct val="150000"/>
              </a:lnSpc>
            </a:pPr>
            <a:r>
              <a:rPr lang="en-US" altLang="ko-KR" b="1">
                <a:latin typeface="맑은 고딕" panose="020B0503020000020004" pitchFamily="50" charset="-127"/>
              </a:rPr>
              <a:t>CPU</a:t>
            </a:r>
            <a:r>
              <a:rPr lang="ko-KR" altLang="en-US" b="1">
                <a:latin typeface="맑은 고딕" panose="020B0503020000020004" pitchFamily="50" charset="-127"/>
              </a:rPr>
              <a:t>가 순차적으로 그 정보를</a:t>
            </a:r>
          </a:p>
          <a:p>
            <a:pPr marR="0">
              <a:lnSpc>
                <a:spcPct val="150000"/>
              </a:lnSpc>
            </a:pPr>
            <a:r>
              <a:rPr lang="ko-KR" altLang="en-US" b="1">
                <a:latin typeface="맑은 고딕" panose="020B0503020000020004" pitchFamily="50" charset="-127"/>
              </a:rPr>
              <a:t>해석하고 계산하여</a:t>
            </a:r>
          </a:p>
          <a:p>
            <a:pPr marR="0">
              <a:lnSpc>
                <a:spcPct val="150000"/>
              </a:lnSpc>
            </a:pPr>
            <a:r>
              <a:rPr lang="ko-KR" altLang="en-US" b="1">
                <a:latin typeface="맑은 고딕" panose="020B0503020000020004" pitchFamily="50" charset="-127"/>
              </a:rPr>
              <a:t>사용자에게 결과값 전달</a:t>
            </a:r>
            <a:endParaRPr lang="en-US" altLang="ko-KR" b="1">
              <a:latin typeface="맑은 고딕" panose="020B0503020000020004" pitchFamily="50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4F234F79-20BA-4AE8-B3F6-6EC178C3B4E6}"/>
              </a:ext>
            </a:extLst>
          </p:cNvPr>
          <p:cNvGrpSpPr/>
          <p:nvPr/>
        </p:nvGrpSpPr>
        <p:grpSpPr>
          <a:xfrm>
            <a:off x="1424608" y="2098983"/>
            <a:ext cx="3624176" cy="3152183"/>
            <a:chOff x="1424608" y="2098983"/>
            <a:chExt cx="3624176" cy="3152183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F4845353-4A92-4993-B287-0136AFF24D8F}"/>
                </a:ext>
              </a:extLst>
            </p:cNvPr>
            <p:cNvSpPr/>
            <p:nvPr/>
          </p:nvSpPr>
          <p:spPr>
            <a:xfrm>
              <a:off x="1424608" y="2098983"/>
              <a:ext cx="3348372" cy="540060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>
                  <a:solidFill>
                    <a:schemeClr val="tx1"/>
                  </a:solidFill>
                  <a:latin typeface="+mj-ea"/>
                  <a:ea typeface="+mj-ea"/>
                </a:rPr>
                <a:t>메모리</a:t>
              </a: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86E3F66-A421-4FAB-B4FC-0B2CA3A2D61C}"/>
                </a:ext>
              </a:extLst>
            </p:cNvPr>
            <p:cNvSpPr/>
            <p:nvPr/>
          </p:nvSpPr>
          <p:spPr>
            <a:xfrm>
              <a:off x="1424608" y="2888940"/>
              <a:ext cx="1476164" cy="1552240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>
                  <a:solidFill>
                    <a:schemeClr val="tx1"/>
                  </a:solidFill>
                  <a:latin typeface="+mj-ea"/>
                  <a:ea typeface="+mj-ea"/>
                </a:rPr>
                <a:t>제어</a:t>
              </a:r>
              <a:endParaRPr lang="en-US" altLang="ko-KR" b="1">
                <a:solidFill>
                  <a:schemeClr val="tx1"/>
                </a:solidFill>
                <a:latin typeface="+mj-ea"/>
                <a:ea typeface="+mj-ea"/>
              </a:endParaRPr>
            </a:p>
            <a:p>
              <a:pPr algn="ctr"/>
              <a:r>
                <a:rPr lang="ko-KR" altLang="en-US" b="1">
                  <a:solidFill>
                    <a:schemeClr val="tx1"/>
                  </a:solidFill>
                  <a:latin typeface="+mj-ea"/>
                  <a:ea typeface="+mj-ea"/>
                </a:rPr>
                <a:t>장치</a:t>
              </a: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D32E785A-2129-4B88-A557-9ED5FFF53B35}"/>
                </a:ext>
              </a:extLst>
            </p:cNvPr>
            <p:cNvSpPr/>
            <p:nvPr/>
          </p:nvSpPr>
          <p:spPr>
            <a:xfrm>
              <a:off x="3296816" y="2888940"/>
              <a:ext cx="1476164" cy="1552240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462F605D-8C6E-49D1-8D27-727147BB7D2A}"/>
                </a:ext>
              </a:extLst>
            </p:cNvPr>
            <p:cNvSpPr/>
            <p:nvPr/>
          </p:nvSpPr>
          <p:spPr>
            <a:xfrm>
              <a:off x="3116212" y="4855122"/>
              <a:ext cx="828092" cy="396044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>
                  <a:solidFill>
                    <a:schemeClr val="tx1"/>
                  </a:solidFill>
                  <a:latin typeface="+mj-ea"/>
                  <a:ea typeface="+mj-ea"/>
                </a:rPr>
                <a:t>입력</a:t>
              </a: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669DCD54-6213-4685-BC6E-3CD4587D6522}"/>
                </a:ext>
              </a:extLst>
            </p:cNvPr>
            <p:cNvSpPr/>
            <p:nvPr/>
          </p:nvSpPr>
          <p:spPr>
            <a:xfrm>
              <a:off x="4220692" y="4855122"/>
              <a:ext cx="828092" cy="396044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>
                  <a:solidFill>
                    <a:schemeClr val="tx1"/>
                  </a:solidFill>
                  <a:latin typeface="+mj-ea"/>
                  <a:ea typeface="+mj-ea"/>
                </a:rPr>
                <a:t>출력</a:t>
              </a:r>
            </a:p>
          </p:txBody>
        </p:sp>
        <p:sp>
          <p:nvSpPr>
            <p:cNvPr id="15" name="Rectangle 8">
              <a:extLst>
                <a:ext uri="{FF2B5EF4-FFF2-40B4-BE49-F238E27FC236}">
                  <a16:creationId xmlns:a16="http://schemas.microsoft.com/office/drawing/2014/main" id="{26BC3510-ADAB-4C0E-8A1C-7FDF835FA1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9126" y="3018729"/>
              <a:ext cx="1151544" cy="6463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R="0" algn="ctr"/>
              <a:r>
                <a:rPr lang="ko-KR" altLang="en-US" b="1">
                  <a:latin typeface="맑은 고딕" panose="020B0503020000020004" pitchFamily="50" charset="-127"/>
                </a:rPr>
                <a:t>산술논리</a:t>
              </a:r>
              <a:endParaRPr lang="en-US" altLang="ko-KR" b="1">
                <a:latin typeface="맑은 고딕" panose="020B0503020000020004" pitchFamily="50" charset="-127"/>
              </a:endParaRPr>
            </a:p>
            <a:p>
              <a:pPr marR="0" algn="ctr"/>
              <a:r>
                <a:rPr lang="ko-KR" altLang="en-US" b="1">
                  <a:latin typeface="맑은 고딕" panose="020B0503020000020004" pitchFamily="50" charset="-127"/>
                </a:rPr>
                <a:t>장치</a:t>
              </a:r>
              <a:endParaRPr lang="en-US" altLang="ko-KR" b="1">
                <a:latin typeface="맑은 고딕" panose="020B0503020000020004" pitchFamily="50" charset="-127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BDCC4FA5-73C0-4CC9-9365-62F102264030}"/>
                </a:ext>
              </a:extLst>
            </p:cNvPr>
            <p:cNvSpPr/>
            <p:nvPr/>
          </p:nvSpPr>
          <p:spPr>
            <a:xfrm>
              <a:off x="3514316" y="3855098"/>
              <a:ext cx="989818" cy="3960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>
                  <a:solidFill>
                    <a:schemeClr val="tx1"/>
                  </a:solidFill>
                  <a:latin typeface="+mj-ea"/>
                  <a:ea typeface="+mj-ea"/>
                </a:rPr>
                <a:t>누산기</a:t>
              </a:r>
            </a:p>
          </p:txBody>
        </p:sp>
        <p:cxnSp>
          <p:nvCxnSpPr>
            <p:cNvPr id="6" name="직선 화살표 연결선 5">
              <a:extLst>
                <a:ext uri="{FF2B5EF4-FFF2-40B4-BE49-F238E27FC236}">
                  <a16:creationId xmlns:a16="http://schemas.microsoft.com/office/drawing/2014/main" id="{6C5FB958-DF31-47BF-869C-EBE17B834040}"/>
                </a:ext>
              </a:extLst>
            </p:cNvPr>
            <p:cNvCxnSpPr>
              <a:cxnSpLocks/>
              <a:stCxn id="13" idx="0"/>
              <a:endCxn id="16" idx="2"/>
            </p:cNvCxnSpPr>
            <p:nvPr/>
          </p:nvCxnSpPr>
          <p:spPr>
            <a:xfrm flipV="1">
              <a:off x="3530258" y="4251142"/>
              <a:ext cx="478967" cy="60398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화살표 연결선 17">
              <a:extLst>
                <a:ext uri="{FF2B5EF4-FFF2-40B4-BE49-F238E27FC236}">
                  <a16:creationId xmlns:a16="http://schemas.microsoft.com/office/drawing/2014/main" id="{A449B84C-3F83-4A37-A624-4CA89C766F90}"/>
                </a:ext>
              </a:extLst>
            </p:cNvPr>
            <p:cNvCxnSpPr>
              <a:cxnSpLocks/>
              <a:stCxn id="16" idx="2"/>
              <a:endCxn id="14" idx="0"/>
            </p:cNvCxnSpPr>
            <p:nvPr/>
          </p:nvCxnSpPr>
          <p:spPr>
            <a:xfrm>
              <a:off x="4009225" y="4251142"/>
              <a:ext cx="625513" cy="60398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화살표 연결선 21">
              <a:extLst>
                <a:ext uri="{FF2B5EF4-FFF2-40B4-BE49-F238E27FC236}">
                  <a16:creationId xmlns:a16="http://schemas.microsoft.com/office/drawing/2014/main" id="{6C3E2525-5E56-405F-9398-593DFDF36AF9}"/>
                </a:ext>
              </a:extLst>
            </p:cNvPr>
            <p:cNvCxnSpPr>
              <a:cxnSpLocks/>
            </p:cNvCxnSpPr>
            <p:nvPr/>
          </p:nvCxnSpPr>
          <p:spPr>
            <a:xfrm>
              <a:off x="2900772" y="3341894"/>
              <a:ext cx="407628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화살표 연결선 28">
              <a:extLst>
                <a:ext uri="{FF2B5EF4-FFF2-40B4-BE49-F238E27FC236}">
                  <a16:creationId xmlns:a16="http://schemas.microsoft.com/office/drawing/2014/main" id="{585D9C57-F6C1-494B-92EE-EFC66B528D6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48644" y="2639043"/>
              <a:ext cx="0" cy="24989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화살표 연결선 31">
              <a:extLst>
                <a:ext uri="{FF2B5EF4-FFF2-40B4-BE49-F238E27FC236}">
                  <a16:creationId xmlns:a16="http://schemas.microsoft.com/office/drawing/2014/main" id="{362B4422-55E3-431F-B456-B41B9C9207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92860" y="2639042"/>
              <a:ext cx="0" cy="24989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화살표 연결선 37">
              <a:extLst>
                <a:ext uri="{FF2B5EF4-FFF2-40B4-BE49-F238E27FC236}">
                  <a16:creationId xmlns:a16="http://schemas.microsoft.com/office/drawing/2014/main" id="{37A9A0C9-71C8-4204-ACB7-E758CBE57DE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00772" y="3811241"/>
              <a:ext cx="378175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화살표 연결선 39">
              <a:extLst>
                <a:ext uri="{FF2B5EF4-FFF2-40B4-BE49-F238E27FC236}">
                  <a16:creationId xmlns:a16="http://schemas.microsoft.com/office/drawing/2014/main" id="{6F12861A-EDE0-4EE5-AE8C-02A1E1DED1B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04728" y="2639043"/>
              <a:ext cx="0" cy="249897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화살표 연결선 40">
              <a:extLst>
                <a:ext uri="{FF2B5EF4-FFF2-40B4-BE49-F238E27FC236}">
                  <a16:creationId xmlns:a16="http://schemas.microsoft.com/office/drawing/2014/main" id="{D0F2ED38-C28E-41E3-AD2D-E0491B14BA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12940" y="2639042"/>
              <a:ext cx="0" cy="249897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44710776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2D5E0E2-28BE-4ECC-8752-0021B9C361D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/>
              <a:t>PWM</a:t>
            </a:r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F55A19C-7251-43C5-9028-FE1B20D4B9D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ko-KR" altLang="en-US"/>
              <a:t>모터 제어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F5A9BCF-B128-4E67-B136-2A28C3E625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9556" y="1037858"/>
            <a:ext cx="6786889" cy="5088209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F14196FF-1F32-4DE4-B1FD-67D650AA9842}"/>
              </a:ext>
            </a:extLst>
          </p:cNvPr>
          <p:cNvSpPr/>
          <p:nvPr/>
        </p:nvSpPr>
        <p:spPr>
          <a:xfrm>
            <a:off x="1854255" y="4519260"/>
            <a:ext cx="3142645" cy="27327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08"/>
          </a:p>
        </p:txBody>
      </p:sp>
    </p:spTree>
    <p:extLst>
      <p:ext uri="{BB962C8B-B14F-4D97-AF65-F5344CB8AC3E}">
        <p14:creationId xmlns:p14="http://schemas.microsoft.com/office/powerpoint/2010/main" val="3131697590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2D5E0E2-28BE-4ECC-8752-0021B9C361D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/>
              <a:t>PWM</a:t>
            </a:r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F55A19C-7251-43C5-9028-FE1B20D4B9D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ko-KR" altLang="en-US"/>
              <a:t>모터 제어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0640014-44CE-4A08-9E98-678F0E901CDB}"/>
              </a:ext>
            </a:extLst>
          </p:cNvPr>
          <p:cNvSpPr txBox="1"/>
          <p:nvPr/>
        </p:nvSpPr>
        <p:spPr bwMode="auto">
          <a:xfrm>
            <a:off x="34078" y="1789359"/>
            <a:ext cx="9682459" cy="2194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r>
              <a:rPr lang="en-US" altLang="ko-KR" sz="1708">
                <a:latin typeface="Consolas" panose="020B0609020204030204" pitchFamily="49" charset="0"/>
              </a:rPr>
              <a:t> |   6 |  22 | GPIO.22 |   IN | 0 | 31 || 32 | 0 | ALT0 | GPIO.26 | 26  | 12  |</a:t>
            </a:r>
          </a:p>
          <a:p>
            <a:r>
              <a:rPr lang="en-US" altLang="ko-KR" sz="1708">
                <a:latin typeface="Consolas" panose="020B0609020204030204" pitchFamily="49" charset="0"/>
              </a:rPr>
              <a:t> |  13 |  23 | GPIO.23 | ALT0 | 0 | 33 || 34 |   |      | 0v      |     |     |</a:t>
            </a:r>
          </a:p>
          <a:p>
            <a:r>
              <a:rPr lang="en-US" altLang="ko-KR" sz="1708">
                <a:latin typeface="Consolas" panose="020B0609020204030204" pitchFamily="49" charset="0"/>
              </a:rPr>
              <a:t> |  19 |  24 | GPIO.24 |   IN | 0 | 35 || 36 | 0 | IN   | GPIO.27 | 27  | 16  |</a:t>
            </a:r>
          </a:p>
          <a:p>
            <a:r>
              <a:rPr lang="en-US" altLang="ko-KR" sz="1708">
                <a:latin typeface="Consolas" panose="020B0609020204030204" pitchFamily="49" charset="0"/>
              </a:rPr>
              <a:t> |  26 |  25 | GPIO.25 |   IN | 0 | 37 || 38 | 0 | IN   | GPIO.28 | 28  | 20  |</a:t>
            </a:r>
          </a:p>
          <a:p>
            <a:r>
              <a:rPr lang="en-US" altLang="ko-KR" sz="1708">
                <a:latin typeface="Consolas" panose="020B0609020204030204" pitchFamily="49" charset="0"/>
              </a:rPr>
              <a:t> |     |     |      0v |      |   | 39 || 40 | 0 | IN   | GPIO.29 | 29  | 21  |</a:t>
            </a:r>
          </a:p>
          <a:p>
            <a:r>
              <a:rPr lang="en-US" altLang="ko-KR" sz="1708">
                <a:latin typeface="Consolas" panose="020B0609020204030204" pitchFamily="49" charset="0"/>
              </a:rPr>
              <a:t> +-----+-----+---------+------+---+----++----+---+------+---------+-----+-----+</a:t>
            </a:r>
          </a:p>
          <a:p>
            <a:r>
              <a:rPr lang="en-US" altLang="ko-KR" sz="1708">
                <a:latin typeface="Consolas" panose="020B0609020204030204" pitchFamily="49" charset="0"/>
              </a:rPr>
              <a:t> | BCM | wPi |   Name  | Mode | V | Physical | V | Mode | Name    | wPi | BCM |</a:t>
            </a:r>
          </a:p>
          <a:p>
            <a:r>
              <a:rPr lang="en-US" altLang="ko-KR" sz="1708">
                <a:latin typeface="Consolas" panose="020B0609020204030204" pitchFamily="49" charset="0"/>
              </a:rPr>
              <a:t> +-----+-----+---------+------+---+---Pi 3---+---+------+---------+-----+-----+</a:t>
            </a:r>
            <a:endParaRPr lang="ko-KR" altLang="en-US" sz="1708"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A521DE9-55BD-4E6A-81C6-E7E624697BE1}"/>
              </a:ext>
            </a:extLst>
          </p:cNvPr>
          <p:cNvSpPr/>
          <p:nvPr/>
        </p:nvSpPr>
        <p:spPr>
          <a:xfrm>
            <a:off x="307351" y="1815282"/>
            <a:ext cx="3962465" cy="27327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08"/>
          </a:p>
        </p:txBody>
      </p:sp>
    </p:spTree>
    <p:extLst>
      <p:ext uri="{BB962C8B-B14F-4D97-AF65-F5344CB8AC3E}">
        <p14:creationId xmlns:p14="http://schemas.microsoft.com/office/powerpoint/2010/main" val="4036255867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2D5E0E2-28BE-4ECC-8752-0021B9C361D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/>
              <a:t>서보 모터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F55A19C-7251-43C5-9028-FE1B20D4B9D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ko-KR" altLang="en-US"/>
              <a:t>모터 제어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4D5564B9-EDE0-41B8-8FAF-74E67C4D0227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80492" y="751524"/>
            <a:ext cx="9612312" cy="54657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2000"/>
              <a:t> 서보모터란</a:t>
            </a:r>
            <a:r>
              <a:rPr lang="en-US" altLang="ko-KR" sz="2000"/>
              <a:t>?</a:t>
            </a:r>
            <a:endParaRPr lang="ko-KR" altLang="en-US" sz="2000"/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800"/>
              <a:t>서보</a:t>
            </a:r>
            <a:r>
              <a:rPr lang="en-US" altLang="ko-KR" sz="1800"/>
              <a:t>(Servo)</a:t>
            </a:r>
            <a:r>
              <a:rPr lang="ko-KR" altLang="en-US" sz="1800"/>
              <a:t>의 어원은 라틴어의 </a:t>
            </a:r>
            <a:r>
              <a:rPr lang="en-US" altLang="ko-KR" sz="1800"/>
              <a:t>Servue</a:t>
            </a:r>
            <a:r>
              <a:rPr lang="ko-KR" altLang="en-US" sz="1800"/>
              <a:t>로서 노예라는 의미를 가지고 있으며</a:t>
            </a:r>
            <a:r>
              <a:rPr lang="en-US" altLang="ko-KR" sz="1800"/>
              <a:t>, </a:t>
            </a:r>
            <a:r>
              <a:rPr lang="ko-KR" altLang="en-US" sz="1800"/>
              <a:t>목표치에 대한 위치</a:t>
            </a:r>
            <a:r>
              <a:rPr lang="en-US" altLang="ko-KR" sz="1800"/>
              <a:t>, </a:t>
            </a:r>
            <a:r>
              <a:rPr lang="ko-KR" altLang="en-US" sz="1800"/>
              <a:t>방위</a:t>
            </a:r>
            <a:r>
              <a:rPr lang="en-US" altLang="ko-KR" sz="1800"/>
              <a:t>, </a:t>
            </a:r>
            <a:r>
              <a:rPr lang="ko-KR" altLang="en-US" sz="1800"/>
              <a:t>자세 등의 제어가 자동화되어 있는 장치 이름에 붙여지곤 한다</a:t>
            </a:r>
            <a:r>
              <a:rPr lang="en-US" altLang="ko-KR" sz="1800"/>
              <a:t>.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800"/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800"/>
              <a:t>이와 같이 서보모터는 모터와 기어박스 그리고 제어회로로 구성되어있어</a:t>
            </a:r>
            <a:r>
              <a:rPr lang="en-US" altLang="ko-KR" sz="1800"/>
              <a:t>, </a:t>
            </a:r>
            <a:r>
              <a:rPr lang="ko-KR" altLang="en-US" sz="1800"/>
              <a:t>특정 위치로 이동하거나</a:t>
            </a:r>
            <a:r>
              <a:rPr lang="en-US" altLang="ko-KR" sz="1800"/>
              <a:t>, </a:t>
            </a:r>
            <a:r>
              <a:rPr lang="ko-KR" altLang="en-US" sz="1800"/>
              <a:t>특정한 수치</a:t>
            </a:r>
            <a:r>
              <a:rPr lang="en-US" altLang="ko-KR" sz="1800"/>
              <a:t>(</a:t>
            </a:r>
            <a:r>
              <a:rPr lang="ko-KR" altLang="en-US" sz="1800"/>
              <a:t>속도 등</a:t>
            </a:r>
            <a:r>
              <a:rPr lang="en-US" altLang="ko-KR" sz="1800"/>
              <a:t>)</a:t>
            </a:r>
            <a:r>
              <a:rPr lang="ko-KR" altLang="en-US" sz="1800"/>
              <a:t>만큼 가동시킬 때</a:t>
            </a:r>
            <a:r>
              <a:rPr lang="en-US" altLang="ko-KR" sz="1800"/>
              <a:t>, </a:t>
            </a:r>
            <a:r>
              <a:rPr lang="ko-KR" altLang="en-US" sz="1800"/>
              <a:t>모터로 부터의 피드백을 통해 정확하게 제어할 수 있는 구조를 갖추고 있는 모터로 자동화 생산 시스템</a:t>
            </a:r>
            <a:r>
              <a:rPr lang="en-US" altLang="ko-KR" sz="1800"/>
              <a:t>, </a:t>
            </a:r>
            <a:r>
              <a:rPr lang="ko-KR" altLang="en-US" sz="1800"/>
              <a:t>로봇</a:t>
            </a:r>
            <a:r>
              <a:rPr lang="en-US" altLang="ko-KR" sz="1800"/>
              <a:t>, </a:t>
            </a:r>
            <a:r>
              <a:rPr lang="ko-KR" altLang="en-US" sz="1800"/>
              <a:t>장난감</a:t>
            </a:r>
            <a:r>
              <a:rPr lang="en-US" altLang="ko-KR" sz="1800"/>
              <a:t>, </a:t>
            </a:r>
            <a:r>
              <a:rPr lang="ko-KR" altLang="en-US" sz="1800"/>
              <a:t>가전제품 등 광범위하게 쓰이고 있다</a:t>
            </a:r>
            <a:r>
              <a:rPr lang="en-US" altLang="ko-KR" sz="1800"/>
              <a:t>.</a:t>
            </a:r>
          </a:p>
          <a:p>
            <a:pPr lvl="1">
              <a:lnSpc>
                <a:spcPct val="150000"/>
              </a:lnSpc>
            </a:pPr>
            <a:endParaRPr lang="ko-KR" altLang="en-US" sz="1800"/>
          </a:p>
        </p:txBody>
      </p:sp>
      <p:pic>
        <p:nvPicPr>
          <p:cNvPr id="3075" name="Picture 3" descr="https://kocoafab.cc/data/150116020124.png">
            <a:extLst>
              <a:ext uri="{FF2B5EF4-FFF2-40B4-BE49-F238E27FC236}">
                <a16:creationId xmlns:a16="http://schemas.microsoft.com/office/drawing/2014/main" id="{92D51B06-111F-4C35-BC49-8C370D300A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7977" y="4449649"/>
            <a:ext cx="4025188" cy="1785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5246112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2D5E0E2-28BE-4ECC-8752-0021B9C361D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/>
              <a:t>서보 모터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F55A19C-7251-43C5-9028-FE1B20D4B9D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ko-KR" altLang="en-US"/>
              <a:t>모터 제어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4D5564B9-EDE0-41B8-8FAF-74E67C4D0227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93688" y="942975"/>
            <a:ext cx="9612312" cy="5465763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u"/>
            </a:pPr>
            <a:r>
              <a:rPr lang="ko-KR" altLang="en-US" sz="1800"/>
              <a:t> 서보모터 사용방법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sz="1600"/>
              <a:t>서보모터는 무한정 회전이 가능한 </a:t>
            </a:r>
            <a:r>
              <a:rPr lang="en-US" altLang="ko-KR" sz="1600"/>
              <a:t>DC</a:t>
            </a:r>
            <a:r>
              <a:rPr lang="ko-KR" altLang="en-US" sz="1600"/>
              <a:t>모터와 달리 회전 반경이 정해져 있는 경우가 대부분 이다</a:t>
            </a:r>
            <a:r>
              <a:rPr lang="en-US" altLang="ko-KR" sz="1600"/>
              <a:t>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sz="1600"/>
              <a:t>종류에 따라 다르지만 라즈베리에서 사용하는 서보모터의 경우 일반적으로 약 </a:t>
            </a:r>
            <a:r>
              <a:rPr lang="en-US" altLang="ko-KR" sz="1600"/>
              <a:t>0~180</a:t>
            </a:r>
            <a:r>
              <a:rPr lang="ko-KR" altLang="en-US" sz="1600"/>
              <a:t>도 범위의 회전각을 가진다</a:t>
            </a:r>
            <a:r>
              <a:rPr lang="en-US" altLang="ko-KR" sz="1600"/>
              <a:t>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sz="1600"/>
              <a:t>그렇기 때문에 </a:t>
            </a:r>
            <a:r>
              <a:rPr lang="en-US" altLang="ko-KR" sz="1600"/>
              <a:t>180</a:t>
            </a:r>
            <a:r>
              <a:rPr lang="ko-KR" altLang="en-US" sz="1600"/>
              <a:t>도 이상으로 돌리려고 무리한 힘을 가하게 되면 서보모터가 손상된다</a:t>
            </a:r>
            <a:endParaRPr lang="en-US" altLang="ko-KR" sz="1600"/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sz="1600"/>
              <a:t>서보모터에는 </a:t>
            </a:r>
            <a:r>
              <a:rPr lang="en-US" altLang="ko-KR" sz="1600"/>
              <a:t>3</a:t>
            </a:r>
            <a:r>
              <a:rPr lang="ko-KR" altLang="en-US" sz="1600"/>
              <a:t>개의 단자가 있다</a:t>
            </a:r>
            <a:r>
              <a:rPr lang="en-US" altLang="ko-KR" sz="1600"/>
              <a:t>. </a:t>
            </a:r>
            <a:r>
              <a:rPr lang="ko-KR" altLang="en-US" sz="1600"/>
              <a:t>각각의 단자는 별도의 핀을 알리는 문구가 써져있는 대신 케이블의 색으로 역할을 구분한다</a:t>
            </a:r>
            <a:r>
              <a:rPr lang="en-US" altLang="ko-KR" sz="1600"/>
              <a:t>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sz="1600"/>
              <a:t>일반적으로 </a:t>
            </a:r>
            <a:r>
              <a:rPr lang="en-US" altLang="ko-KR" sz="1600"/>
              <a:t>3</a:t>
            </a:r>
            <a:r>
              <a:rPr lang="ko-KR" altLang="en-US" sz="1600"/>
              <a:t>개의 케이블은 검은색</a:t>
            </a:r>
            <a:r>
              <a:rPr lang="en-US" altLang="ko-KR" sz="1600"/>
              <a:t>(</a:t>
            </a:r>
            <a:r>
              <a:rPr lang="ko-KR" altLang="en-US" sz="1600"/>
              <a:t>또는 갈색</a:t>
            </a:r>
            <a:r>
              <a:rPr lang="en-US" altLang="ko-KR" sz="1600"/>
              <a:t>), </a:t>
            </a:r>
            <a:r>
              <a:rPr lang="ko-KR" altLang="en-US" sz="1600"/>
              <a:t>붉은색</a:t>
            </a:r>
            <a:r>
              <a:rPr lang="en-US" altLang="ko-KR" sz="1600"/>
              <a:t>, </a:t>
            </a:r>
            <a:r>
              <a:rPr lang="ko-KR" altLang="en-US" sz="1600"/>
              <a:t>황색</a:t>
            </a:r>
            <a:r>
              <a:rPr lang="en-US" altLang="ko-KR" sz="1600"/>
              <a:t>(</a:t>
            </a:r>
            <a:r>
              <a:rPr lang="ko-KR" altLang="en-US" sz="1600"/>
              <a:t>또는 주황색</a:t>
            </a:r>
            <a:r>
              <a:rPr lang="en-US" altLang="ko-KR" sz="1600"/>
              <a:t>, </a:t>
            </a:r>
            <a:r>
              <a:rPr lang="ko-KR" altLang="en-US" sz="1600"/>
              <a:t>흰색</a:t>
            </a:r>
            <a:r>
              <a:rPr lang="en-US" altLang="ko-KR" sz="1600"/>
              <a:t>)</a:t>
            </a:r>
            <a:r>
              <a:rPr lang="ko-KR" altLang="en-US" sz="1600"/>
              <a:t>으로 표시되어 있으며</a:t>
            </a:r>
            <a:r>
              <a:rPr lang="en-US" altLang="ko-KR" sz="1600"/>
              <a:t>, </a:t>
            </a:r>
            <a:r>
              <a:rPr lang="ko-KR" altLang="en-US" sz="1600"/>
              <a:t>붉은색 선은 </a:t>
            </a:r>
            <a:r>
              <a:rPr lang="en-US" altLang="ko-KR" sz="1600"/>
              <a:t>+</a:t>
            </a:r>
            <a:r>
              <a:rPr lang="ko-KR" altLang="en-US" sz="1600"/>
              <a:t>전원</a:t>
            </a:r>
            <a:r>
              <a:rPr lang="en-US" altLang="ko-KR" sz="1600"/>
              <a:t>, </a:t>
            </a:r>
            <a:r>
              <a:rPr lang="ko-KR" altLang="en-US" sz="1600"/>
              <a:t>검은색 선은 </a:t>
            </a:r>
            <a:r>
              <a:rPr lang="en-US" altLang="ko-KR" sz="1600"/>
              <a:t>-</a:t>
            </a:r>
            <a:r>
              <a:rPr lang="ko-KR" altLang="en-US" sz="1600"/>
              <a:t>전원에 연결되어 서보모터에 전기를 공급하는 역할을 하며</a:t>
            </a:r>
            <a:r>
              <a:rPr lang="en-US" altLang="ko-KR" sz="1600"/>
              <a:t>, </a:t>
            </a:r>
            <a:r>
              <a:rPr lang="ko-KR" altLang="en-US" sz="1600"/>
              <a:t>노란색 선은 서보모터의 동작을 제어하는 신호선이다</a:t>
            </a:r>
            <a:r>
              <a:rPr lang="en-US" altLang="ko-KR" sz="1600"/>
              <a:t>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sz="1600"/>
              <a:t>서보모터의 회전 각도의 원리는 아래 그림과 같이 </a:t>
            </a:r>
            <a:r>
              <a:rPr lang="en-US" altLang="ko-KR" sz="1600"/>
              <a:t>PWM (</a:t>
            </a:r>
            <a:r>
              <a:rPr lang="ko-KR" altLang="en-US" sz="1600"/>
              <a:t>펄스폭변조</a:t>
            </a:r>
            <a:r>
              <a:rPr lang="en-US" altLang="ko-KR" sz="1600"/>
              <a:t>) </a:t>
            </a:r>
            <a:r>
              <a:rPr lang="ko-KR" altLang="en-US" sz="1600"/>
              <a:t>방식으로 제어한다</a:t>
            </a:r>
            <a:r>
              <a:rPr lang="en-US" altLang="ko-KR" sz="1600"/>
              <a:t>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sz="1600"/>
              <a:t>전체 </a:t>
            </a:r>
            <a:r>
              <a:rPr lang="en-US" altLang="ko-KR" sz="1600"/>
              <a:t>20ms</a:t>
            </a:r>
            <a:r>
              <a:rPr lang="ko-KR" altLang="en-US" sz="1600"/>
              <a:t>의 </a:t>
            </a:r>
            <a:r>
              <a:rPr lang="en-US" altLang="ko-KR" sz="1600"/>
              <a:t>PWM</a:t>
            </a:r>
            <a:r>
              <a:rPr lang="ko-KR" altLang="en-US" sz="1600"/>
              <a:t>주기 중 </a:t>
            </a:r>
            <a:r>
              <a:rPr lang="en-US" altLang="ko-KR" sz="1600"/>
              <a:t>1~2ms</a:t>
            </a:r>
            <a:r>
              <a:rPr lang="ko-KR" altLang="en-US" sz="1600"/>
              <a:t>사이의 파형을 통해 각도를 제어한다</a:t>
            </a:r>
            <a:r>
              <a:rPr lang="en-US" altLang="ko-KR" sz="1600"/>
              <a:t>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sz="1600"/>
              <a:t>1ms</a:t>
            </a:r>
            <a:r>
              <a:rPr lang="ko-KR" altLang="en-US" sz="1600"/>
              <a:t>만큼 </a:t>
            </a:r>
            <a:r>
              <a:rPr lang="en-US" altLang="ko-KR" sz="1600"/>
              <a:t>HIGH</a:t>
            </a:r>
            <a:r>
              <a:rPr lang="ko-KR" altLang="en-US" sz="1600"/>
              <a:t>신호를 주면 </a:t>
            </a:r>
            <a:r>
              <a:rPr lang="en-US" altLang="ko-KR" sz="1600"/>
              <a:t>0</a:t>
            </a:r>
            <a:r>
              <a:rPr lang="ko-KR" altLang="en-US" sz="1600"/>
              <a:t>도를 가르키고</a:t>
            </a:r>
            <a:r>
              <a:rPr lang="en-US" altLang="ko-KR" sz="1600"/>
              <a:t>, 1.5ms</a:t>
            </a:r>
            <a:r>
              <a:rPr lang="ko-KR" altLang="en-US" sz="1600"/>
              <a:t>만큼 </a:t>
            </a:r>
            <a:r>
              <a:rPr lang="en-US" altLang="ko-KR" sz="1600"/>
              <a:t>HIGH</a:t>
            </a:r>
            <a:r>
              <a:rPr lang="ko-KR" altLang="en-US" sz="1600"/>
              <a:t>신호를 주면 </a:t>
            </a:r>
            <a:r>
              <a:rPr lang="en-US" altLang="ko-KR" sz="1600"/>
              <a:t>90</a:t>
            </a:r>
            <a:r>
              <a:rPr lang="ko-KR" altLang="en-US" sz="1600"/>
              <a:t>도</a:t>
            </a:r>
            <a:r>
              <a:rPr lang="en-US" altLang="ko-KR" sz="1600"/>
              <a:t>, 2ms</a:t>
            </a:r>
            <a:r>
              <a:rPr lang="ko-KR" altLang="en-US" sz="1600"/>
              <a:t>만큼 준다면 </a:t>
            </a:r>
            <a:r>
              <a:rPr lang="en-US" altLang="ko-KR" sz="1600"/>
              <a:t>180</a:t>
            </a:r>
            <a:r>
              <a:rPr lang="ko-KR" altLang="en-US" sz="1600"/>
              <a:t>도를 가르킨다</a:t>
            </a:r>
            <a:r>
              <a:rPr lang="en-US" altLang="ko-KR" sz="1600"/>
              <a:t>.</a:t>
            </a:r>
            <a:endParaRPr lang="ko-KR" altLang="en-US" sz="1600"/>
          </a:p>
          <a:p>
            <a:pPr lvl="1"/>
            <a:endParaRPr lang="en-US" altLang="ko-KR" sz="1600"/>
          </a:p>
          <a:p>
            <a:pPr lvl="1"/>
            <a:endParaRPr lang="en-US" altLang="ko-KR" sz="1600"/>
          </a:p>
        </p:txBody>
      </p:sp>
      <p:pic>
        <p:nvPicPr>
          <p:cNvPr id="5122" name="Picture 2" descr="https://kocoafab.cc/data/150121032356.png">
            <a:extLst>
              <a:ext uri="{FF2B5EF4-FFF2-40B4-BE49-F238E27FC236}">
                <a16:creationId xmlns:a16="http://schemas.microsoft.com/office/drawing/2014/main" id="{C63A7235-97F4-457A-837B-DFCF04FE55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0349" y="4479818"/>
            <a:ext cx="3738990" cy="2220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7010417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2D5E0E2-28BE-4ECC-8752-0021B9C361D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/>
              <a:t>서보 모터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F55A19C-7251-43C5-9028-FE1B20D4B9D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ko-KR" altLang="en-US"/>
              <a:t>모터 제어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CE847FC-B853-43AD-8862-83FFDC5A98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9556" y="1037858"/>
            <a:ext cx="6786889" cy="5088209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344BD3A0-9517-4942-9880-93F4918DECD2}"/>
              </a:ext>
            </a:extLst>
          </p:cNvPr>
          <p:cNvSpPr/>
          <p:nvPr/>
        </p:nvSpPr>
        <p:spPr>
          <a:xfrm>
            <a:off x="1673718" y="5068641"/>
            <a:ext cx="3279282" cy="3415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08"/>
          </a:p>
        </p:txBody>
      </p:sp>
    </p:spTree>
    <p:extLst>
      <p:ext uri="{BB962C8B-B14F-4D97-AF65-F5344CB8AC3E}">
        <p14:creationId xmlns:p14="http://schemas.microsoft.com/office/powerpoint/2010/main" val="3749701178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2D5E0E2-28BE-4ECC-8752-0021B9C361D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/>
              <a:t>서보 모터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F55A19C-7251-43C5-9028-FE1B20D4B9D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ko-KR" altLang="en-US"/>
              <a:t>모터 제어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014A81-78AF-4D19-B6CC-8B75CE228D9C}"/>
              </a:ext>
            </a:extLst>
          </p:cNvPr>
          <p:cNvSpPr txBox="1"/>
          <p:nvPr/>
        </p:nvSpPr>
        <p:spPr bwMode="auto">
          <a:xfrm>
            <a:off x="102396" y="1789359"/>
            <a:ext cx="9682459" cy="2194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r>
              <a:rPr lang="en-US" altLang="ko-KR" sz="1708">
                <a:latin typeface="Consolas" panose="020B0609020204030204" pitchFamily="49" charset="0"/>
              </a:rPr>
              <a:t> |   6 |  22 | GPIO.22 |   IN | 0 | 31 || 32 | 0 | ALT0 | GPIO.26 | 26  | 12  |</a:t>
            </a:r>
          </a:p>
          <a:p>
            <a:r>
              <a:rPr lang="en-US" altLang="ko-KR" sz="1708">
                <a:latin typeface="Consolas" panose="020B0609020204030204" pitchFamily="49" charset="0"/>
              </a:rPr>
              <a:t> |  13 |  23 | GPIO.23 | ALT0 | 0 | 33 || 34 |   |      | 0v      |     |     |</a:t>
            </a:r>
          </a:p>
          <a:p>
            <a:r>
              <a:rPr lang="en-US" altLang="ko-KR" sz="1708">
                <a:latin typeface="Consolas" panose="020B0609020204030204" pitchFamily="49" charset="0"/>
              </a:rPr>
              <a:t> |  19 |  24 | GPIO.24 |   IN | 0 | 35 || 36 | 0 | IN   | GPIO.27 | 27  | 16  |</a:t>
            </a:r>
          </a:p>
          <a:p>
            <a:r>
              <a:rPr lang="en-US" altLang="ko-KR" sz="1708">
                <a:latin typeface="Consolas" panose="020B0609020204030204" pitchFamily="49" charset="0"/>
              </a:rPr>
              <a:t> |  26 |  25 | GPIO.25 |   IN | 0 | 37 || 38 | 0 | IN   | GPIO.28 | 28  | 20  |</a:t>
            </a:r>
          </a:p>
          <a:p>
            <a:r>
              <a:rPr lang="en-US" altLang="ko-KR" sz="1708">
                <a:latin typeface="Consolas" panose="020B0609020204030204" pitchFamily="49" charset="0"/>
              </a:rPr>
              <a:t> |     |     |      0v |      |   | 39 || 40 | 0 | IN   | GPIO.29 | 29  | 21  |</a:t>
            </a:r>
          </a:p>
          <a:p>
            <a:r>
              <a:rPr lang="en-US" altLang="ko-KR" sz="1708">
                <a:latin typeface="Consolas" panose="020B0609020204030204" pitchFamily="49" charset="0"/>
              </a:rPr>
              <a:t> +-----+-----+---------+------+---+----++----+---+------+---------+-----+-----+</a:t>
            </a:r>
          </a:p>
          <a:p>
            <a:r>
              <a:rPr lang="en-US" altLang="ko-KR" sz="1708">
                <a:latin typeface="Consolas" panose="020B0609020204030204" pitchFamily="49" charset="0"/>
              </a:rPr>
              <a:t> | BCM | wPi |   Name  | Mode | V | Physical | V | Mode | Name    | wPi | BCM |</a:t>
            </a:r>
          </a:p>
          <a:p>
            <a:r>
              <a:rPr lang="en-US" altLang="ko-KR" sz="1708">
                <a:latin typeface="Consolas" panose="020B0609020204030204" pitchFamily="49" charset="0"/>
              </a:rPr>
              <a:t> +-----+-----+---------+------+---+---Pi 3---+---+------+---------+-----+-----+</a:t>
            </a:r>
            <a:endParaRPr lang="ko-KR" altLang="en-US" sz="1708"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D41567A-2A1E-468E-9DA8-3D336145DA40}"/>
              </a:ext>
            </a:extLst>
          </p:cNvPr>
          <p:cNvSpPr/>
          <p:nvPr/>
        </p:nvSpPr>
        <p:spPr>
          <a:xfrm>
            <a:off x="324341" y="2611110"/>
            <a:ext cx="3962465" cy="27327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08"/>
          </a:p>
        </p:txBody>
      </p:sp>
    </p:spTree>
    <p:extLst>
      <p:ext uri="{BB962C8B-B14F-4D97-AF65-F5344CB8AC3E}">
        <p14:creationId xmlns:p14="http://schemas.microsoft.com/office/powerpoint/2010/main" val="2853609756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2D5E0E2-28BE-4ECC-8752-0021B9C361D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 dirty="0" err="1"/>
              <a:t>스테핑</a:t>
            </a:r>
            <a:r>
              <a:rPr lang="ko-KR" altLang="en-US" dirty="0"/>
              <a:t> 모터</a:t>
            </a:r>
          </a:p>
        </p:txBody>
      </p:sp>
      <p:sp>
        <p:nvSpPr>
          <p:cNvPr id="9" name="텍스트 개체 틀 3">
            <a:extLst>
              <a:ext uri="{FF2B5EF4-FFF2-40B4-BE49-F238E27FC236}">
                <a16:creationId xmlns:a16="http://schemas.microsoft.com/office/drawing/2014/main" id="{C14BC268-CA41-4807-BA50-B67EDB8DAD6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ko-KR" altLang="en-US"/>
              <a:t>모터 제어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C8148718-1B86-48BD-BEFA-1051B08F9B31}"/>
              </a:ext>
            </a:extLst>
          </p:cNvPr>
          <p:cNvSpPr txBox="1">
            <a:spLocks noChangeArrowheads="1"/>
          </p:cNvSpPr>
          <p:nvPr/>
        </p:nvSpPr>
        <p:spPr>
          <a:xfrm>
            <a:off x="992560" y="980728"/>
            <a:ext cx="7657306" cy="5112568"/>
          </a:xfrm>
        </p:spPr>
        <p:txBody>
          <a:bodyPr/>
          <a:lstStyle>
            <a:lvl1pPr marL="268191" indent="-268191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95959"/>
              </a:buClr>
              <a:buFont typeface="Wingdings" pitchFamily="2" charset="2"/>
              <a:buChar char="u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6382" indent="-176149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95959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6215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95959"/>
              </a:buClr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58434" indent="-185672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95959"/>
              </a:buClr>
              <a:buFont typeface="Wingdings" pitchFamily="2" charset="2"/>
              <a:buChar char="ü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6624" indent="-184084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95959"/>
              </a:buClr>
              <a:buFont typeface="Arial" pitchFamily="34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2000"/>
              <a:t> 스테핑 모터란</a:t>
            </a:r>
            <a:r>
              <a:rPr lang="en-US" altLang="ko-KR" sz="2000"/>
              <a:t>?</a:t>
            </a:r>
          </a:p>
          <a:p>
            <a:pPr lvl="1">
              <a:lnSpc>
                <a:spcPct val="150000"/>
              </a:lnSpc>
            </a:pPr>
            <a:r>
              <a:rPr lang="ko-KR" altLang="en-US" sz="1800"/>
              <a:t>스테핑 모터란 </a:t>
            </a:r>
            <a:r>
              <a:rPr lang="en-US" altLang="ko-KR" sz="1800"/>
              <a:t>Step </a:t>
            </a:r>
            <a:r>
              <a:rPr lang="ko-KR" altLang="en-US" sz="1800"/>
              <a:t>에 의해 구동되는 모터이다</a:t>
            </a:r>
            <a:r>
              <a:rPr lang="en-US" altLang="ko-KR" sz="1800"/>
              <a:t>. 4</a:t>
            </a:r>
            <a:r>
              <a:rPr lang="ko-KR" altLang="en-US" sz="1800"/>
              <a:t>개의 모터상이 있어서 한 스텝 한 스텝 진행하면서 모터가 회전하는 것이다</a:t>
            </a:r>
            <a:r>
              <a:rPr lang="en-US" altLang="ko-KR" sz="1800"/>
              <a:t>. </a:t>
            </a:r>
            <a:r>
              <a:rPr lang="ko-KR" altLang="en-US" sz="1800"/>
              <a:t>한 스텝 당 보통 </a:t>
            </a:r>
            <a:r>
              <a:rPr lang="en-US" altLang="ko-KR" sz="1800"/>
              <a:t>1.8' </a:t>
            </a:r>
            <a:r>
              <a:rPr lang="ko-KR" altLang="en-US" sz="1800"/>
              <a:t>씩 회전한다</a:t>
            </a:r>
            <a:r>
              <a:rPr lang="en-US" altLang="ko-KR" sz="1800"/>
              <a:t>.</a:t>
            </a:r>
          </a:p>
          <a:p>
            <a:pPr lvl="1">
              <a:lnSpc>
                <a:spcPct val="150000"/>
              </a:lnSpc>
            </a:pPr>
            <a:r>
              <a:rPr lang="ko-KR" altLang="en-US" sz="1800"/>
              <a:t>스테핑 모터는 </a:t>
            </a:r>
            <a:r>
              <a:rPr lang="en-US" altLang="ko-KR" sz="1800"/>
              <a:t>AC servo, DC servo </a:t>
            </a:r>
            <a:r>
              <a:rPr lang="ko-KR" altLang="en-US" sz="1800"/>
              <a:t>모터에 비하여 값이 싸고 정확한 각도 제어에 유리하여 우리 주위에서 쉽게 접할 수 있다</a:t>
            </a:r>
            <a:r>
              <a:rPr lang="en-US" altLang="ko-KR" sz="1800"/>
              <a:t>.</a:t>
            </a:r>
          </a:p>
          <a:p>
            <a:pPr lvl="1">
              <a:lnSpc>
                <a:spcPct val="150000"/>
              </a:lnSpc>
            </a:pPr>
            <a:r>
              <a:rPr lang="ko-KR" altLang="en-US" sz="1800"/>
              <a:t>스테핑 모터는 </a:t>
            </a:r>
            <a:r>
              <a:rPr lang="en-US" altLang="ko-KR" sz="1800"/>
              <a:t>pulse</a:t>
            </a:r>
            <a:r>
              <a:rPr lang="ko-KR" altLang="en-US" sz="1800"/>
              <a:t>에 의해 </a:t>
            </a:r>
            <a:r>
              <a:rPr lang="en-US" altLang="ko-KR" sz="1800"/>
              <a:t>digital</a:t>
            </a:r>
            <a:r>
              <a:rPr lang="ko-KR" altLang="en-US" sz="1800"/>
              <a:t>적으로 제어하는 것이 가능하므로 마이크로 컨트롤러에서 사용하기에 적합한 모터이다</a:t>
            </a:r>
            <a:r>
              <a:rPr lang="en-US" altLang="ko-KR" sz="1800"/>
              <a:t>. </a:t>
            </a:r>
          </a:p>
          <a:p>
            <a:pPr lvl="1">
              <a:lnSpc>
                <a:spcPct val="150000"/>
              </a:lnSpc>
            </a:pPr>
            <a:r>
              <a:rPr lang="ko-KR" altLang="en-US" sz="1800"/>
              <a:t>스테핑 모터는 다른 모터와 달리 모터의 위치를 검출하기 위한 </a:t>
            </a:r>
            <a:r>
              <a:rPr lang="en-US" altLang="ko-KR" sz="1800"/>
              <a:t>feedback</a:t>
            </a:r>
            <a:r>
              <a:rPr lang="ko-KR" altLang="en-US" sz="1800"/>
              <a:t>없이</a:t>
            </a:r>
            <a:r>
              <a:rPr lang="en-US" altLang="ko-KR" sz="1800"/>
              <a:t>, </a:t>
            </a:r>
            <a:r>
              <a:rPr lang="ko-KR" altLang="en-US" sz="1800"/>
              <a:t>정해진 각도를 회전하고</a:t>
            </a:r>
            <a:r>
              <a:rPr lang="en-US" altLang="ko-KR" sz="1800"/>
              <a:t>, </a:t>
            </a:r>
            <a:r>
              <a:rPr lang="ko-KR" altLang="en-US" sz="1800"/>
              <a:t>상당히 높은 정확도로 정지할 수 있다</a:t>
            </a:r>
            <a:r>
              <a:rPr lang="en-US" altLang="ko-KR" sz="1800"/>
              <a:t>.</a:t>
            </a:r>
            <a:endParaRPr lang="en-US" altLang="ko-KR" sz="1800" dirty="0"/>
          </a:p>
        </p:txBody>
      </p:sp>
    </p:spTree>
    <p:extLst>
      <p:ext uri="{BB962C8B-B14F-4D97-AF65-F5344CB8AC3E}">
        <p14:creationId xmlns:p14="http://schemas.microsoft.com/office/powerpoint/2010/main" val="3535343086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2D5E0E2-28BE-4ECC-8752-0021B9C361D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 dirty="0" err="1"/>
              <a:t>스테핑</a:t>
            </a:r>
            <a:r>
              <a:rPr lang="ko-KR" altLang="en-US" dirty="0"/>
              <a:t> 모터</a:t>
            </a:r>
          </a:p>
        </p:txBody>
      </p:sp>
      <p:sp>
        <p:nvSpPr>
          <p:cNvPr id="9" name="텍스트 개체 틀 3">
            <a:extLst>
              <a:ext uri="{FF2B5EF4-FFF2-40B4-BE49-F238E27FC236}">
                <a16:creationId xmlns:a16="http://schemas.microsoft.com/office/drawing/2014/main" id="{C14BC268-CA41-4807-BA50-B67EDB8DAD6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ko-KR" altLang="en-US"/>
              <a:t>모터 제어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FFEF7550-0E82-480A-B6BA-4478ADF4F5C2}"/>
              </a:ext>
            </a:extLst>
          </p:cNvPr>
          <p:cNvSpPr txBox="1">
            <a:spLocks noChangeArrowheads="1"/>
          </p:cNvSpPr>
          <p:nvPr/>
        </p:nvSpPr>
        <p:spPr>
          <a:xfrm>
            <a:off x="1124347" y="1016732"/>
            <a:ext cx="7657306" cy="4372377"/>
          </a:xfrm>
        </p:spPr>
        <p:txBody>
          <a:bodyPr/>
          <a:lstStyle>
            <a:lvl1pPr marL="268191" indent="-268191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95959"/>
              </a:buClr>
              <a:buFont typeface="Wingdings" pitchFamily="2" charset="2"/>
              <a:buChar char="u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6382" indent="-176149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95959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6215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95959"/>
              </a:buClr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58434" indent="-185672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95959"/>
              </a:buClr>
              <a:buFont typeface="Wingdings" pitchFamily="2" charset="2"/>
              <a:buChar char="ü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6624" indent="-184084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95959"/>
              </a:buClr>
              <a:buFont typeface="Arial" pitchFamily="34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33791" indent="-433791">
              <a:lnSpc>
                <a:spcPct val="150000"/>
              </a:lnSpc>
            </a:pPr>
            <a:r>
              <a:rPr lang="ko-KR" altLang="en-US" sz="2000"/>
              <a:t>스테핑 모터 구동하기</a:t>
            </a:r>
          </a:p>
          <a:p>
            <a:pPr lvl="1">
              <a:lnSpc>
                <a:spcPct val="150000"/>
              </a:lnSpc>
            </a:pPr>
            <a:r>
              <a:rPr lang="en-US" altLang="ko-KR" sz="1800"/>
              <a:t>DC</a:t>
            </a:r>
            <a:r>
              <a:rPr lang="ko-KR" altLang="en-US" sz="1800"/>
              <a:t>모터는 회로는 간단하지만 제어하는 방법이 복잡하다</a:t>
            </a:r>
            <a:r>
              <a:rPr lang="en-US" altLang="ko-KR" sz="1800"/>
              <a:t>. </a:t>
            </a:r>
            <a:r>
              <a:rPr lang="ko-KR" altLang="en-US" sz="1800"/>
              <a:t>반면 스테핑 모터는 구동회로는 상대적으로 복잡하지만 제어는 훨씬 쉽다</a:t>
            </a:r>
            <a:r>
              <a:rPr lang="en-US" altLang="ko-KR" sz="1800"/>
              <a:t>.</a:t>
            </a:r>
          </a:p>
          <a:p>
            <a:pPr lvl="1">
              <a:lnSpc>
                <a:spcPct val="150000"/>
              </a:lnSpc>
            </a:pPr>
            <a:r>
              <a:rPr lang="ko-KR" altLang="en-US" sz="1800"/>
              <a:t>스테핑 모터를 구동하기 위해서는 </a:t>
            </a:r>
            <a:r>
              <a:rPr lang="en-US" altLang="ko-KR" sz="1800"/>
              <a:t>L297</a:t>
            </a:r>
            <a:r>
              <a:rPr lang="ko-KR" altLang="en-US" sz="1800"/>
              <a:t>과 </a:t>
            </a:r>
            <a:r>
              <a:rPr lang="en-US" altLang="ko-KR" sz="1800"/>
              <a:t>SLA7024</a:t>
            </a:r>
            <a:r>
              <a:rPr lang="ko-KR" altLang="en-US" sz="1800"/>
              <a:t>를 같이 사용한다</a:t>
            </a:r>
            <a:r>
              <a:rPr lang="en-US" altLang="ko-KR" sz="1800"/>
              <a:t>. L297</a:t>
            </a:r>
            <a:r>
              <a:rPr lang="ko-KR" altLang="en-US" sz="1800"/>
              <a:t>은 스테핑 모터 구동에 필요한 상</a:t>
            </a:r>
            <a:r>
              <a:rPr lang="en-US" altLang="ko-KR" sz="1800"/>
              <a:t>(</a:t>
            </a:r>
            <a:r>
              <a:rPr lang="ko-KR" altLang="en-US" sz="1800"/>
              <a:t>클럭</a:t>
            </a:r>
            <a:r>
              <a:rPr lang="en-US" altLang="ko-KR" sz="1800"/>
              <a:t>)</a:t>
            </a:r>
            <a:r>
              <a:rPr lang="ko-KR" altLang="en-US" sz="1800"/>
              <a:t>을 만들어 주기 위한 것이고 </a:t>
            </a:r>
            <a:r>
              <a:rPr lang="en-US" altLang="ko-KR" sz="1800"/>
              <a:t>SLA7024</a:t>
            </a:r>
            <a:r>
              <a:rPr lang="ko-KR" altLang="en-US" sz="1800"/>
              <a:t>는 만들어진 상</a:t>
            </a:r>
            <a:r>
              <a:rPr lang="en-US" altLang="ko-KR" sz="1800"/>
              <a:t>(</a:t>
            </a:r>
            <a:r>
              <a:rPr lang="ko-KR" altLang="en-US" sz="1800"/>
              <a:t>클럭</a:t>
            </a:r>
            <a:r>
              <a:rPr lang="en-US" altLang="ko-KR" sz="1800"/>
              <a:t>)</a:t>
            </a:r>
            <a:r>
              <a:rPr lang="ko-KR" altLang="en-US" sz="1800"/>
              <a:t>의 전압과 전류를 증폭시키는 역할을 합니다 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368391258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2D5E0E2-28BE-4ECC-8752-0021B9C361D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 dirty="0" err="1"/>
              <a:t>스테핑</a:t>
            </a:r>
            <a:r>
              <a:rPr lang="ko-KR" altLang="en-US" dirty="0"/>
              <a:t> 모터</a:t>
            </a:r>
          </a:p>
        </p:txBody>
      </p:sp>
      <p:sp>
        <p:nvSpPr>
          <p:cNvPr id="9" name="텍스트 개체 틀 3">
            <a:extLst>
              <a:ext uri="{FF2B5EF4-FFF2-40B4-BE49-F238E27FC236}">
                <a16:creationId xmlns:a16="http://schemas.microsoft.com/office/drawing/2014/main" id="{C14BC268-CA41-4807-BA50-B67EDB8DAD6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ko-KR" altLang="en-US"/>
              <a:t>모터 제어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687DE9F8-2652-41E4-9C4B-B4B341915A5E}"/>
              </a:ext>
            </a:extLst>
          </p:cNvPr>
          <p:cNvSpPr txBox="1">
            <a:spLocks noChangeArrowheads="1"/>
          </p:cNvSpPr>
          <p:nvPr/>
        </p:nvSpPr>
        <p:spPr>
          <a:xfrm>
            <a:off x="848544" y="944724"/>
            <a:ext cx="7657306" cy="4372377"/>
          </a:xfrm>
        </p:spPr>
        <p:txBody>
          <a:bodyPr/>
          <a:lstStyle>
            <a:lvl1pPr marL="268191" indent="-268191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95959"/>
              </a:buClr>
              <a:buFont typeface="Wingdings" pitchFamily="2" charset="2"/>
              <a:buChar char="u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6382" indent="-176149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95959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6215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95959"/>
              </a:buClr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58434" indent="-185672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95959"/>
              </a:buClr>
              <a:buFont typeface="Wingdings" pitchFamily="2" charset="2"/>
              <a:buChar char="ü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6624" indent="-184084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95959"/>
              </a:buClr>
              <a:buFont typeface="Arial" pitchFamily="34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2000"/>
              <a:t> 스테핑 모터의 구동부 구성</a:t>
            </a:r>
          </a:p>
          <a:p>
            <a:pPr lvl="2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800"/>
              <a:t>모터클럭 생성부 </a:t>
            </a:r>
          </a:p>
          <a:p>
            <a:pPr lvl="3">
              <a:lnSpc>
                <a:spcPct val="150000"/>
              </a:lnSpc>
            </a:pPr>
            <a:r>
              <a:rPr lang="en-US" altLang="ko-KR" sz="1600"/>
              <a:t>Stepping motor</a:t>
            </a:r>
            <a:r>
              <a:rPr lang="ko-KR" altLang="en-US" sz="1600"/>
              <a:t>의 여자 상</a:t>
            </a:r>
            <a:r>
              <a:rPr lang="en-US" altLang="ko-KR" sz="1600"/>
              <a:t>(Step)</a:t>
            </a:r>
            <a:r>
              <a:rPr lang="ko-KR" altLang="en-US" sz="1600"/>
              <a:t>을 만든다</a:t>
            </a:r>
            <a:r>
              <a:rPr lang="en-US" altLang="ko-KR" sz="1600"/>
              <a:t>. (</a:t>
            </a:r>
            <a:r>
              <a:rPr lang="ko-KR" altLang="en-US" sz="1600"/>
              <a:t>소프트웨어</a:t>
            </a:r>
            <a:r>
              <a:rPr lang="en-US" altLang="ko-KR" sz="1600"/>
              <a:t>)</a:t>
            </a:r>
          </a:p>
          <a:p>
            <a:pPr lvl="2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800"/>
              <a:t>증폭부 </a:t>
            </a:r>
          </a:p>
          <a:p>
            <a:pPr lvl="3">
              <a:lnSpc>
                <a:spcPct val="150000"/>
              </a:lnSpc>
            </a:pPr>
            <a:r>
              <a:rPr lang="ko-KR" altLang="en-US" sz="1600"/>
              <a:t>모터 입력 신호를 증폭하여 </a:t>
            </a:r>
            <a:r>
              <a:rPr lang="en-US" altLang="ko-KR" sz="1600"/>
              <a:t>Stepping motor</a:t>
            </a:r>
            <a:r>
              <a:rPr lang="ko-KR" altLang="en-US" sz="1600"/>
              <a:t>를 구동한다</a:t>
            </a:r>
            <a:r>
              <a:rPr lang="en-US" altLang="ko-KR" sz="1600"/>
              <a:t>.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7C981B69-6A40-4B3C-AD26-021E0F2047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0411" y="4084800"/>
            <a:ext cx="5892089" cy="18284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91430985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2D5E0E2-28BE-4ECC-8752-0021B9C361D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 dirty="0" err="1"/>
              <a:t>스테핑</a:t>
            </a:r>
            <a:r>
              <a:rPr lang="ko-KR" altLang="en-US" dirty="0"/>
              <a:t> 모터</a:t>
            </a:r>
          </a:p>
        </p:txBody>
      </p:sp>
      <p:sp>
        <p:nvSpPr>
          <p:cNvPr id="9" name="텍스트 개체 틀 3">
            <a:extLst>
              <a:ext uri="{FF2B5EF4-FFF2-40B4-BE49-F238E27FC236}">
                <a16:creationId xmlns:a16="http://schemas.microsoft.com/office/drawing/2014/main" id="{C14BC268-CA41-4807-BA50-B67EDB8DAD6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ko-KR" altLang="en-US"/>
              <a:t>모터 제어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4854B720-2867-4246-BFC2-3B3E900A166B}"/>
              </a:ext>
            </a:extLst>
          </p:cNvPr>
          <p:cNvSpPr txBox="1">
            <a:spLocks noChangeArrowheads="1"/>
          </p:cNvSpPr>
          <p:nvPr/>
        </p:nvSpPr>
        <p:spPr>
          <a:xfrm>
            <a:off x="913721" y="1193015"/>
            <a:ext cx="7657306" cy="4739879"/>
          </a:xfrm>
        </p:spPr>
        <p:txBody>
          <a:bodyPr/>
          <a:lstStyle>
            <a:lvl1pPr marL="268191" indent="-268191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95959"/>
              </a:buClr>
              <a:buFont typeface="Wingdings" pitchFamily="2" charset="2"/>
              <a:buChar char="u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6382" indent="-176149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95959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6215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95959"/>
              </a:buClr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58434" indent="-185672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95959"/>
              </a:buClr>
              <a:buFont typeface="Wingdings" pitchFamily="2" charset="2"/>
              <a:buChar char="ü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6624" indent="-184084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95959"/>
              </a:buClr>
              <a:buFont typeface="Arial" pitchFamily="34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33791" indent="-433791"/>
            <a:r>
              <a:rPr lang="ko-KR" altLang="en-US" sz="2000" dirty="0"/>
              <a:t>구동방식의 종류</a:t>
            </a:r>
          </a:p>
          <a:p>
            <a:pPr lvl="1"/>
            <a:r>
              <a:rPr lang="en-US" altLang="ko-KR" sz="1800" dirty="0"/>
              <a:t>4</a:t>
            </a:r>
            <a:r>
              <a:rPr lang="ko-KR" altLang="en-US" sz="1800" dirty="0"/>
              <a:t>상 </a:t>
            </a:r>
            <a:r>
              <a:rPr lang="en-US" altLang="ko-KR" sz="1800" dirty="0"/>
              <a:t>motor </a:t>
            </a:r>
            <a:r>
              <a:rPr lang="ko-KR" altLang="en-US" sz="1800" dirty="0"/>
              <a:t>의 </a:t>
            </a:r>
            <a:r>
              <a:rPr lang="en-US" altLang="ko-KR" sz="1800" dirty="0"/>
              <a:t>1</a:t>
            </a:r>
            <a:r>
              <a:rPr lang="ko-KR" altLang="en-US" sz="1800" dirty="0"/>
              <a:t>상 </a:t>
            </a:r>
            <a:r>
              <a:rPr lang="ko-KR" altLang="en-US" sz="1800"/>
              <a:t>여자 동작</a:t>
            </a:r>
            <a:endParaRPr lang="en-US" altLang="ko-KR" sz="1800"/>
          </a:p>
          <a:p>
            <a:pPr lvl="1"/>
            <a:endParaRPr lang="ko-KR" altLang="en-US" sz="1800" dirty="0"/>
          </a:p>
          <a:p>
            <a:pPr lvl="1"/>
            <a:endParaRPr lang="ko-KR" altLang="en-US" sz="1800" dirty="0"/>
          </a:p>
          <a:p>
            <a:pPr lvl="1"/>
            <a:endParaRPr lang="ko-KR" altLang="en-US" sz="1800" dirty="0"/>
          </a:p>
          <a:p>
            <a:pPr lvl="1"/>
            <a:endParaRPr lang="ko-KR" altLang="en-US" sz="1800" dirty="0"/>
          </a:p>
          <a:p>
            <a:pPr lvl="1"/>
            <a:endParaRPr lang="ko-KR" altLang="en-US" sz="1800" dirty="0"/>
          </a:p>
          <a:p>
            <a:pPr lvl="1"/>
            <a:endParaRPr lang="ko-KR" altLang="en-US" sz="1800" dirty="0"/>
          </a:p>
          <a:p>
            <a:pPr lvl="1"/>
            <a:endParaRPr lang="ko-KR" altLang="en-US" sz="1800" dirty="0"/>
          </a:p>
          <a:p>
            <a:pPr lvl="1"/>
            <a:endParaRPr lang="ko-KR" altLang="en-US" sz="1800" dirty="0"/>
          </a:p>
          <a:p>
            <a:pPr lvl="1"/>
            <a:endParaRPr lang="ko-KR" altLang="en-US" sz="1800" dirty="0"/>
          </a:p>
          <a:p>
            <a:pPr lvl="1"/>
            <a:endParaRPr lang="en-US" altLang="ko-KR" sz="1800" dirty="0"/>
          </a:p>
          <a:p>
            <a:pPr lvl="1"/>
            <a:endParaRPr lang="en-US" altLang="ko-KR" sz="1800" dirty="0"/>
          </a:p>
          <a:p>
            <a:pPr lvl="1"/>
            <a:endParaRPr lang="ko-KR" altLang="en-US" sz="1800" dirty="0"/>
          </a:p>
          <a:p>
            <a:pPr lvl="1"/>
            <a:r>
              <a:rPr lang="ko-KR" altLang="en-US" sz="1800" dirty="0"/>
              <a:t>위 그림은 </a:t>
            </a:r>
            <a:r>
              <a:rPr lang="en-US" altLang="ko-KR" sz="1800" dirty="0"/>
              <a:t>1</a:t>
            </a:r>
            <a:r>
              <a:rPr lang="ko-KR" altLang="en-US" sz="1800" dirty="0"/>
              <a:t>상 여자 방식의 </a:t>
            </a:r>
            <a:r>
              <a:rPr lang="en-US" altLang="ko-KR" sz="1800" dirty="0"/>
              <a:t>motor</a:t>
            </a:r>
            <a:r>
              <a:rPr lang="ko-KR" altLang="en-US" sz="1800" dirty="0"/>
              <a:t>의 동작을 위한 신호를 나타낸다</a:t>
            </a:r>
            <a:r>
              <a:rPr lang="en-US" altLang="ko-KR" sz="1800" dirty="0"/>
              <a:t>. </a:t>
            </a:r>
          </a:p>
        </p:txBody>
      </p:sp>
      <p:sp>
        <p:nvSpPr>
          <p:cNvPr id="10" name="Line 6">
            <a:extLst>
              <a:ext uri="{FF2B5EF4-FFF2-40B4-BE49-F238E27FC236}">
                <a16:creationId xmlns:a16="http://schemas.microsoft.com/office/drawing/2014/main" id="{7B5F8720-CD0B-4821-B166-AE46836829C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579621" y="3430413"/>
            <a:ext cx="290688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sz="1708"/>
          </a:p>
        </p:txBody>
      </p:sp>
      <p:sp>
        <p:nvSpPr>
          <p:cNvPr id="11" name="Line 7">
            <a:extLst>
              <a:ext uri="{FF2B5EF4-FFF2-40B4-BE49-F238E27FC236}">
                <a16:creationId xmlns:a16="http://schemas.microsoft.com/office/drawing/2014/main" id="{FED14F53-B296-4F8D-9F45-AE133D15A0E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870309" y="3701521"/>
            <a:ext cx="872066" cy="1506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sz="1708"/>
          </a:p>
        </p:txBody>
      </p:sp>
      <p:sp>
        <p:nvSpPr>
          <p:cNvPr id="12" name="Line 8">
            <a:extLst>
              <a:ext uri="{FF2B5EF4-FFF2-40B4-BE49-F238E27FC236}">
                <a16:creationId xmlns:a16="http://schemas.microsoft.com/office/drawing/2014/main" id="{ABC0203A-246F-4150-ABC3-86A11E01E8F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870308" y="3427401"/>
            <a:ext cx="1507" cy="271108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sz="1708"/>
          </a:p>
        </p:txBody>
      </p:sp>
      <p:sp>
        <p:nvSpPr>
          <p:cNvPr id="13" name="Line 9">
            <a:extLst>
              <a:ext uri="{FF2B5EF4-FFF2-40B4-BE49-F238E27FC236}">
                <a16:creationId xmlns:a16="http://schemas.microsoft.com/office/drawing/2014/main" id="{21DE6AD8-391B-4CCF-8F0B-D217B077DCD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579620" y="3427401"/>
            <a:ext cx="0" cy="271108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sz="1708"/>
          </a:p>
        </p:txBody>
      </p:sp>
      <p:sp>
        <p:nvSpPr>
          <p:cNvPr id="14" name="Line 10">
            <a:extLst>
              <a:ext uri="{FF2B5EF4-FFF2-40B4-BE49-F238E27FC236}">
                <a16:creationId xmlns:a16="http://schemas.microsoft.com/office/drawing/2014/main" id="{711E6D5E-760C-4D97-A64A-ADF790A225A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742375" y="3427401"/>
            <a:ext cx="290688" cy="1506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sz="1708"/>
          </a:p>
        </p:txBody>
      </p:sp>
      <p:sp>
        <p:nvSpPr>
          <p:cNvPr id="15" name="Line 11">
            <a:extLst>
              <a:ext uri="{FF2B5EF4-FFF2-40B4-BE49-F238E27FC236}">
                <a16:creationId xmlns:a16="http://schemas.microsoft.com/office/drawing/2014/main" id="{B51024D9-630F-4372-83AB-8353E4B1C40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033063" y="3701521"/>
            <a:ext cx="870559" cy="1506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sz="1708"/>
          </a:p>
        </p:txBody>
      </p:sp>
      <p:sp>
        <p:nvSpPr>
          <p:cNvPr id="16" name="Line 12">
            <a:extLst>
              <a:ext uri="{FF2B5EF4-FFF2-40B4-BE49-F238E27FC236}">
                <a16:creationId xmlns:a16="http://schemas.microsoft.com/office/drawing/2014/main" id="{4E4F9108-0B77-4176-A2E8-8C3E400CF23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033062" y="3427401"/>
            <a:ext cx="0" cy="271108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sz="1708"/>
          </a:p>
        </p:txBody>
      </p:sp>
      <p:sp>
        <p:nvSpPr>
          <p:cNvPr id="17" name="Line 13">
            <a:extLst>
              <a:ext uri="{FF2B5EF4-FFF2-40B4-BE49-F238E27FC236}">
                <a16:creationId xmlns:a16="http://schemas.microsoft.com/office/drawing/2014/main" id="{F44A7F3A-2370-4185-94A1-A4636B46B15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742374" y="3427401"/>
            <a:ext cx="0" cy="271108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sz="1708"/>
          </a:p>
        </p:txBody>
      </p:sp>
      <p:sp>
        <p:nvSpPr>
          <p:cNvPr id="18" name="Line 14">
            <a:extLst>
              <a:ext uri="{FF2B5EF4-FFF2-40B4-BE49-F238E27FC236}">
                <a16:creationId xmlns:a16="http://schemas.microsoft.com/office/drawing/2014/main" id="{FB90BB44-1059-4AF6-B3D1-82594D60727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288931" y="3701521"/>
            <a:ext cx="290689" cy="1506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sz="1708"/>
          </a:p>
        </p:txBody>
      </p:sp>
      <p:sp>
        <p:nvSpPr>
          <p:cNvPr id="19" name="Line 15">
            <a:extLst>
              <a:ext uri="{FF2B5EF4-FFF2-40B4-BE49-F238E27FC236}">
                <a16:creationId xmlns:a16="http://schemas.microsoft.com/office/drawing/2014/main" id="{6E74CE40-F00D-42C8-BD5F-7508D090CCE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868803" y="3977148"/>
            <a:ext cx="292195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sz="1708"/>
          </a:p>
        </p:txBody>
      </p:sp>
      <p:sp>
        <p:nvSpPr>
          <p:cNvPr id="20" name="Line 16">
            <a:extLst>
              <a:ext uri="{FF2B5EF4-FFF2-40B4-BE49-F238E27FC236}">
                <a16:creationId xmlns:a16="http://schemas.microsoft.com/office/drawing/2014/main" id="{485C1B7A-1179-4AF2-9B9D-9B18BCE0FD6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160998" y="4249763"/>
            <a:ext cx="870559" cy="1506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sz="1708"/>
          </a:p>
        </p:txBody>
      </p:sp>
      <p:sp>
        <p:nvSpPr>
          <p:cNvPr id="21" name="Line 17">
            <a:extLst>
              <a:ext uri="{FF2B5EF4-FFF2-40B4-BE49-F238E27FC236}">
                <a16:creationId xmlns:a16="http://schemas.microsoft.com/office/drawing/2014/main" id="{CF463472-4E29-48F4-A21C-D70475EEA31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160998" y="3977148"/>
            <a:ext cx="1506" cy="271108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sz="1708"/>
          </a:p>
        </p:txBody>
      </p:sp>
      <p:sp>
        <p:nvSpPr>
          <p:cNvPr id="22" name="Line 18">
            <a:extLst>
              <a:ext uri="{FF2B5EF4-FFF2-40B4-BE49-F238E27FC236}">
                <a16:creationId xmlns:a16="http://schemas.microsoft.com/office/drawing/2014/main" id="{FD39BBC1-41B4-4D6B-9810-81CC397CDE0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868803" y="3977148"/>
            <a:ext cx="1506" cy="271108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sz="1708"/>
          </a:p>
        </p:txBody>
      </p:sp>
      <p:sp>
        <p:nvSpPr>
          <p:cNvPr id="23" name="Line 19">
            <a:extLst>
              <a:ext uri="{FF2B5EF4-FFF2-40B4-BE49-F238E27FC236}">
                <a16:creationId xmlns:a16="http://schemas.microsoft.com/office/drawing/2014/main" id="{5C50FE7E-D01A-4B0C-AE81-715307742D5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033062" y="3977148"/>
            <a:ext cx="290689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sz="1708"/>
          </a:p>
        </p:txBody>
      </p:sp>
      <p:sp>
        <p:nvSpPr>
          <p:cNvPr id="24" name="Line 20">
            <a:extLst>
              <a:ext uri="{FF2B5EF4-FFF2-40B4-BE49-F238E27FC236}">
                <a16:creationId xmlns:a16="http://schemas.microsoft.com/office/drawing/2014/main" id="{589B74F2-B7B7-4835-BA4E-60220C79B08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323751" y="4249763"/>
            <a:ext cx="872065" cy="1506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sz="1708"/>
          </a:p>
        </p:txBody>
      </p:sp>
      <p:sp>
        <p:nvSpPr>
          <p:cNvPr id="25" name="Line 21">
            <a:extLst>
              <a:ext uri="{FF2B5EF4-FFF2-40B4-BE49-F238E27FC236}">
                <a16:creationId xmlns:a16="http://schemas.microsoft.com/office/drawing/2014/main" id="{9B987DFA-22D0-432E-A3C2-14AFA496E6D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323751" y="3977148"/>
            <a:ext cx="1506" cy="271108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sz="1708"/>
          </a:p>
        </p:txBody>
      </p:sp>
      <p:sp>
        <p:nvSpPr>
          <p:cNvPr id="26" name="Line 22">
            <a:extLst>
              <a:ext uri="{FF2B5EF4-FFF2-40B4-BE49-F238E27FC236}">
                <a16:creationId xmlns:a16="http://schemas.microsoft.com/office/drawing/2014/main" id="{9F64F202-1F75-477D-B64F-35C3B36CAFC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033062" y="3977148"/>
            <a:ext cx="1507" cy="271108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sz="1708"/>
          </a:p>
        </p:txBody>
      </p:sp>
      <p:sp>
        <p:nvSpPr>
          <p:cNvPr id="27" name="Line 23">
            <a:extLst>
              <a:ext uri="{FF2B5EF4-FFF2-40B4-BE49-F238E27FC236}">
                <a16:creationId xmlns:a16="http://schemas.microsoft.com/office/drawing/2014/main" id="{D171F469-A8DB-422C-B579-8BD9EEEE280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159491" y="4525389"/>
            <a:ext cx="292195" cy="1507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sz="1708"/>
          </a:p>
        </p:txBody>
      </p:sp>
      <p:sp>
        <p:nvSpPr>
          <p:cNvPr id="28" name="Line 24">
            <a:extLst>
              <a:ext uri="{FF2B5EF4-FFF2-40B4-BE49-F238E27FC236}">
                <a16:creationId xmlns:a16="http://schemas.microsoft.com/office/drawing/2014/main" id="{60933F06-C85E-4B41-9D76-198D0E1BD39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451686" y="4799510"/>
            <a:ext cx="870559" cy="1507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sz="1708"/>
          </a:p>
        </p:txBody>
      </p:sp>
      <p:sp>
        <p:nvSpPr>
          <p:cNvPr id="29" name="Line 25">
            <a:extLst>
              <a:ext uri="{FF2B5EF4-FFF2-40B4-BE49-F238E27FC236}">
                <a16:creationId xmlns:a16="http://schemas.microsoft.com/office/drawing/2014/main" id="{656E460A-2561-4BEA-A661-77FBB8A66CE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451685" y="4525389"/>
            <a:ext cx="1507" cy="271108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sz="1708"/>
          </a:p>
        </p:txBody>
      </p:sp>
      <p:sp>
        <p:nvSpPr>
          <p:cNvPr id="30" name="Line 26">
            <a:extLst>
              <a:ext uri="{FF2B5EF4-FFF2-40B4-BE49-F238E27FC236}">
                <a16:creationId xmlns:a16="http://schemas.microsoft.com/office/drawing/2014/main" id="{E34C9EEF-E7F9-47DB-A81C-467075771D0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159490" y="4525389"/>
            <a:ext cx="1507" cy="271108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sz="1708"/>
          </a:p>
        </p:txBody>
      </p:sp>
      <p:sp>
        <p:nvSpPr>
          <p:cNvPr id="31" name="Line 27">
            <a:extLst>
              <a:ext uri="{FF2B5EF4-FFF2-40B4-BE49-F238E27FC236}">
                <a16:creationId xmlns:a16="http://schemas.microsoft.com/office/drawing/2014/main" id="{48110796-9E2D-4254-8AF9-D2A52EDF06B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325257" y="4525389"/>
            <a:ext cx="289182" cy="1507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sz="1708"/>
          </a:p>
        </p:txBody>
      </p:sp>
      <p:sp>
        <p:nvSpPr>
          <p:cNvPr id="32" name="Line 28">
            <a:extLst>
              <a:ext uri="{FF2B5EF4-FFF2-40B4-BE49-F238E27FC236}">
                <a16:creationId xmlns:a16="http://schemas.microsoft.com/office/drawing/2014/main" id="{B390E59C-6845-4050-A436-35893682394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614439" y="4799510"/>
            <a:ext cx="872066" cy="1507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sz="1708"/>
          </a:p>
        </p:txBody>
      </p:sp>
      <p:sp>
        <p:nvSpPr>
          <p:cNvPr id="33" name="Line 29">
            <a:extLst>
              <a:ext uri="{FF2B5EF4-FFF2-40B4-BE49-F238E27FC236}">
                <a16:creationId xmlns:a16="http://schemas.microsoft.com/office/drawing/2014/main" id="{CD44F883-34D5-4490-9426-52F7BE0243F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614439" y="4525389"/>
            <a:ext cx="1507" cy="271108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sz="1708"/>
          </a:p>
        </p:txBody>
      </p:sp>
      <p:sp>
        <p:nvSpPr>
          <p:cNvPr id="34" name="Line 30">
            <a:extLst>
              <a:ext uri="{FF2B5EF4-FFF2-40B4-BE49-F238E27FC236}">
                <a16:creationId xmlns:a16="http://schemas.microsoft.com/office/drawing/2014/main" id="{1125FCBD-672B-4E82-BCB9-5EE7C04E969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325257" y="4525389"/>
            <a:ext cx="0" cy="271108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sz="1708"/>
          </a:p>
        </p:txBody>
      </p:sp>
      <p:sp>
        <p:nvSpPr>
          <p:cNvPr id="35" name="Line 31">
            <a:extLst>
              <a:ext uri="{FF2B5EF4-FFF2-40B4-BE49-F238E27FC236}">
                <a16:creationId xmlns:a16="http://schemas.microsoft.com/office/drawing/2014/main" id="{F751BBAE-E233-4F32-B317-CE47B0D3B5C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288931" y="5075137"/>
            <a:ext cx="290689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sz="1708"/>
          </a:p>
        </p:txBody>
      </p:sp>
      <p:sp>
        <p:nvSpPr>
          <p:cNvPr id="36" name="Line 32">
            <a:extLst>
              <a:ext uri="{FF2B5EF4-FFF2-40B4-BE49-F238E27FC236}">
                <a16:creationId xmlns:a16="http://schemas.microsoft.com/office/drawing/2014/main" id="{B28447DE-86BD-401A-816F-9753FABDC57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579621" y="5347751"/>
            <a:ext cx="870559" cy="1507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sz="1708"/>
          </a:p>
        </p:txBody>
      </p:sp>
      <p:sp>
        <p:nvSpPr>
          <p:cNvPr id="37" name="Line 33">
            <a:extLst>
              <a:ext uri="{FF2B5EF4-FFF2-40B4-BE49-F238E27FC236}">
                <a16:creationId xmlns:a16="http://schemas.microsoft.com/office/drawing/2014/main" id="{B00F1DEF-3090-4BB7-BCBB-52887223182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579620" y="5075137"/>
            <a:ext cx="0" cy="271108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sz="1708"/>
          </a:p>
        </p:txBody>
      </p:sp>
      <p:sp>
        <p:nvSpPr>
          <p:cNvPr id="38" name="Line 34">
            <a:extLst>
              <a:ext uri="{FF2B5EF4-FFF2-40B4-BE49-F238E27FC236}">
                <a16:creationId xmlns:a16="http://schemas.microsoft.com/office/drawing/2014/main" id="{9A53216C-9C4C-4576-A58F-83F0A2FA9EC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288931" y="5075137"/>
            <a:ext cx="0" cy="271108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sz="1708"/>
          </a:p>
        </p:txBody>
      </p:sp>
      <p:sp>
        <p:nvSpPr>
          <p:cNvPr id="39" name="Line 35">
            <a:extLst>
              <a:ext uri="{FF2B5EF4-FFF2-40B4-BE49-F238E27FC236}">
                <a16:creationId xmlns:a16="http://schemas.microsoft.com/office/drawing/2014/main" id="{F7559DB2-0D85-4380-8009-191FB376692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451685" y="5075137"/>
            <a:ext cx="290689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sz="1708"/>
          </a:p>
        </p:txBody>
      </p:sp>
      <p:sp>
        <p:nvSpPr>
          <p:cNvPr id="40" name="Line 36">
            <a:extLst>
              <a:ext uri="{FF2B5EF4-FFF2-40B4-BE49-F238E27FC236}">
                <a16:creationId xmlns:a16="http://schemas.microsoft.com/office/drawing/2014/main" id="{F576B676-31C5-403C-A007-F8B45FA45A7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742374" y="5347751"/>
            <a:ext cx="872065" cy="1507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sz="1708"/>
          </a:p>
        </p:txBody>
      </p:sp>
      <p:sp>
        <p:nvSpPr>
          <p:cNvPr id="41" name="Line 37">
            <a:extLst>
              <a:ext uri="{FF2B5EF4-FFF2-40B4-BE49-F238E27FC236}">
                <a16:creationId xmlns:a16="http://schemas.microsoft.com/office/drawing/2014/main" id="{AB0F5687-5987-48E8-89DB-5329BA13A5E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742374" y="5075137"/>
            <a:ext cx="1506" cy="271108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sz="1708"/>
          </a:p>
        </p:txBody>
      </p:sp>
      <p:sp>
        <p:nvSpPr>
          <p:cNvPr id="42" name="Line 38">
            <a:extLst>
              <a:ext uri="{FF2B5EF4-FFF2-40B4-BE49-F238E27FC236}">
                <a16:creationId xmlns:a16="http://schemas.microsoft.com/office/drawing/2014/main" id="{9D419BE5-EFEC-4615-B3C2-AD3D3CFADA4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451685" y="5075137"/>
            <a:ext cx="1507" cy="271108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sz="1708"/>
          </a:p>
        </p:txBody>
      </p:sp>
      <p:sp>
        <p:nvSpPr>
          <p:cNvPr id="43" name="Line 39">
            <a:extLst>
              <a:ext uri="{FF2B5EF4-FFF2-40B4-BE49-F238E27FC236}">
                <a16:creationId xmlns:a16="http://schemas.microsoft.com/office/drawing/2014/main" id="{B533F855-A221-463E-9B23-0FE8F6C4964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903622" y="3428906"/>
            <a:ext cx="292195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sz="1708"/>
          </a:p>
        </p:txBody>
      </p:sp>
      <p:sp>
        <p:nvSpPr>
          <p:cNvPr id="44" name="Line 40">
            <a:extLst>
              <a:ext uri="{FF2B5EF4-FFF2-40B4-BE49-F238E27FC236}">
                <a16:creationId xmlns:a16="http://schemas.microsoft.com/office/drawing/2014/main" id="{A96DEE82-C8BE-491D-89DE-FAF71E50A66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195816" y="3701521"/>
            <a:ext cx="581377" cy="1506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sz="1708"/>
          </a:p>
        </p:txBody>
      </p:sp>
      <p:sp>
        <p:nvSpPr>
          <p:cNvPr id="45" name="Line 41">
            <a:extLst>
              <a:ext uri="{FF2B5EF4-FFF2-40B4-BE49-F238E27FC236}">
                <a16:creationId xmlns:a16="http://schemas.microsoft.com/office/drawing/2014/main" id="{0A33EF99-A4C6-44B9-8C8B-ECEF6979509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195816" y="3428906"/>
            <a:ext cx="1507" cy="269603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sz="1708"/>
          </a:p>
        </p:txBody>
      </p:sp>
      <p:sp>
        <p:nvSpPr>
          <p:cNvPr id="46" name="Line 42">
            <a:extLst>
              <a:ext uri="{FF2B5EF4-FFF2-40B4-BE49-F238E27FC236}">
                <a16:creationId xmlns:a16="http://schemas.microsoft.com/office/drawing/2014/main" id="{CA06EA6B-5DCF-4DBA-A598-6B903272399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903621" y="3428906"/>
            <a:ext cx="1507" cy="269603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sz="1708"/>
          </a:p>
        </p:txBody>
      </p:sp>
      <p:sp>
        <p:nvSpPr>
          <p:cNvPr id="47" name="Line 43">
            <a:extLst>
              <a:ext uri="{FF2B5EF4-FFF2-40B4-BE49-F238E27FC236}">
                <a16:creationId xmlns:a16="http://schemas.microsoft.com/office/drawing/2014/main" id="{E770906E-F3E8-418E-A4B0-376E6582165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615946" y="5075137"/>
            <a:ext cx="287676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sz="1708"/>
          </a:p>
        </p:txBody>
      </p:sp>
      <p:sp>
        <p:nvSpPr>
          <p:cNvPr id="48" name="Line 44">
            <a:extLst>
              <a:ext uri="{FF2B5EF4-FFF2-40B4-BE49-F238E27FC236}">
                <a16:creationId xmlns:a16="http://schemas.microsoft.com/office/drawing/2014/main" id="{324041C9-6A60-43E1-AFDB-49B7BD2401C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903621" y="5347751"/>
            <a:ext cx="873572" cy="1507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sz="1708"/>
          </a:p>
        </p:txBody>
      </p:sp>
      <p:sp>
        <p:nvSpPr>
          <p:cNvPr id="49" name="Line 45">
            <a:extLst>
              <a:ext uri="{FF2B5EF4-FFF2-40B4-BE49-F238E27FC236}">
                <a16:creationId xmlns:a16="http://schemas.microsoft.com/office/drawing/2014/main" id="{1595C5F1-7267-49DC-A30E-637920B1ABA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903622" y="5075137"/>
            <a:ext cx="3012" cy="271108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sz="1708"/>
          </a:p>
        </p:txBody>
      </p:sp>
      <p:sp>
        <p:nvSpPr>
          <p:cNvPr id="50" name="Line 46">
            <a:extLst>
              <a:ext uri="{FF2B5EF4-FFF2-40B4-BE49-F238E27FC236}">
                <a16:creationId xmlns:a16="http://schemas.microsoft.com/office/drawing/2014/main" id="{EF1156B3-6225-4ABE-9C19-FCA7776F253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615946" y="5075137"/>
            <a:ext cx="0" cy="271108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sz="1708"/>
          </a:p>
        </p:txBody>
      </p:sp>
      <p:sp>
        <p:nvSpPr>
          <p:cNvPr id="51" name="Line 47">
            <a:extLst>
              <a:ext uri="{FF2B5EF4-FFF2-40B4-BE49-F238E27FC236}">
                <a16:creationId xmlns:a16="http://schemas.microsoft.com/office/drawing/2014/main" id="{121FF3A3-E38A-4C60-BC72-ECD00ECC22B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288931" y="4249763"/>
            <a:ext cx="579871" cy="1506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sz="1708"/>
          </a:p>
        </p:txBody>
      </p:sp>
      <p:sp>
        <p:nvSpPr>
          <p:cNvPr id="52" name="Line 48">
            <a:extLst>
              <a:ext uri="{FF2B5EF4-FFF2-40B4-BE49-F238E27FC236}">
                <a16:creationId xmlns:a16="http://schemas.microsoft.com/office/drawing/2014/main" id="{54D9EF7E-7D2C-445B-A2FF-0FF41A83F09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288932" y="4799510"/>
            <a:ext cx="870559" cy="1507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sz="1708"/>
          </a:p>
        </p:txBody>
      </p:sp>
      <p:sp>
        <p:nvSpPr>
          <p:cNvPr id="53" name="Line 49">
            <a:extLst>
              <a:ext uri="{FF2B5EF4-FFF2-40B4-BE49-F238E27FC236}">
                <a16:creationId xmlns:a16="http://schemas.microsoft.com/office/drawing/2014/main" id="{E14BB697-E4C0-45A5-B262-CB5E57FAB57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195816" y="3977147"/>
            <a:ext cx="290689" cy="1507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sz="1708"/>
          </a:p>
        </p:txBody>
      </p:sp>
      <p:sp>
        <p:nvSpPr>
          <p:cNvPr id="54" name="Line 50">
            <a:extLst>
              <a:ext uri="{FF2B5EF4-FFF2-40B4-BE49-F238E27FC236}">
                <a16:creationId xmlns:a16="http://schemas.microsoft.com/office/drawing/2014/main" id="{F8B3C917-9592-41F8-82C3-7579ED2E855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486505" y="4249763"/>
            <a:ext cx="290688" cy="1506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sz="1708"/>
          </a:p>
        </p:txBody>
      </p:sp>
      <p:sp>
        <p:nvSpPr>
          <p:cNvPr id="55" name="Line 51">
            <a:extLst>
              <a:ext uri="{FF2B5EF4-FFF2-40B4-BE49-F238E27FC236}">
                <a16:creationId xmlns:a16="http://schemas.microsoft.com/office/drawing/2014/main" id="{527F452B-148D-4BA2-8C7F-0C515041D82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486506" y="3977148"/>
            <a:ext cx="3012" cy="271108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sz="1708"/>
          </a:p>
        </p:txBody>
      </p:sp>
      <p:sp>
        <p:nvSpPr>
          <p:cNvPr id="56" name="Line 52">
            <a:extLst>
              <a:ext uri="{FF2B5EF4-FFF2-40B4-BE49-F238E27FC236}">
                <a16:creationId xmlns:a16="http://schemas.microsoft.com/office/drawing/2014/main" id="{CDC4C363-6348-4C2E-9F28-AD0ADDE5DF4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195816" y="3977148"/>
            <a:ext cx="1507" cy="271108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sz="1708"/>
          </a:p>
        </p:txBody>
      </p:sp>
      <p:sp>
        <p:nvSpPr>
          <p:cNvPr id="57" name="Line 53">
            <a:extLst>
              <a:ext uri="{FF2B5EF4-FFF2-40B4-BE49-F238E27FC236}">
                <a16:creationId xmlns:a16="http://schemas.microsoft.com/office/drawing/2014/main" id="{A98337A1-42FA-4E38-A92E-7DF94C7376F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486505" y="4523884"/>
            <a:ext cx="290688" cy="1506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sz="1708"/>
          </a:p>
        </p:txBody>
      </p:sp>
      <p:sp>
        <p:nvSpPr>
          <p:cNvPr id="58" name="Line 54">
            <a:extLst>
              <a:ext uri="{FF2B5EF4-FFF2-40B4-BE49-F238E27FC236}">
                <a16:creationId xmlns:a16="http://schemas.microsoft.com/office/drawing/2014/main" id="{D4927121-F090-4D54-BF7B-D600244216B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777194" y="4523883"/>
            <a:ext cx="3012" cy="271108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sz="1708"/>
          </a:p>
        </p:txBody>
      </p:sp>
      <p:sp>
        <p:nvSpPr>
          <p:cNvPr id="59" name="Line 55">
            <a:extLst>
              <a:ext uri="{FF2B5EF4-FFF2-40B4-BE49-F238E27FC236}">
                <a16:creationId xmlns:a16="http://schemas.microsoft.com/office/drawing/2014/main" id="{D3DBBE54-3D34-4D30-AB15-04A369D8DE0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486505" y="4523883"/>
            <a:ext cx="1506" cy="271108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sz="1708"/>
          </a:p>
        </p:txBody>
      </p:sp>
      <p:sp>
        <p:nvSpPr>
          <p:cNvPr id="60" name="Line 56">
            <a:extLst>
              <a:ext uri="{FF2B5EF4-FFF2-40B4-BE49-F238E27FC236}">
                <a16:creationId xmlns:a16="http://schemas.microsoft.com/office/drawing/2014/main" id="{5735341D-797E-4A73-B872-CEC61EF326CE}"/>
              </a:ext>
            </a:extLst>
          </p:cNvPr>
          <p:cNvSpPr>
            <a:spLocks noChangeShapeType="1"/>
          </p:cNvSpPr>
          <p:nvPr/>
        </p:nvSpPr>
        <p:spPr bwMode="auto">
          <a:xfrm>
            <a:off x="3579621" y="2877652"/>
            <a:ext cx="1506" cy="2470099"/>
          </a:xfrm>
          <a:prstGeom prst="line">
            <a:avLst/>
          </a:prstGeom>
          <a:noFill/>
          <a:ln w="28575">
            <a:solidFill>
              <a:srgbClr val="80808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sz="1708"/>
          </a:p>
        </p:txBody>
      </p:sp>
      <p:sp>
        <p:nvSpPr>
          <p:cNvPr id="61" name="Line 57">
            <a:extLst>
              <a:ext uri="{FF2B5EF4-FFF2-40B4-BE49-F238E27FC236}">
                <a16:creationId xmlns:a16="http://schemas.microsoft.com/office/drawing/2014/main" id="{E8E7ED79-108F-40A1-AFC1-AC90AA7653DA}"/>
              </a:ext>
            </a:extLst>
          </p:cNvPr>
          <p:cNvSpPr>
            <a:spLocks noChangeShapeType="1"/>
          </p:cNvSpPr>
          <p:nvPr/>
        </p:nvSpPr>
        <p:spPr bwMode="auto">
          <a:xfrm>
            <a:off x="3870308" y="2877652"/>
            <a:ext cx="1507" cy="2470099"/>
          </a:xfrm>
          <a:prstGeom prst="line">
            <a:avLst/>
          </a:prstGeom>
          <a:noFill/>
          <a:ln w="28575">
            <a:solidFill>
              <a:srgbClr val="80808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sz="1708"/>
          </a:p>
        </p:txBody>
      </p:sp>
      <p:sp>
        <p:nvSpPr>
          <p:cNvPr id="62" name="Line 58">
            <a:extLst>
              <a:ext uri="{FF2B5EF4-FFF2-40B4-BE49-F238E27FC236}">
                <a16:creationId xmlns:a16="http://schemas.microsoft.com/office/drawing/2014/main" id="{FE748E2C-0645-49E8-8542-04579076418E}"/>
              </a:ext>
            </a:extLst>
          </p:cNvPr>
          <p:cNvSpPr>
            <a:spLocks noChangeShapeType="1"/>
          </p:cNvSpPr>
          <p:nvPr/>
        </p:nvSpPr>
        <p:spPr bwMode="auto">
          <a:xfrm>
            <a:off x="3288931" y="2877652"/>
            <a:ext cx="0" cy="2470099"/>
          </a:xfrm>
          <a:prstGeom prst="line">
            <a:avLst/>
          </a:prstGeom>
          <a:noFill/>
          <a:ln w="28575">
            <a:solidFill>
              <a:srgbClr val="80808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sz="1708"/>
          </a:p>
        </p:txBody>
      </p:sp>
      <p:sp>
        <p:nvSpPr>
          <p:cNvPr id="63" name="Line 59">
            <a:extLst>
              <a:ext uri="{FF2B5EF4-FFF2-40B4-BE49-F238E27FC236}">
                <a16:creationId xmlns:a16="http://schemas.microsoft.com/office/drawing/2014/main" id="{D69ED5C4-FFAA-44C4-9E08-C2379CC46D48}"/>
              </a:ext>
            </a:extLst>
          </p:cNvPr>
          <p:cNvSpPr>
            <a:spLocks noChangeShapeType="1"/>
          </p:cNvSpPr>
          <p:nvPr/>
        </p:nvSpPr>
        <p:spPr bwMode="auto">
          <a:xfrm>
            <a:off x="4451685" y="2877652"/>
            <a:ext cx="1507" cy="2470099"/>
          </a:xfrm>
          <a:prstGeom prst="line">
            <a:avLst/>
          </a:prstGeom>
          <a:noFill/>
          <a:ln w="28575">
            <a:solidFill>
              <a:srgbClr val="80808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sz="1708"/>
          </a:p>
        </p:txBody>
      </p:sp>
      <p:sp>
        <p:nvSpPr>
          <p:cNvPr id="64" name="Line 60">
            <a:extLst>
              <a:ext uri="{FF2B5EF4-FFF2-40B4-BE49-F238E27FC236}">
                <a16:creationId xmlns:a16="http://schemas.microsoft.com/office/drawing/2014/main" id="{A30DB30F-85D7-4212-98C0-E29E16B8763E}"/>
              </a:ext>
            </a:extLst>
          </p:cNvPr>
          <p:cNvSpPr>
            <a:spLocks noChangeShapeType="1"/>
          </p:cNvSpPr>
          <p:nvPr/>
        </p:nvSpPr>
        <p:spPr bwMode="auto">
          <a:xfrm>
            <a:off x="4742375" y="2877652"/>
            <a:ext cx="3012" cy="2470099"/>
          </a:xfrm>
          <a:prstGeom prst="line">
            <a:avLst/>
          </a:prstGeom>
          <a:noFill/>
          <a:ln w="28575">
            <a:solidFill>
              <a:srgbClr val="80808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sz="1708"/>
          </a:p>
        </p:txBody>
      </p:sp>
      <p:sp>
        <p:nvSpPr>
          <p:cNvPr id="65" name="Line 61">
            <a:extLst>
              <a:ext uri="{FF2B5EF4-FFF2-40B4-BE49-F238E27FC236}">
                <a16:creationId xmlns:a16="http://schemas.microsoft.com/office/drawing/2014/main" id="{F24C4AB6-B80E-412A-AA03-333CAC5FFCB8}"/>
              </a:ext>
            </a:extLst>
          </p:cNvPr>
          <p:cNvSpPr>
            <a:spLocks noChangeShapeType="1"/>
          </p:cNvSpPr>
          <p:nvPr/>
        </p:nvSpPr>
        <p:spPr bwMode="auto">
          <a:xfrm>
            <a:off x="4160998" y="2877652"/>
            <a:ext cx="1506" cy="2470099"/>
          </a:xfrm>
          <a:prstGeom prst="line">
            <a:avLst/>
          </a:prstGeom>
          <a:noFill/>
          <a:ln w="28575">
            <a:solidFill>
              <a:srgbClr val="80808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sz="1708"/>
          </a:p>
        </p:txBody>
      </p:sp>
      <p:sp>
        <p:nvSpPr>
          <p:cNvPr id="66" name="Line 62">
            <a:extLst>
              <a:ext uri="{FF2B5EF4-FFF2-40B4-BE49-F238E27FC236}">
                <a16:creationId xmlns:a16="http://schemas.microsoft.com/office/drawing/2014/main" id="{668D85F6-63F5-493D-9C3E-63AAF677AF18}"/>
              </a:ext>
            </a:extLst>
          </p:cNvPr>
          <p:cNvSpPr>
            <a:spLocks noChangeShapeType="1"/>
          </p:cNvSpPr>
          <p:nvPr/>
        </p:nvSpPr>
        <p:spPr bwMode="auto">
          <a:xfrm>
            <a:off x="5325257" y="2877652"/>
            <a:ext cx="0" cy="2470099"/>
          </a:xfrm>
          <a:prstGeom prst="line">
            <a:avLst/>
          </a:prstGeom>
          <a:noFill/>
          <a:ln w="28575">
            <a:solidFill>
              <a:srgbClr val="80808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sz="1708"/>
          </a:p>
        </p:txBody>
      </p:sp>
      <p:sp>
        <p:nvSpPr>
          <p:cNvPr id="67" name="Line 63">
            <a:extLst>
              <a:ext uri="{FF2B5EF4-FFF2-40B4-BE49-F238E27FC236}">
                <a16:creationId xmlns:a16="http://schemas.microsoft.com/office/drawing/2014/main" id="{5AACE0AE-E703-4D28-9BC8-7024AC0087D9}"/>
              </a:ext>
            </a:extLst>
          </p:cNvPr>
          <p:cNvSpPr>
            <a:spLocks noChangeShapeType="1"/>
          </p:cNvSpPr>
          <p:nvPr/>
        </p:nvSpPr>
        <p:spPr bwMode="auto">
          <a:xfrm>
            <a:off x="5614439" y="2877652"/>
            <a:ext cx="1507" cy="2470099"/>
          </a:xfrm>
          <a:prstGeom prst="line">
            <a:avLst/>
          </a:prstGeom>
          <a:noFill/>
          <a:ln w="28575">
            <a:solidFill>
              <a:srgbClr val="80808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sz="1708"/>
          </a:p>
        </p:txBody>
      </p:sp>
      <p:sp>
        <p:nvSpPr>
          <p:cNvPr id="68" name="Line 64">
            <a:extLst>
              <a:ext uri="{FF2B5EF4-FFF2-40B4-BE49-F238E27FC236}">
                <a16:creationId xmlns:a16="http://schemas.microsoft.com/office/drawing/2014/main" id="{B76CB71C-FDF6-42F9-8A74-370F3E525876}"/>
              </a:ext>
            </a:extLst>
          </p:cNvPr>
          <p:cNvSpPr>
            <a:spLocks noChangeShapeType="1"/>
          </p:cNvSpPr>
          <p:nvPr/>
        </p:nvSpPr>
        <p:spPr bwMode="auto">
          <a:xfrm>
            <a:off x="5033062" y="2877652"/>
            <a:ext cx="0" cy="2470099"/>
          </a:xfrm>
          <a:prstGeom prst="line">
            <a:avLst/>
          </a:prstGeom>
          <a:noFill/>
          <a:ln w="28575">
            <a:solidFill>
              <a:srgbClr val="80808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sz="1708"/>
          </a:p>
        </p:txBody>
      </p:sp>
      <p:sp>
        <p:nvSpPr>
          <p:cNvPr id="69" name="Line 65">
            <a:extLst>
              <a:ext uri="{FF2B5EF4-FFF2-40B4-BE49-F238E27FC236}">
                <a16:creationId xmlns:a16="http://schemas.microsoft.com/office/drawing/2014/main" id="{B85E2BC0-249A-4B96-832A-57A220613C36}"/>
              </a:ext>
            </a:extLst>
          </p:cNvPr>
          <p:cNvSpPr>
            <a:spLocks noChangeShapeType="1"/>
          </p:cNvSpPr>
          <p:nvPr/>
        </p:nvSpPr>
        <p:spPr bwMode="auto">
          <a:xfrm>
            <a:off x="6197323" y="2877652"/>
            <a:ext cx="0" cy="2470099"/>
          </a:xfrm>
          <a:prstGeom prst="line">
            <a:avLst/>
          </a:prstGeom>
          <a:noFill/>
          <a:ln w="28575">
            <a:solidFill>
              <a:srgbClr val="80808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sz="1708"/>
          </a:p>
        </p:txBody>
      </p:sp>
      <p:sp>
        <p:nvSpPr>
          <p:cNvPr id="70" name="Line 66">
            <a:extLst>
              <a:ext uri="{FF2B5EF4-FFF2-40B4-BE49-F238E27FC236}">
                <a16:creationId xmlns:a16="http://schemas.microsoft.com/office/drawing/2014/main" id="{485A8891-FE30-4F57-AF7C-81046DE52433}"/>
              </a:ext>
            </a:extLst>
          </p:cNvPr>
          <p:cNvSpPr>
            <a:spLocks noChangeShapeType="1"/>
          </p:cNvSpPr>
          <p:nvPr/>
        </p:nvSpPr>
        <p:spPr bwMode="auto">
          <a:xfrm>
            <a:off x="6486506" y="2877652"/>
            <a:ext cx="3012" cy="2470099"/>
          </a:xfrm>
          <a:prstGeom prst="line">
            <a:avLst/>
          </a:prstGeom>
          <a:noFill/>
          <a:ln w="28575">
            <a:solidFill>
              <a:srgbClr val="80808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sz="1708"/>
          </a:p>
        </p:txBody>
      </p:sp>
      <p:sp>
        <p:nvSpPr>
          <p:cNvPr id="71" name="Line 67">
            <a:extLst>
              <a:ext uri="{FF2B5EF4-FFF2-40B4-BE49-F238E27FC236}">
                <a16:creationId xmlns:a16="http://schemas.microsoft.com/office/drawing/2014/main" id="{A1A2ED84-B33A-4DD6-B550-9266CE743284}"/>
              </a:ext>
            </a:extLst>
          </p:cNvPr>
          <p:cNvSpPr>
            <a:spLocks noChangeShapeType="1"/>
          </p:cNvSpPr>
          <p:nvPr/>
        </p:nvSpPr>
        <p:spPr bwMode="auto">
          <a:xfrm>
            <a:off x="5903621" y="2877652"/>
            <a:ext cx="1507" cy="2470099"/>
          </a:xfrm>
          <a:prstGeom prst="line">
            <a:avLst/>
          </a:prstGeom>
          <a:noFill/>
          <a:ln w="28575">
            <a:solidFill>
              <a:srgbClr val="80808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sz="1708"/>
          </a:p>
        </p:txBody>
      </p:sp>
      <p:sp>
        <p:nvSpPr>
          <p:cNvPr id="72" name="Line 68">
            <a:extLst>
              <a:ext uri="{FF2B5EF4-FFF2-40B4-BE49-F238E27FC236}">
                <a16:creationId xmlns:a16="http://schemas.microsoft.com/office/drawing/2014/main" id="{C3951810-36BC-44E8-8CE0-BE2717CC00EB}"/>
              </a:ext>
            </a:extLst>
          </p:cNvPr>
          <p:cNvSpPr>
            <a:spLocks noChangeShapeType="1"/>
          </p:cNvSpPr>
          <p:nvPr/>
        </p:nvSpPr>
        <p:spPr bwMode="auto">
          <a:xfrm>
            <a:off x="6777193" y="2877652"/>
            <a:ext cx="1507" cy="2470099"/>
          </a:xfrm>
          <a:prstGeom prst="line">
            <a:avLst/>
          </a:prstGeom>
          <a:noFill/>
          <a:ln w="28575">
            <a:solidFill>
              <a:srgbClr val="80808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sz="1708"/>
          </a:p>
        </p:txBody>
      </p:sp>
      <p:sp>
        <p:nvSpPr>
          <p:cNvPr id="73" name="Text Box 69">
            <a:extLst>
              <a:ext uri="{FF2B5EF4-FFF2-40B4-BE49-F238E27FC236}">
                <a16:creationId xmlns:a16="http://schemas.microsoft.com/office/drawing/2014/main" id="{2C6C283B-7107-41B5-82B2-DDBDCDB70A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51234" y="3564461"/>
            <a:ext cx="436786" cy="2741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7078" tIns="0" rIns="17078" bIns="0"/>
          <a:lstStyle>
            <a:lvl1pPr marL="447675" indent="-447675" algn="l">
              <a:spcBef>
                <a:spcPct val="0"/>
              </a:spcBef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algn="l">
              <a:spcBef>
                <a:spcPct val="0"/>
              </a:spcBef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algn="l">
              <a:spcBef>
                <a:spcPct val="0"/>
              </a:spcBef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algn="l">
              <a:spcBef>
                <a:spcPct val="0"/>
              </a:spcBef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algn="l">
              <a:spcBef>
                <a:spcPct val="0"/>
              </a:spcBef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just">
              <a:spcBef>
                <a:spcPct val="20000"/>
              </a:spcBef>
              <a:buFont typeface="Wingdings" panose="05000000000000000000" pitchFamily="2" charset="2"/>
              <a:buNone/>
            </a:pPr>
            <a:r>
              <a:rPr lang="en-US" altLang="ko-KR" sz="1708">
                <a:solidFill>
                  <a:srgbClr val="0000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</a:t>
            </a:r>
            <a:r>
              <a:rPr lang="ko-KR" altLang="en-US" sz="1708">
                <a:solidFill>
                  <a:srgbClr val="0000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</a:t>
            </a:r>
          </a:p>
        </p:txBody>
      </p:sp>
      <p:sp>
        <p:nvSpPr>
          <p:cNvPr id="74" name="Text Box 70">
            <a:extLst>
              <a:ext uri="{FF2B5EF4-FFF2-40B4-BE49-F238E27FC236}">
                <a16:creationId xmlns:a16="http://schemas.microsoft.com/office/drawing/2014/main" id="{E04556F7-D6A7-4D60-85F5-6770CE00D2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51234" y="4112702"/>
            <a:ext cx="436786" cy="2741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7078" tIns="0" rIns="17078" bIns="0"/>
          <a:lstStyle>
            <a:lvl1pPr marL="447675" indent="-447675" algn="l">
              <a:spcBef>
                <a:spcPct val="0"/>
              </a:spcBef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algn="l">
              <a:spcBef>
                <a:spcPct val="0"/>
              </a:spcBef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algn="l">
              <a:spcBef>
                <a:spcPct val="0"/>
              </a:spcBef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algn="l">
              <a:spcBef>
                <a:spcPct val="0"/>
              </a:spcBef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algn="l">
              <a:spcBef>
                <a:spcPct val="0"/>
              </a:spcBef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just">
              <a:spcBef>
                <a:spcPct val="20000"/>
              </a:spcBef>
              <a:buFont typeface="Wingdings" panose="05000000000000000000" pitchFamily="2" charset="2"/>
              <a:buNone/>
            </a:pPr>
            <a:r>
              <a:rPr lang="en-US" altLang="ko-KR" sz="1708">
                <a:solidFill>
                  <a:srgbClr val="0000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</a:t>
            </a:r>
            <a:r>
              <a:rPr lang="ko-KR" altLang="en-US" sz="1708">
                <a:solidFill>
                  <a:srgbClr val="0000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</a:t>
            </a:r>
          </a:p>
        </p:txBody>
      </p:sp>
      <p:sp>
        <p:nvSpPr>
          <p:cNvPr id="75" name="Text Box 71">
            <a:extLst>
              <a:ext uri="{FF2B5EF4-FFF2-40B4-BE49-F238E27FC236}">
                <a16:creationId xmlns:a16="http://schemas.microsoft.com/office/drawing/2014/main" id="{F75DEAB0-AB03-40EF-A7B9-FBDA5A41F6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51234" y="4660944"/>
            <a:ext cx="698857" cy="2741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7078" tIns="0" rIns="17078" bIns="0"/>
          <a:lstStyle>
            <a:lvl1pPr marL="447675" indent="-447675" algn="l">
              <a:spcBef>
                <a:spcPct val="0"/>
              </a:spcBef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algn="l">
              <a:spcBef>
                <a:spcPct val="0"/>
              </a:spcBef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algn="l">
              <a:spcBef>
                <a:spcPct val="0"/>
              </a:spcBef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algn="l">
              <a:spcBef>
                <a:spcPct val="0"/>
              </a:spcBef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algn="l">
              <a:spcBef>
                <a:spcPct val="0"/>
              </a:spcBef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just">
              <a:spcBef>
                <a:spcPct val="20000"/>
              </a:spcBef>
              <a:buFont typeface="Wingdings" panose="05000000000000000000" pitchFamily="2" charset="2"/>
              <a:buNone/>
            </a:pPr>
            <a:r>
              <a:rPr lang="en-US" altLang="ko-KR" sz="1708">
                <a:solidFill>
                  <a:srgbClr val="0000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/A</a:t>
            </a:r>
            <a:r>
              <a:rPr lang="ko-KR" altLang="en-US" sz="1708">
                <a:solidFill>
                  <a:srgbClr val="0000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</a:t>
            </a:r>
          </a:p>
        </p:txBody>
      </p:sp>
      <p:sp>
        <p:nvSpPr>
          <p:cNvPr id="76" name="Text Box 72">
            <a:extLst>
              <a:ext uri="{FF2B5EF4-FFF2-40B4-BE49-F238E27FC236}">
                <a16:creationId xmlns:a16="http://schemas.microsoft.com/office/drawing/2014/main" id="{46DB377E-F426-4420-99DB-46DE8F9D98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51234" y="5210692"/>
            <a:ext cx="557278" cy="2741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7078" tIns="0" rIns="17078" bIns="0"/>
          <a:lstStyle>
            <a:lvl1pPr marL="447675" indent="-447675" algn="l">
              <a:spcBef>
                <a:spcPct val="0"/>
              </a:spcBef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algn="l">
              <a:spcBef>
                <a:spcPct val="0"/>
              </a:spcBef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algn="l">
              <a:spcBef>
                <a:spcPct val="0"/>
              </a:spcBef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algn="l">
              <a:spcBef>
                <a:spcPct val="0"/>
              </a:spcBef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algn="l">
              <a:spcBef>
                <a:spcPct val="0"/>
              </a:spcBef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just">
              <a:spcBef>
                <a:spcPct val="20000"/>
              </a:spcBef>
              <a:buFont typeface="Wingdings" panose="05000000000000000000" pitchFamily="2" charset="2"/>
              <a:buNone/>
            </a:pPr>
            <a:r>
              <a:rPr lang="en-US" altLang="ko-KR" sz="1708">
                <a:solidFill>
                  <a:srgbClr val="0000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/B</a:t>
            </a:r>
            <a:r>
              <a:rPr lang="ko-KR" altLang="en-US" sz="1708">
                <a:solidFill>
                  <a:srgbClr val="0000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</a:t>
            </a:r>
          </a:p>
        </p:txBody>
      </p:sp>
      <p:sp>
        <p:nvSpPr>
          <p:cNvPr id="77" name="Text Box 73">
            <a:extLst>
              <a:ext uri="{FF2B5EF4-FFF2-40B4-BE49-F238E27FC236}">
                <a16:creationId xmlns:a16="http://schemas.microsoft.com/office/drawing/2014/main" id="{AA647A78-4201-4F7D-9AC7-5D4E9C425F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54015" y="2370078"/>
            <a:ext cx="292195" cy="822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7078" tIns="0" rIns="17078" bIns="0"/>
          <a:lstStyle>
            <a:lvl1pPr marL="447675" indent="-447675" algn="l">
              <a:spcBef>
                <a:spcPct val="0"/>
              </a:spcBef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algn="l">
              <a:spcBef>
                <a:spcPct val="0"/>
              </a:spcBef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algn="l">
              <a:spcBef>
                <a:spcPct val="0"/>
              </a:spcBef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algn="l">
              <a:spcBef>
                <a:spcPct val="0"/>
              </a:spcBef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algn="l">
              <a:spcBef>
                <a:spcPct val="0"/>
              </a:spcBef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>
              <a:spcBef>
                <a:spcPct val="20000"/>
              </a:spcBef>
              <a:buFont typeface="Wingdings" panose="05000000000000000000" pitchFamily="2" charset="2"/>
              <a:buNone/>
            </a:pPr>
            <a:r>
              <a:rPr lang="ko-KR" altLang="en-US" sz="1708">
                <a:solidFill>
                  <a:srgbClr val="0000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</a:t>
            </a:r>
          </a:p>
          <a:p>
            <a:pPr algn="ctr">
              <a:spcBef>
                <a:spcPct val="20000"/>
              </a:spcBef>
              <a:buFont typeface="Wingdings" panose="05000000000000000000" pitchFamily="2" charset="2"/>
              <a:buNone/>
            </a:pPr>
            <a:r>
              <a:rPr lang="ko-KR" altLang="en-US" sz="1708">
                <a:solidFill>
                  <a:srgbClr val="0000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텝</a:t>
            </a:r>
          </a:p>
          <a:p>
            <a:pPr algn="ctr">
              <a:spcBef>
                <a:spcPct val="20000"/>
              </a:spcBef>
              <a:buFont typeface="Wingdings" panose="05000000000000000000" pitchFamily="2" charset="2"/>
              <a:buNone/>
            </a:pPr>
            <a:r>
              <a:rPr lang="en-US" altLang="ko-KR" sz="1708">
                <a:solidFill>
                  <a:srgbClr val="0000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</a:p>
        </p:txBody>
      </p:sp>
      <p:sp>
        <p:nvSpPr>
          <p:cNvPr id="78" name="Text Box 74">
            <a:extLst>
              <a:ext uri="{FF2B5EF4-FFF2-40B4-BE49-F238E27FC236}">
                <a16:creationId xmlns:a16="http://schemas.microsoft.com/office/drawing/2014/main" id="{3FA10228-5427-4E2E-8098-01901E9376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46210" y="2370078"/>
            <a:ext cx="289182" cy="822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7078" tIns="0" rIns="17078" bIns="0"/>
          <a:lstStyle>
            <a:lvl1pPr marL="447675" indent="-447675" algn="l">
              <a:spcBef>
                <a:spcPct val="0"/>
              </a:spcBef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algn="l">
              <a:spcBef>
                <a:spcPct val="0"/>
              </a:spcBef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algn="l">
              <a:spcBef>
                <a:spcPct val="0"/>
              </a:spcBef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algn="l">
              <a:spcBef>
                <a:spcPct val="0"/>
              </a:spcBef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algn="l">
              <a:spcBef>
                <a:spcPct val="0"/>
              </a:spcBef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>
              <a:spcBef>
                <a:spcPct val="20000"/>
              </a:spcBef>
              <a:buFont typeface="Wingdings" panose="05000000000000000000" pitchFamily="2" charset="2"/>
              <a:buNone/>
            </a:pPr>
            <a:r>
              <a:rPr lang="ko-KR" altLang="en-US" sz="1708">
                <a:solidFill>
                  <a:srgbClr val="0000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</a:t>
            </a:r>
          </a:p>
          <a:p>
            <a:pPr algn="ctr">
              <a:spcBef>
                <a:spcPct val="20000"/>
              </a:spcBef>
              <a:buFont typeface="Wingdings" panose="05000000000000000000" pitchFamily="2" charset="2"/>
              <a:buNone/>
            </a:pPr>
            <a:r>
              <a:rPr lang="ko-KR" altLang="en-US" sz="1708">
                <a:solidFill>
                  <a:srgbClr val="0000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텝</a:t>
            </a:r>
          </a:p>
          <a:p>
            <a:pPr algn="ctr">
              <a:spcBef>
                <a:spcPct val="20000"/>
              </a:spcBef>
              <a:buFont typeface="Wingdings" panose="05000000000000000000" pitchFamily="2" charset="2"/>
              <a:buNone/>
            </a:pPr>
            <a:r>
              <a:rPr lang="en-US" altLang="ko-KR" sz="1708">
                <a:solidFill>
                  <a:srgbClr val="0000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</a:p>
        </p:txBody>
      </p:sp>
      <p:sp>
        <p:nvSpPr>
          <p:cNvPr id="79" name="Text Box 75">
            <a:extLst>
              <a:ext uri="{FF2B5EF4-FFF2-40B4-BE49-F238E27FC236}">
                <a16:creationId xmlns:a16="http://schemas.microsoft.com/office/drawing/2014/main" id="{54B93DCC-68BC-4B0E-96A4-0C36CF067F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5392" y="2370078"/>
            <a:ext cx="290689" cy="822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7078" tIns="0" rIns="17078" bIns="0"/>
          <a:lstStyle>
            <a:lvl1pPr marL="447675" indent="-447675" algn="l">
              <a:spcBef>
                <a:spcPct val="0"/>
              </a:spcBef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algn="l">
              <a:spcBef>
                <a:spcPct val="0"/>
              </a:spcBef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algn="l">
              <a:spcBef>
                <a:spcPct val="0"/>
              </a:spcBef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algn="l">
              <a:spcBef>
                <a:spcPct val="0"/>
              </a:spcBef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algn="l">
              <a:spcBef>
                <a:spcPct val="0"/>
              </a:spcBef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>
              <a:spcBef>
                <a:spcPct val="20000"/>
              </a:spcBef>
              <a:buFont typeface="Wingdings" panose="05000000000000000000" pitchFamily="2" charset="2"/>
              <a:buNone/>
            </a:pPr>
            <a:r>
              <a:rPr lang="ko-KR" altLang="en-US" sz="1708">
                <a:solidFill>
                  <a:srgbClr val="0000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</a:t>
            </a:r>
          </a:p>
          <a:p>
            <a:pPr algn="ctr">
              <a:spcBef>
                <a:spcPct val="20000"/>
              </a:spcBef>
              <a:buFont typeface="Wingdings" panose="05000000000000000000" pitchFamily="2" charset="2"/>
              <a:buNone/>
            </a:pPr>
            <a:r>
              <a:rPr lang="ko-KR" altLang="en-US" sz="1708">
                <a:solidFill>
                  <a:srgbClr val="0000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텝</a:t>
            </a:r>
          </a:p>
          <a:p>
            <a:pPr algn="ctr">
              <a:spcBef>
                <a:spcPct val="20000"/>
              </a:spcBef>
              <a:buFont typeface="Wingdings" panose="05000000000000000000" pitchFamily="2" charset="2"/>
              <a:buNone/>
            </a:pPr>
            <a:r>
              <a:rPr lang="en-US" altLang="ko-KR" sz="1708">
                <a:solidFill>
                  <a:srgbClr val="0000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</a:p>
        </p:txBody>
      </p:sp>
      <p:sp>
        <p:nvSpPr>
          <p:cNvPr id="80" name="Text Box 76">
            <a:extLst>
              <a:ext uri="{FF2B5EF4-FFF2-40B4-BE49-F238E27FC236}">
                <a16:creationId xmlns:a16="http://schemas.microsoft.com/office/drawing/2014/main" id="{C31CD64C-A4DA-4DD8-A298-746ABA706D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26081" y="2370078"/>
            <a:ext cx="290688" cy="822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7078" tIns="0" rIns="17078" bIns="0"/>
          <a:lstStyle>
            <a:lvl1pPr marL="447675" indent="-447675" algn="l">
              <a:spcBef>
                <a:spcPct val="0"/>
              </a:spcBef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algn="l">
              <a:spcBef>
                <a:spcPct val="0"/>
              </a:spcBef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algn="l">
              <a:spcBef>
                <a:spcPct val="0"/>
              </a:spcBef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algn="l">
              <a:spcBef>
                <a:spcPct val="0"/>
              </a:spcBef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algn="l">
              <a:spcBef>
                <a:spcPct val="0"/>
              </a:spcBef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>
              <a:spcBef>
                <a:spcPct val="20000"/>
              </a:spcBef>
              <a:buFont typeface="Wingdings" panose="05000000000000000000" pitchFamily="2" charset="2"/>
              <a:buNone/>
            </a:pPr>
            <a:r>
              <a:rPr lang="ko-KR" altLang="en-US" sz="1708">
                <a:solidFill>
                  <a:srgbClr val="0000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</a:t>
            </a:r>
          </a:p>
          <a:p>
            <a:pPr algn="ctr">
              <a:spcBef>
                <a:spcPct val="20000"/>
              </a:spcBef>
              <a:buFont typeface="Wingdings" panose="05000000000000000000" pitchFamily="2" charset="2"/>
              <a:buNone/>
            </a:pPr>
            <a:r>
              <a:rPr lang="ko-KR" altLang="en-US" sz="1708">
                <a:solidFill>
                  <a:srgbClr val="0000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텝</a:t>
            </a:r>
          </a:p>
          <a:p>
            <a:pPr algn="ctr">
              <a:spcBef>
                <a:spcPct val="20000"/>
              </a:spcBef>
              <a:buFont typeface="Wingdings" panose="05000000000000000000" pitchFamily="2" charset="2"/>
              <a:buNone/>
            </a:pPr>
            <a:r>
              <a:rPr lang="en-US" altLang="ko-KR" sz="1708">
                <a:solidFill>
                  <a:srgbClr val="0000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1696668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en-US" altLang="ko-KR" sz="2400" b="1">
                <a:solidFill>
                  <a:srgbClr val="000000"/>
                </a:solidFill>
              </a:rPr>
              <a:t>Python</a:t>
            </a:r>
            <a:r>
              <a:rPr lang="ko-KR" altLang="en-US">
                <a:solidFill>
                  <a:srgbClr val="000000"/>
                </a:solidFill>
              </a:rPr>
              <a:t> 기본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파이썬 개요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312" y="925469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폰 노이만은</a:t>
            </a:r>
            <a:r>
              <a:rPr lang="en-US" altLang="ko-KR" sz="2000" b="1">
                <a:latin typeface="+mj-ea"/>
                <a:ea typeface="+mj-ea"/>
              </a:rPr>
              <a:t>?</a:t>
            </a:r>
            <a:endParaRPr lang="ko-KR" altLang="en-US" sz="2000" b="1">
              <a:latin typeface="+mj-ea"/>
              <a:ea typeface="+mj-ea"/>
            </a:endParaRP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69BB59C6-54AB-4E5E-95D5-7A6DDF0621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00772" y="1880828"/>
            <a:ext cx="6732178" cy="37380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R="0">
              <a:lnSpc>
                <a:spcPct val="150000"/>
              </a:lnSpc>
            </a:pPr>
            <a:r>
              <a:rPr lang="ko-KR" altLang="en-US" sz="1600">
                <a:latin typeface="맑은 고딕" panose="020B0503020000020004" pitchFamily="50" charset="-127"/>
              </a:rPr>
              <a:t>양자역학</a:t>
            </a:r>
            <a:r>
              <a:rPr lang="en-US" altLang="ko-KR" sz="1600">
                <a:latin typeface="맑은 고딕" panose="020B0503020000020004" pitchFamily="50" charset="-127"/>
              </a:rPr>
              <a:t>, </a:t>
            </a:r>
            <a:r>
              <a:rPr lang="ko-KR" altLang="en-US" sz="1600">
                <a:latin typeface="맑은 고딕" panose="020B0503020000020004" pitchFamily="50" charset="-127"/>
              </a:rPr>
              <a:t>함수해석학</a:t>
            </a:r>
            <a:r>
              <a:rPr lang="en-US" altLang="ko-KR" sz="1600">
                <a:latin typeface="맑은 고딕" panose="020B0503020000020004" pitchFamily="50" charset="-127"/>
              </a:rPr>
              <a:t>, </a:t>
            </a:r>
            <a:r>
              <a:rPr lang="ko-KR" altLang="en-US" sz="1600">
                <a:latin typeface="맑은 고딕" panose="020B0503020000020004" pitchFamily="50" charset="-127"/>
              </a:rPr>
              <a:t>집합론</a:t>
            </a:r>
            <a:r>
              <a:rPr lang="en-US" altLang="ko-KR" sz="1600">
                <a:latin typeface="맑은 고딕" panose="020B0503020000020004" pitchFamily="50" charset="-127"/>
              </a:rPr>
              <a:t>, </a:t>
            </a:r>
            <a:r>
              <a:rPr lang="ko-KR" altLang="en-US" sz="1600">
                <a:latin typeface="맑은 고딕" panose="020B0503020000020004" pitchFamily="50" charset="-127"/>
              </a:rPr>
              <a:t>위상수학</a:t>
            </a:r>
            <a:r>
              <a:rPr lang="en-US" altLang="ko-KR" sz="1600">
                <a:latin typeface="맑은 고딕" panose="020B0503020000020004" pitchFamily="50" charset="-127"/>
              </a:rPr>
              <a:t>, </a:t>
            </a:r>
            <a:r>
              <a:rPr lang="ko-KR" altLang="en-US" sz="1600">
                <a:latin typeface="맑은 고딕" panose="020B0503020000020004" pitchFamily="50" charset="-127"/>
              </a:rPr>
              <a:t>컴퓨터과학</a:t>
            </a:r>
            <a:r>
              <a:rPr lang="en-US" altLang="ko-KR" sz="1600">
                <a:latin typeface="맑은 고딕" panose="020B0503020000020004" pitchFamily="50" charset="-127"/>
              </a:rPr>
              <a:t>, </a:t>
            </a:r>
            <a:r>
              <a:rPr lang="ko-KR" altLang="en-US" sz="1600">
                <a:latin typeface="맑은 고딕" panose="020B0503020000020004" pitchFamily="50" charset="-127"/>
              </a:rPr>
              <a:t>수치해석</a:t>
            </a:r>
            <a:r>
              <a:rPr lang="en-US" altLang="ko-KR" sz="1600">
                <a:latin typeface="맑은 고딕" panose="020B0503020000020004" pitchFamily="50" charset="-127"/>
              </a:rPr>
              <a:t>, </a:t>
            </a:r>
            <a:r>
              <a:rPr lang="ko-KR" altLang="en-US" sz="1600">
                <a:latin typeface="맑은 고딕" panose="020B0503020000020004" pitchFamily="50" charset="-127"/>
              </a:rPr>
              <a:t>경제학</a:t>
            </a:r>
            <a:r>
              <a:rPr lang="en-US" altLang="ko-KR" sz="1600">
                <a:latin typeface="맑은 고딕" panose="020B0503020000020004" pitchFamily="50" charset="-127"/>
              </a:rPr>
              <a:t>, </a:t>
            </a:r>
            <a:r>
              <a:rPr lang="ko-KR" altLang="en-US" sz="1600">
                <a:latin typeface="맑은 고딕" panose="020B0503020000020004" pitchFamily="50" charset="-127"/>
              </a:rPr>
              <a:t>통계학등 다양한 학문분야에 걸쳐 놀라운 업적을 남긴 역사상 가장 위대한 천재 중 한명</a:t>
            </a:r>
            <a:endParaRPr lang="en-US" altLang="ko-KR" sz="1600">
              <a:latin typeface="맑은 고딕" panose="020B0503020000020004" pitchFamily="50" charset="-127"/>
            </a:endParaRPr>
          </a:p>
          <a:p>
            <a:pPr marR="0">
              <a:lnSpc>
                <a:spcPct val="150000"/>
              </a:lnSpc>
            </a:pPr>
            <a:endParaRPr lang="ko-KR" altLang="en-US" sz="1600" b="1">
              <a:latin typeface="맑은 고딕" panose="020B0503020000020004" pitchFamily="50" charset="-127"/>
            </a:endParaRPr>
          </a:p>
          <a:p>
            <a:pPr marL="285750" marR="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맑은 고딕" panose="020B0503020000020004" pitchFamily="50" charset="-127"/>
              </a:rPr>
              <a:t>경제학 주요 학문 분야 </a:t>
            </a:r>
            <a:r>
              <a:rPr lang="en-US" altLang="ko-KR" sz="1600" b="1">
                <a:latin typeface="맑은 고딕" panose="020B0503020000020004" pitchFamily="50" charset="-127"/>
              </a:rPr>
              <a:t>[</a:t>
            </a:r>
            <a:r>
              <a:rPr lang="ko-KR" altLang="en-US" sz="1600" b="1">
                <a:latin typeface="맑은 고딕" panose="020B0503020000020004" pitchFamily="50" charset="-127"/>
              </a:rPr>
              <a:t>게임이론</a:t>
            </a:r>
            <a:r>
              <a:rPr lang="en-US" altLang="ko-KR" sz="1600" b="1">
                <a:latin typeface="맑은 고딕" panose="020B0503020000020004" pitchFamily="50" charset="-127"/>
              </a:rPr>
              <a:t>]</a:t>
            </a:r>
            <a:r>
              <a:rPr lang="ko-KR" altLang="en-US" sz="1600" b="1">
                <a:latin typeface="맑은 고딕" panose="020B0503020000020004" pitchFamily="50" charset="-127"/>
              </a:rPr>
              <a:t>의 창시</a:t>
            </a:r>
            <a:r>
              <a:rPr lang="en-US" altLang="ko-KR" sz="1600" b="1">
                <a:latin typeface="맑은 고딕" panose="020B0503020000020004" pitchFamily="50" charset="-127"/>
              </a:rPr>
              <a:t>(</a:t>
            </a:r>
            <a:r>
              <a:rPr lang="ko-KR" altLang="en-US" sz="1600" b="1">
                <a:latin typeface="맑은 고딕" panose="020B0503020000020004" pitchFamily="50" charset="-127"/>
              </a:rPr>
              <a:t>영화 뷰티풀 마인드 참고</a:t>
            </a:r>
            <a:r>
              <a:rPr lang="en-US" altLang="ko-KR" sz="1600" b="1">
                <a:latin typeface="맑은 고딕" panose="020B0503020000020004" pitchFamily="50" charset="-127"/>
              </a:rPr>
              <a:t>)</a:t>
            </a:r>
          </a:p>
          <a:p>
            <a:pPr marL="285750" marR="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맑은 고딕" panose="020B0503020000020004" pitchFamily="50" charset="-127"/>
              </a:rPr>
              <a:t>현대 컴퓨터의 기본 구조인</a:t>
            </a:r>
            <a:r>
              <a:rPr lang="en-US" altLang="ko-KR" sz="1600" b="1">
                <a:latin typeface="맑은 고딕" panose="020B0503020000020004" pitchFamily="50" charset="-127"/>
              </a:rPr>
              <a:t>[</a:t>
            </a:r>
            <a:r>
              <a:rPr lang="ko-KR" altLang="en-US" sz="1600" b="1">
                <a:latin typeface="맑은 고딕" panose="020B0503020000020004" pitchFamily="50" charset="-127"/>
              </a:rPr>
              <a:t>폰 노이만 아키텍처</a:t>
            </a:r>
            <a:r>
              <a:rPr lang="en-US" altLang="ko-KR" sz="1600" b="1">
                <a:latin typeface="맑은 고딕" panose="020B0503020000020004" pitchFamily="50" charset="-127"/>
              </a:rPr>
              <a:t>] </a:t>
            </a:r>
            <a:r>
              <a:rPr lang="ko-KR" altLang="en-US" sz="1600" b="1">
                <a:latin typeface="맑은 고딕" panose="020B0503020000020004" pitchFamily="50" charset="-127"/>
              </a:rPr>
              <a:t>제시</a:t>
            </a:r>
          </a:p>
          <a:p>
            <a:pPr marL="285750" marR="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맑은 고딕" panose="020B0503020000020004" pitchFamily="50" charset="-127"/>
              </a:rPr>
              <a:t>[</a:t>
            </a:r>
            <a:r>
              <a:rPr lang="ko-KR" altLang="en-US" sz="1600" b="1">
                <a:latin typeface="맑은 고딕" panose="020B0503020000020004" pitchFamily="50" charset="-127"/>
              </a:rPr>
              <a:t>자기 복제</a:t>
            </a:r>
            <a:r>
              <a:rPr lang="en-US" altLang="ko-KR" sz="1600" b="1">
                <a:latin typeface="맑은 고딕" panose="020B0503020000020004" pitchFamily="50" charset="-127"/>
              </a:rPr>
              <a:t>]</a:t>
            </a:r>
            <a:r>
              <a:rPr lang="ko-KR" altLang="en-US" sz="1600" b="1">
                <a:latin typeface="맑은 고딕" panose="020B0503020000020004" pitchFamily="50" charset="-127"/>
              </a:rPr>
              <a:t>의 관한 연구로 </a:t>
            </a:r>
            <a:r>
              <a:rPr lang="en-US" altLang="ko-KR" sz="1600" b="1">
                <a:latin typeface="맑은 고딕" panose="020B0503020000020004" pitchFamily="50" charset="-127"/>
              </a:rPr>
              <a:t>DNA </a:t>
            </a:r>
            <a:r>
              <a:rPr lang="ko-KR" altLang="en-US" sz="1600" b="1">
                <a:latin typeface="맑은 고딕" panose="020B0503020000020004" pitchFamily="50" charset="-127"/>
              </a:rPr>
              <a:t>발견을 예측</a:t>
            </a:r>
          </a:p>
          <a:p>
            <a:pPr marL="285750" marR="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맑은 고딕" panose="020B0503020000020004" pitchFamily="50" charset="-127"/>
              </a:rPr>
              <a:t>6</a:t>
            </a:r>
            <a:r>
              <a:rPr lang="ko-KR" altLang="en-US" sz="1600" b="1">
                <a:latin typeface="맑은 고딕" panose="020B0503020000020004" pitchFamily="50" charset="-127"/>
              </a:rPr>
              <a:t>살 때 </a:t>
            </a:r>
            <a:r>
              <a:rPr lang="en-US" altLang="ko-KR" sz="1600" b="1">
                <a:latin typeface="맑은 고딕" panose="020B0503020000020004" pitchFamily="50" charset="-127"/>
              </a:rPr>
              <a:t>8</a:t>
            </a:r>
            <a:r>
              <a:rPr lang="ko-KR" altLang="en-US" sz="1600" b="1">
                <a:latin typeface="맑은 고딕" panose="020B0503020000020004" pitchFamily="50" charset="-127"/>
              </a:rPr>
              <a:t>자리</a:t>
            </a:r>
            <a:r>
              <a:rPr lang="en-US" altLang="ko-KR" sz="1600" b="1">
                <a:latin typeface="맑은 고딕" panose="020B0503020000020004" pitchFamily="50" charset="-127"/>
              </a:rPr>
              <a:t>(</a:t>
            </a:r>
            <a:r>
              <a:rPr lang="ko-KR" altLang="en-US" sz="1600" b="1">
                <a:latin typeface="맑은 고딕" panose="020B0503020000020004" pitchFamily="50" charset="-127"/>
              </a:rPr>
              <a:t>천만</a:t>
            </a:r>
            <a:r>
              <a:rPr lang="en-US" altLang="ko-KR" sz="1600" b="1">
                <a:latin typeface="맑은 고딕" panose="020B0503020000020004" pitchFamily="50" charset="-127"/>
              </a:rPr>
              <a:t>) </a:t>
            </a:r>
            <a:r>
              <a:rPr lang="ko-KR" altLang="en-US" sz="1600" b="1">
                <a:latin typeface="맑은 고딕" panose="020B0503020000020004" pitchFamily="50" charset="-127"/>
              </a:rPr>
              <a:t>단위의 암산을 자유자재로 할 수 있었음</a:t>
            </a:r>
          </a:p>
          <a:p>
            <a:pPr marL="285750" marR="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맑은 고딕" panose="020B0503020000020004" pitchFamily="50" charset="-127"/>
              </a:rPr>
              <a:t>초기 컴퓨터보다 빠른 계산 속도로 수학 문제를 풀었음 </a:t>
            </a:r>
            <a:r>
              <a:rPr lang="en-US" altLang="ko-KR" sz="1600" b="1">
                <a:latin typeface="맑은 고딕" panose="020B0503020000020004" pitchFamily="50" charset="-127"/>
              </a:rPr>
              <a:t>(</a:t>
            </a:r>
            <a:r>
              <a:rPr lang="ko-KR" altLang="en-US" sz="1600" b="1">
                <a:latin typeface="맑은 고딕" panose="020B0503020000020004" pitchFamily="50" charset="-127"/>
              </a:rPr>
              <a:t>오른쪽에서 </a:t>
            </a:r>
            <a:r>
              <a:rPr lang="en-US" altLang="ko-KR" sz="1600" b="1">
                <a:latin typeface="맑은 고딕" panose="020B0503020000020004" pitchFamily="50" charset="-127"/>
              </a:rPr>
              <a:t>4</a:t>
            </a:r>
            <a:r>
              <a:rPr lang="ko-KR" altLang="en-US" sz="1600" b="1">
                <a:latin typeface="맑은 고딕" panose="020B0503020000020004" pitchFamily="50" charset="-127"/>
              </a:rPr>
              <a:t>번째 자리수가 </a:t>
            </a:r>
            <a:r>
              <a:rPr lang="en-US" altLang="ko-KR" sz="1600" b="1">
                <a:latin typeface="맑은 고딕" panose="020B0503020000020004" pitchFamily="50" charset="-127"/>
              </a:rPr>
              <a:t>7</a:t>
            </a:r>
            <a:r>
              <a:rPr lang="ko-KR" altLang="en-US" sz="1600" b="1">
                <a:latin typeface="맑은 고딕" panose="020B0503020000020004" pitchFamily="50" charset="-127"/>
              </a:rPr>
              <a:t>인 가장 작은 </a:t>
            </a:r>
            <a:r>
              <a:rPr lang="en-US" altLang="ko-KR" sz="1600" b="1">
                <a:latin typeface="맑은 고딕" panose="020B0503020000020004" pitchFamily="50" charset="-127"/>
              </a:rPr>
              <a:t>2</a:t>
            </a:r>
            <a:r>
              <a:rPr lang="ko-KR" altLang="en-US" sz="1600" b="1">
                <a:latin typeface="맑은 고딕" panose="020B0503020000020004" pitchFamily="50" charset="-127"/>
              </a:rPr>
              <a:t>의 지수는</a:t>
            </a:r>
            <a:r>
              <a:rPr lang="en-US" altLang="ko-KR" sz="1600" b="1">
                <a:latin typeface="맑은 고딕" panose="020B0503020000020004" pitchFamily="50" charset="-127"/>
              </a:rPr>
              <a:t>?)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484A393-F8DA-4C75-80BF-DCA3979BDE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516" y="2060848"/>
            <a:ext cx="1721092" cy="2237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780917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2D5E0E2-28BE-4ECC-8752-0021B9C361D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 dirty="0" err="1"/>
              <a:t>스테핑</a:t>
            </a:r>
            <a:r>
              <a:rPr lang="ko-KR" altLang="en-US" dirty="0"/>
              <a:t> 모터</a:t>
            </a:r>
          </a:p>
        </p:txBody>
      </p:sp>
      <p:sp>
        <p:nvSpPr>
          <p:cNvPr id="9" name="텍스트 개체 틀 3">
            <a:extLst>
              <a:ext uri="{FF2B5EF4-FFF2-40B4-BE49-F238E27FC236}">
                <a16:creationId xmlns:a16="http://schemas.microsoft.com/office/drawing/2014/main" id="{C14BC268-CA41-4807-BA50-B67EDB8DAD6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ko-KR" altLang="en-US"/>
              <a:t>모터 제어</a:t>
            </a:r>
          </a:p>
        </p:txBody>
      </p:sp>
      <p:sp>
        <p:nvSpPr>
          <p:cNvPr id="81" name="Rectangle 3">
            <a:extLst>
              <a:ext uri="{FF2B5EF4-FFF2-40B4-BE49-F238E27FC236}">
                <a16:creationId xmlns:a16="http://schemas.microsoft.com/office/drawing/2014/main" id="{EB19E6C3-8C7D-45F8-A0F1-16EF3CA344E0}"/>
              </a:ext>
            </a:extLst>
          </p:cNvPr>
          <p:cNvSpPr txBox="1">
            <a:spLocks noChangeArrowheads="1"/>
          </p:cNvSpPr>
          <p:nvPr/>
        </p:nvSpPr>
        <p:spPr>
          <a:xfrm>
            <a:off x="1195490" y="1311131"/>
            <a:ext cx="7657306" cy="4372377"/>
          </a:xfrm>
        </p:spPr>
        <p:txBody>
          <a:bodyPr/>
          <a:lstStyle>
            <a:lvl1pPr marL="268191" indent="-268191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95959"/>
              </a:buClr>
              <a:buFont typeface="Wingdings" pitchFamily="2" charset="2"/>
              <a:buChar char="u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6382" indent="-176149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95959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6215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95959"/>
              </a:buClr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58434" indent="-185672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95959"/>
              </a:buClr>
              <a:buFont typeface="Wingdings" pitchFamily="2" charset="2"/>
              <a:buChar char="ü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6624" indent="-184084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95959"/>
              </a:buClr>
              <a:buFont typeface="Arial" pitchFamily="34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708"/>
              <a:t>스테핑 모터의 기본 구조</a:t>
            </a:r>
          </a:p>
        </p:txBody>
      </p:sp>
      <p:sp>
        <p:nvSpPr>
          <p:cNvPr id="83" name="AutoShape 29">
            <a:extLst>
              <a:ext uri="{FF2B5EF4-FFF2-40B4-BE49-F238E27FC236}">
                <a16:creationId xmlns:a16="http://schemas.microsoft.com/office/drawing/2014/main" id="{E782F19B-09AE-4B38-BC5E-F48D698C3C2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373305" y="2122950"/>
            <a:ext cx="5911670" cy="3778950"/>
          </a:xfrm>
          <a:prstGeom prst="rect">
            <a:avLst/>
          </a:prstGeom>
          <a:noFill/>
          <a:ln w="2857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marL="447675" indent="-447675" algn="l">
              <a:spcBef>
                <a:spcPct val="0"/>
              </a:spcBef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algn="l">
              <a:spcBef>
                <a:spcPct val="0"/>
              </a:spcBef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algn="l">
              <a:spcBef>
                <a:spcPct val="0"/>
              </a:spcBef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algn="l">
              <a:spcBef>
                <a:spcPct val="0"/>
              </a:spcBef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algn="l">
              <a:spcBef>
                <a:spcPct val="0"/>
              </a:spcBef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>
              <a:spcBef>
                <a:spcPct val="20000"/>
              </a:spcBef>
              <a:buFont typeface="Wingdings" panose="05000000000000000000" pitchFamily="2" charset="2"/>
              <a:buNone/>
            </a:pPr>
            <a:endParaRPr lang="ko-KR" altLang="ko-KR" sz="2277">
              <a:solidFill>
                <a:srgbClr val="00006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4" name="Oval 30">
            <a:extLst>
              <a:ext uri="{FF2B5EF4-FFF2-40B4-BE49-F238E27FC236}">
                <a16:creationId xmlns:a16="http://schemas.microsoft.com/office/drawing/2014/main" id="{F1F8C841-532E-4BAD-9814-F62969298E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47" y="2402004"/>
            <a:ext cx="2955835" cy="3118592"/>
          </a:xfrm>
          <a:prstGeom prst="ellipse">
            <a:avLst/>
          </a:prstGeom>
          <a:solidFill>
            <a:srgbClr val="FFFFFF"/>
          </a:solidFill>
          <a:ln w="285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708"/>
          </a:p>
        </p:txBody>
      </p:sp>
      <p:sp>
        <p:nvSpPr>
          <p:cNvPr id="85" name="Oval 31">
            <a:extLst>
              <a:ext uri="{FF2B5EF4-FFF2-40B4-BE49-F238E27FC236}">
                <a16:creationId xmlns:a16="http://schemas.microsoft.com/office/drawing/2014/main" id="{0FD7E2E3-6BD5-41B7-BFBC-C703E35CA5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46776" y="2415851"/>
            <a:ext cx="655900" cy="656097"/>
          </a:xfrm>
          <a:prstGeom prst="ellips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99CCFF"/>
                </a:solidFill>
              </a14:hiddenFill>
            </a:ext>
          </a:extLst>
        </p:spPr>
        <p:txBody>
          <a:bodyPr/>
          <a:lstStyle/>
          <a:p>
            <a:endParaRPr lang="ko-KR" altLang="en-US" sz="1708"/>
          </a:p>
        </p:txBody>
      </p:sp>
      <p:sp>
        <p:nvSpPr>
          <p:cNvPr id="86" name="Oval 32">
            <a:extLst>
              <a:ext uri="{FF2B5EF4-FFF2-40B4-BE49-F238E27FC236}">
                <a16:creationId xmlns:a16="http://schemas.microsoft.com/office/drawing/2014/main" id="{CE4ADFA4-8AE2-452B-A91A-CBADB853A5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18178" y="3657749"/>
            <a:ext cx="655900" cy="661423"/>
          </a:xfrm>
          <a:prstGeom prst="ellipse">
            <a:avLst/>
          </a:prstGeom>
          <a:solidFill>
            <a:srgbClr val="FFFFFF"/>
          </a:solidFill>
          <a:ln w="285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708"/>
          </a:p>
        </p:txBody>
      </p:sp>
      <p:sp>
        <p:nvSpPr>
          <p:cNvPr id="87" name="Oval 33">
            <a:extLst>
              <a:ext uri="{FF2B5EF4-FFF2-40B4-BE49-F238E27FC236}">
                <a16:creationId xmlns:a16="http://schemas.microsoft.com/office/drawing/2014/main" id="{4788701F-F531-49F2-8467-93519424A7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498" y="4864499"/>
            <a:ext cx="655900" cy="659293"/>
          </a:xfrm>
          <a:prstGeom prst="ellipse">
            <a:avLst/>
          </a:prstGeom>
          <a:solidFill>
            <a:srgbClr val="FFFFFF"/>
          </a:solidFill>
          <a:ln w="285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708"/>
          </a:p>
        </p:txBody>
      </p:sp>
      <p:sp>
        <p:nvSpPr>
          <p:cNvPr id="88" name="Oval 34">
            <a:extLst>
              <a:ext uri="{FF2B5EF4-FFF2-40B4-BE49-F238E27FC236}">
                <a16:creationId xmlns:a16="http://schemas.microsoft.com/office/drawing/2014/main" id="{748FA14C-E760-4836-B674-250A18918A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47180" y="3641773"/>
            <a:ext cx="653756" cy="659293"/>
          </a:xfrm>
          <a:prstGeom prst="ellipse">
            <a:avLst/>
          </a:prstGeom>
          <a:solidFill>
            <a:srgbClr val="FFFFFF"/>
          </a:solidFill>
          <a:ln w="285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708"/>
          </a:p>
        </p:txBody>
      </p:sp>
      <p:sp>
        <p:nvSpPr>
          <p:cNvPr id="89" name="Text Box 35">
            <a:extLst>
              <a:ext uri="{FF2B5EF4-FFF2-40B4-BE49-F238E27FC236}">
                <a16:creationId xmlns:a16="http://schemas.microsoft.com/office/drawing/2014/main" id="{63665258-FDE8-4B12-9DEB-7CF535B483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40760" y="2492537"/>
            <a:ext cx="222920" cy="3248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7078" tIns="10247" rIns="17078" bIns="10247"/>
          <a:lstStyle>
            <a:lvl1pPr marL="447675" indent="-447675" algn="l">
              <a:spcBef>
                <a:spcPct val="0"/>
              </a:spcBef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algn="l">
              <a:spcBef>
                <a:spcPct val="0"/>
              </a:spcBef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algn="l">
              <a:spcBef>
                <a:spcPct val="0"/>
              </a:spcBef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algn="l">
              <a:spcBef>
                <a:spcPct val="0"/>
              </a:spcBef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algn="l">
              <a:spcBef>
                <a:spcPct val="0"/>
              </a:spcBef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>
              <a:spcBef>
                <a:spcPct val="20000"/>
              </a:spcBef>
              <a:buFont typeface="Wingdings" panose="05000000000000000000" pitchFamily="2" charset="2"/>
              <a:buNone/>
            </a:pPr>
            <a:r>
              <a:rPr lang="en-US" altLang="ko-KR" sz="1708">
                <a:solidFill>
                  <a:srgbClr val="0000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</a:t>
            </a:r>
            <a:endParaRPr lang="en-US" altLang="ko-KR" sz="2277">
              <a:solidFill>
                <a:srgbClr val="00006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0" name="Text Box 36">
            <a:extLst>
              <a:ext uri="{FF2B5EF4-FFF2-40B4-BE49-F238E27FC236}">
                <a16:creationId xmlns:a16="http://schemas.microsoft.com/office/drawing/2014/main" id="{B4FE6418-BA8B-4DF5-9CEB-8402AA63BB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89655" y="3806862"/>
            <a:ext cx="247570" cy="3887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7078" tIns="10247" rIns="17078" bIns="10247"/>
          <a:lstStyle>
            <a:lvl1pPr marL="447675" indent="-447675" algn="l">
              <a:spcBef>
                <a:spcPct val="0"/>
              </a:spcBef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algn="l">
              <a:spcBef>
                <a:spcPct val="0"/>
              </a:spcBef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algn="l">
              <a:spcBef>
                <a:spcPct val="0"/>
              </a:spcBef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algn="l">
              <a:spcBef>
                <a:spcPct val="0"/>
              </a:spcBef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algn="l">
              <a:spcBef>
                <a:spcPct val="0"/>
              </a:spcBef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>
              <a:spcBef>
                <a:spcPct val="20000"/>
              </a:spcBef>
              <a:buFont typeface="Wingdings" panose="05000000000000000000" pitchFamily="2" charset="2"/>
              <a:buNone/>
            </a:pPr>
            <a:r>
              <a:rPr lang="en-US" altLang="ko-KR" sz="1708">
                <a:solidFill>
                  <a:srgbClr val="0000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</a:t>
            </a:r>
            <a:endParaRPr lang="en-US" altLang="ko-KR" sz="2277">
              <a:solidFill>
                <a:srgbClr val="00006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1" name="Text Box 37">
            <a:extLst>
              <a:ext uri="{FF2B5EF4-FFF2-40B4-BE49-F238E27FC236}">
                <a16:creationId xmlns:a16="http://schemas.microsoft.com/office/drawing/2014/main" id="{D62B3DFE-22CE-43A4-BCCA-2F6E8683A5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49333" y="5053021"/>
            <a:ext cx="414760" cy="3248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7078" tIns="10247" rIns="17078" bIns="10247"/>
          <a:lstStyle>
            <a:lvl1pPr marL="447675" indent="-447675" algn="l">
              <a:spcBef>
                <a:spcPct val="0"/>
              </a:spcBef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algn="l">
              <a:spcBef>
                <a:spcPct val="0"/>
              </a:spcBef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algn="l">
              <a:spcBef>
                <a:spcPct val="0"/>
              </a:spcBef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algn="l">
              <a:spcBef>
                <a:spcPct val="0"/>
              </a:spcBef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algn="l">
              <a:spcBef>
                <a:spcPct val="0"/>
              </a:spcBef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>
              <a:spcBef>
                <a:spcPct val="20000"/>
              </a:spcBef>
              <a:buFont typeface="Wingdings" panose="05000000000000000000" pitchFamily="2" charset="2"/>
              <a:buNone/>
            </a:pPr>
            <a:r>
              <a:rPr lang="en-US" altLang="ko-KR" sz="1708">
                <a:solidFill>
                  <a:srgbClr val="0000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/A</a:t>
            </a:r>
            <a:endParaRPr lang="en-US" altLang="ko-KR" sz="2277">
              <a:solidFill>
                <a:srgbClr val="00006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2" name="Text Box 38">
            <a:extLst>
              <a:ext uri="{FF2B5EF4-FFF2-40B4-BE49-F238E27FC236}">
                <a16:creationId xmlns:a16="http://schemas.microsoft.com/office/drawing/2014/main" id="{4BB251C9-1EFA-4806-9A29-B27C9A6544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67214" y="3816448"/>
            <a:ext cx="416903" cy="3248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7078" tIns="10247" rIns="17078" bIns="10247"/>
          <a:lstStyle>
            <a:lvl1pPr marL="447675" indent="-447675" algn="l">
              <a:spcBef>
                <a:spcPct val="0"/>
              </a:spcBef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algn="l">
              <a:spcBef>
                <a:spcPct val="0"/>
              </a:spcBef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algn="l">
              <a:spcBef>
                <a:spcPct val="0"/>
              </a:spcBef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algn="l">
              <a:spcBef>
                <a:spcPct val="0"/>
              </a:spcBef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algn="l">
              <a:spcBef>
                <a:spcPct val="0"/>
              </a:spcBef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>
              <a:spcBef>
                <a:spcPct val="20000"/>
              </a:spcBef>
              <a:buFont typeface="Wingdings" panose="05000000000000000000" pitchFamily="2" charset="2"/>
              <a:buNone/>
            </a:pPr>
            <a:r>
              <a:rPr lang="en-US" altLang="ko-KR" sz="1708">
                <a:solidFill>
                  <a:srgbClr val="0000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/B</a:t>
            </a:r>
            <a:endParaRPr lang="en-US" altLang="ko-KR" sz="2277">
              <a:solidFill>
                <a:srgbClr val="00006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4" name="Oval 40">
            <a:extLst>
              <a:ext uri="{FF2B5EF4-FFF2-40B4-BE49-F238E27FC236}">
                <a16:creationId xmlns:a16="http://schemas.microsoft.com/office/drawing/2014/main" id="{23AF5C53-9455-4E7C-B35C-F1EF7C009E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72169" y="3766389"/>
            <a:ext cx="414760" cy="387694"/>
          </a:xfrm>
          <a:prstGeom prst="ellipse">
            <a:avLst/>
          </a:prstGeom>
          <a:solidFill>
            <a:srgbClr val="FFFFFF"/>
          </a:solidFill>
          <a:ln w="285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708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E6021E98-FC0F-48C5-A2D2-6EE3D2FA81D0}"/>
              </a:ext>
            </a:extLst>
          </p:cNvPr>
          <p:cNvGrpSpPr/>
          <p:nvPr/>
        </p:nvGrpSpPr>
        <p:grpSpPr>
          <a:xfrm rot="21324028">
            <a:off x="4641089" y="3378672"/>
            <a:ext cx="595883" cy="1049117"/>
            <a:chOff x="4598219" y="3201889"/>
            <a:chExt cx="595883" cy="1049117"/>
          </a:xfrm>
        </p:grpSpPr>
        <p:sp>
          <p:nvSpPr>
            <p:cNvPr id="93" name="Rectangle 39">
              <a:extLst>
                <a:ext uri="{FF2B5EF4-FFF2-40B4-BE49-F238E27FC236}">
                  <a16:creationId xmlns:a16="http://schemas.microsoft.com/office/drawing/2014/main" id="{E89C4FB5-1987-4B28-B863-FE046F0CC2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6793" y="3201889"/>
              <a:ext cx="587309" cy="1049117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ko-KR" altLang="en-US" sz="1708"/>
            </a:p>
          </p:txBody>
        </p:sp>
        <p:sp>
          <p:nvSpPr>
            <p:cNvPr id="95" name="Rectangle 41">
              <a:extLst>
                <a:ext uri="{FF2B5EF4-FFF2-40B4-BE49-F238E27FC236}">
                  <a16:creationId xmlns:a16="http://schemas.microsoft.com/office/drawing/2014/main" id="{A5271691-3310-4FDE-949A-E7D23807CB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8219" y="3201889"/>
              <a:ext cx="586237" cy="279054"/>
            </a:xfrm>
            <a:prstGeom prst="rect">
              <a:avLst/>
            </a:prstGeom>
            <a:solidFill>
              <a:srgbClr val="000000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ko-KR" altLang="en-US" sz="1708"/>
            </a:p>
          </p:txBody>
        </p:sp>
      </p:grpSp>
      <p:sp>
        <p:nvSpPr>
          <p:cNvPr id="96" name="Line 42">
            <a:extLst>
              <a:ext uri="{FF2B5EF4-FFF2-40B4-BE49-F238E27FC236}">
                <a16:creationId xmlns:a16="http://schemas.microsoft.com/office/drawing/2014/main" id="{E9AF1FE4-601B-4FA2-8860-F53D9D338DCD}"/>
              </a:ext>
            </a:extLst>
          </p:cNvPr>
          <p:cNvSpPr>
            <a:spLocks noChangeShapeType="1"/>
          </p:cNvSpPr>
          <p:nvPr/>
        </p:nvSpPr>
        <p:spPr bwMode="auto">
          <a:xfrm>
            <a:off x="3687248" y="2616088"/>
            <a:ext cx="820946" cy="165089"/>
          </a:xfrm>
          <a:prstGeom prst="line">
            <a:avLst/>
          </a:prstGeom>
          <a:noFill/>
          <a:ln w="28575">
            <a:solidFill>
              <a:srgbClr val="3333CC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 sz="1708"/>
          </a:p>
        </p:txBody>
      </p:sp>
      <p:sp>
        <p:nvSpPr>
          <p:cNvPr id="97" name="Text Box 43">
            <a:extLst>
              <a:ext uri="{FF2B5EF4-FFF2-40B4-BE49-F238E27FC236}">
                <a16:creationId xmlns:a16="http://schemas.microsoft.com/office/drawing/2014/main" id="{B99E3B0C-8BE3-4604-97C4-CD3A1BDC11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37280" y="2122950"/>
            <a:ext cx="1379318" cy="493138"/>
          </a:xfrm>
          <a:prstGeom prst="rect">
            <a:avLst/>
          </a:prstGeom>
          <a:noFill/>
          <a:ln w="28575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4155" tIns="34155" rIns="34155" bIns="34155"/>
          <a:lstStyle>
            <a:lvl1pPr marL="447675" indent="-447675" algn="l">
              <a:spcBef>
                <a:spcPct val="0"/>
              </a:spcBef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algn="l">
              <a:spcBef>
                <a:spcPct val="0"/>
              </a:spcBef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algn="l">
              <a:spcBef>
                <a:spcPct val="0"/>
              </a:spcBef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algn="l">
              <a:spcBef>
                <a:spcPct val="0"/>
              </a:spcBef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algn="l">
              <a:spcBef>
                <a:spcPct val="0"/>
              </a:spcBef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>
              <a:spcBef>
                <a:spcPct val="20000"/>
              </a:spcBef>
              <a:buFont typeface="Wingdings" panose="05000000000000000000" pitchFamily="2" charset="2"/>
              <a:buNone/>
            </a:pPr>
            <a:r>
              <a:rPr lang="en-US" altLang="ko-KR" sz="1708">
                <a:solidFill>
                  <a:srgbClr val="0000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</a:t>
            </a:r>
            <a:r>
              <a:rPr lang="ko-KR" altLang="en-US" sz="1708">
                <a:solidFill>
                  <a:srgbClr val="0000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극 전자석</a:t>
            </a:r>
            <a:endParaRPr lang="ko-KR" altLang="en-US" sz="2277">
              <a:solidFill>
                <a:srgbClr val="00006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8" name="Text Box 44">
            <a:extLst>
              <a:ext uri="{FF2B5EF4-FFF2-40B4-BE49-F238E27FC236}">
                <a16:creationId xmlns:a16="http://schemas.microsoft.com/office/drawing/2014/main" id="{1F73ACE5-A029-4A97-A6B9-0DCBD16417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14061" y="2616088"/>
            <a:ext cx="1490778" cy="493138"/>
          </a:xfrm>
          <a:prstGeom prst="rect">
            <a:avLst/>
          </a:prstGeom>
          <a:noFill/>
          <a:ln w="28575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4155" tIns="34155" rIns="34155" bIns="34155"/>
          <a:lstStyle>
            <a:lvl1pPr marL="447675" indent="-447675" algn="l">
              <a:spcBef>
                <a:spcPct val="0"/>
              </a:spcBef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algn="l">
              <a:spcBef>
                <a:spcPct val="0"/>
              </a:spcBef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algn="l">
              <a:spcBef>
                <a:spcPct val="0"/>
              </a:spcBef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algn="l">
              <a:spcBef>
                <a:spcPct val="0"/>
              </a:spcBef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algn="l">
              <a:spcBef>
                <a:spcPct val="0"/>
              </a:spcBef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>
              <a:spcBef>
                <a:spcPct val="20000"/>
              </a:spcBef>
              <a:buFont typeface="Wingdings" panose="05000000000000000000" pitchFamily="2" charset="2"/>
              <a:buNone/>
            </a:pPr>
            <a:r>
              <a:rPr lang="en-US" altLang="ko-KR" sz="1708" dirty="0">
                <a:solidFill>
                  <a:srgbClr val="0000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</a:t>
            </a:r>
            <a:r>
              <a:rPr lang="ko-KR" altLang="en-US" sz="1708" dirty="0">
                <a:solidFill>
                  <a:srgbClr val="0000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극 영구자석</a:t>
            </a:r>
            <a:endParaRPr lang="ko-KR" altLang="en-US" sz="2277" dirty="0">
              <a:solidFill>
                <a:srgbClr val="00006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9" name="Line 45">
            <a:extLst>
              <a:ext uri="{FF2B5EF4-FFF2-40B4-BE49-F238E27FC236}">
                <a16:creationId xmlns:a16="http://schemas.microsoft.com/office/drawing/2014/main" id="{FD53EF02-61FE-4E01-8659-FD87D63B75E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165165" y="2945202"/>
            <a:ext cx="1148896" cy="328049"/>
          </a:xfrm>
          <a:prstGeom prst="line">
            <a:avLst/>
          </a:prstGeom>
          <a:noFill/>
          <a:ln w="28575">
            <a:solidFill>
              <a:srgbClr val="3333CC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 sz="1708"/>
          </a:p>
        </p:txBody>
      </p:sp>
      <p:sp>
        <p:nvSpPr>
          <p:cNvPr id="100" name="Text Box 46">
            <a:extLst>
              <a:ext uri="{FF2B5EF4-FFF2-40B4-BE49-F238E27FC236}">
                <a16:creationId xmlns:a16="http://schemas.microsoft.com/office/drawing/2014/main" id="{4490414D-3CAF-4AD9-8E9B-B3B23894CC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50086" y="5408762"/>
            <a:ext cx="1416829" cy="493138"/>
          </a:xfrm>
          <a:prstGeom prst="rect">
            <a:avLst/>
          </a:prstGeom>
          <a:noFill/>
          <a:ln w="28575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4155" tIns="34155" rIns="34155" bIns="34155"/>
          <a:lstStyle>
            <a:lvl1pPr marL="447675" indent="-447675" algn="l">
              <a:spcBef>
                <a:spcPct val="0"/>
              </a:spcBef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algn="l">
              <a:spcBef>
                <a:spcPct val="0"/>
              </a:spcBef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algn="l">
              <a:spcBef>
                <a:spcPct val="0"/>
              </a:spcBef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algn="l">
              <a:spcBef>
                <a:spcPct val="0"/>
              </a:spcBef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algn="l">
              <a:spcBef>
                <a:spcPct val="0"/>
              </a:spcBef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>
              <a:spcBef>
                <a:spcPct val="20000"/>
              </a:spcBef>
              <a:buFont typeface="Wingdings" panose="05000000000000000000" pitchFamily="2" charset="2"/>
              <a:buNone/>
            </a:pPr>
            <a:r>
              <a:rPr lang="en-US" altLang="ko-KR" sz="1708">
                <a:solidFill>
                  <a:srgbClr val="0000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</a:t>
            </a:r>
            <a:r>
              <a:rPr lang="ko-KR" altLang="en-US" sz="1708">
                <a:solidFill>
                  <a:srgbClr val="0000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극 전자석</a:t>
            </a:r>
            <a:endParaRPr lang="ko-KR" altLang="en-US" sz="2277">
              <a:solidFill>
                <a:srgbClr val="00006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1" name="Line 47">
            <a:extLst>
              <a:ext uri="{FF2B5EF4-FFF2-40B4-BE49-F238E27FC236}">
                <a16:creationId xmlns:a16="http://schemas.microsoft.com/office/drawing/2014/main" id="{A0680523-8F85-441E-AD66-67E119B358B9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056846" y="4331953"/>
            <a:ext cx="93241" cy="1076809"/>
          </a:xfrm>
          <a:prstGeom prst="line">
            <a:avLst/>
          </a:prstGeom>
          <a:noFill/>
          <a:ln w="28575">
            <a:solidFill>
              <a:srgbClr val="3333CC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 sz="1708"/>
          </a:p>
        </p:txBody>
      </p:sp>
      <p:sp>
        <p:nvSpPr>
          <p:cNvPr id="102" name="Line 48">
            <a:extLst>
              <a:ext uri="{FF2B5EF4-FFF2-40B4-BE49-F238E27FC236}">
                <a16:creationId xmlns:a16="http://schemas.microsoft.com/office/drawing/2014/main" id="{CB80E29B-DC65-4888-AC7F-03712AB6B112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228397" y="5264974"/>
            <a:ext cx="921689" cy="143788"/>
          </a:xfrm>
          <a:prstGeom prst="line">
            <a:avLst/>
          </a:prstGeom>
          <a:noFill/>
          <a:ln w="28575">
            <a:solidFill>
              <a:srgbClr val="3333CC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 sz="1708"/>
          </a:p>
        </p:txBody>
      </p:sp>
      <p:sp>
        <p:nvSpPr>
          <p:cNvPr id="103" name="Line 49">
            <a:extLst>
              <a:ext uri="{FF2B5EF4-FFF2-40B4-BE49-F238E27FC236}">
                <a16:creationId xmlns:a16="http://schemas.microsoft.com/office/drawing/2014/main" id="{F84C3811-B22E-4886-989A-DA264EE45D56}"/>
              </a:ext>
            </a:extLst>
          </p:cNvPr>
          <p:cNvSpPr>
            <a:spLocks noChangeShapeType="1"/>
          </p:cNvSpPr>
          <p:nvPr/>
        </p:nvSpPr>
        <p:spPr bwMode="auto">
          <a:xfrm>
            <a:off x="3687248" y="2616088"/>
            <a:ext cx="62160" cy="1019294"/>
          </a:xfrm>
          <a:prstGeom prst="line">
            <a:avLst/>
          </a:prstGeom>
          <a:noFill/>
          <a:ln w="28575">
            <a:solidFill>
              <a:srgbClr val="3333CC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 sz="1708"/>
          </a:p>
        </p:txBody>
      </p:sp>
      <p:sp>
        <p:nvSpPr>
          <p:cNvPr id="104" name="Text Box 50">
            <a:extLst>
              <a:ext uri="{FF2B5EF4-FFF2-40B4-BE49-F238E27FC236}">
                <a16:creationId xmlns:a16="http://schemas.microsoft.com/office/drawing/2014/main" id="{93A251DE-08DB-4E15-9DBC-3E199EFD26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66630" y="5407697"/>
            <a:ext cx="1250710" cy="493138"/>
          </a:xfrm>
          <a:prstGeom prst="rect">
            <a:avLst/>
          </a:prstGeom>
          <a:noFill/>
          <a:ln w="28575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4155" tIns="34155" rIns="34155" bIns="34155"/>
          <a:lstStyle>
            <a:lvl1pPr marL="447675" indent="-447675" algn="l">
              <a:spcBef>
                <a:spcPct val="0"/>
              </a:spcBef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algn="l">
              <a:spcBef>
                <a:spcPct val="0"/>
              </a:spcBef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algn="l">
              <a:spcBef>
                <a:spcPct val="0"/>
              </a:spcBef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algn="l">
              <a:spcBef>
                <a:spcPct val="0"/>
              </a:spcBef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algn="l">
              <a:spcBef>
                <a:spcPct val="0"/>
              </a:spcBef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>
              <a:spcBef>
                <a:spcPct val="20000"/>
              </a:spcBef>
              <a:buFont typeface="Wingdings" panose="05000000000000000000" pitchFamily="2" charset="2"/>
              <a:buNone/>
            </a:pPr>
            <a:r>
              <a:rPr lang="ko-KR" altLang="en-US" sz="1708" dirty="0">
                <a:solidFill>
                  <a:srgbClr val="0000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모터 회전축</a:t>
            </a:r>
            <a:endParaRPr lang="ko-KR" altLang="en-US" sz="2277" dirty="0">
              <a:solidFill>
                <a:srgbClr val="00006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5" name="Line 51">
            <a:extLst>
              <a:ext uri="{FF2B5EF4-FFF2-40B4-BE49-F238E27FC236}">
                <a16:creationId xmlns:a16="http://schemas.microsoft.com/office/drawing/2014/main" id="{186371AA-C7F2-4206-9F51-81D3F15F74B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851222" y="4119999"/>
            <a:ext cx="898111" cy="1287697"/>
          </a:xfrm>
          <a:prstGeom prst="line">
            <a:avLst/>
          </a:prstGeom>
          <a:noFill/>
          <a:ln w="28575">
            <a:solidFill>
              <a:srgbClr val="3333CC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 sz="1708"/>
          </a:p>
        </p:txBody>
      </p:sp>
    </p:spTree>
    <p:extLst>
      <p:ext uri="{BB962C8B-B14F-4D97-AF65-F5344CB8AC3E}">
        <p14:creationId xmlns:p14="http://schemas.microsoft.com/office/powerpoint/2010/main" val="473996465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2D5E0E2-28BE-4ECC-8752-0021B9C361D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 dirty="0" err="1"/>
              <a:t>스테핑</a:t>
            </a:r>
            <a:r>
              <a:rPr lang="ko-KR" altLang="en-US" dirty="0"/>
              <a:t> 모터</a:t>
            </a:r>
          </a:p>
        </p:txBody>
      </p:sp>
      <p:sp>
        <p:nvSpPr>
          <p:cNvPr id="9" name="텍스트 개체 틀 3">
            <a:extLst>
              <a:ext uri="{FF2B5EF4-FFF2-40B4-BE49-F238E27FC236}">
                <a16:creationId xmlns:a16="http://schemas.microsoft.com/office/drawing/2014/main" id="{C14BC268-CA41-4807-BA50-B67EDB8DAD6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ko-KR" altLang="en-US"/>
              <a:t>모터 제어</a:t>
            </a:r>
          </a:p>
        </p:txBody>
      </p:sp>
      <p:sp>
        <p:nvSpPr>
          <p:cNvPr id="29" name="Rectangle 3">
            <a:extLst>
              <a:ext uri="{FF2B5EF4-FFF2-40B4-BE49-F238E27FC236}">
                <a16:creationId xmlns:a16="http://schemas.microsoft.com/office/drawing/2014/main" id="{3A0AB5F1-7E02-48AF-8818-AD19409942A7}"/>
              </a:ext>
            </a:extLst>
          </p:cNvPr>
          <p:cNvSpPr txBox="1">
            <a:spLocks noChangeArrowheads="1"/>
          </p:cNvSpPr>
          <p:nvPr/>
        </p:nvSpPr>
        <p:spPr>
          <a:xfrm>
            <a:off x="1124347" y="1376772"/>
            <a:ext cx="7657306" cy="4372377"/>
          </a:xfrm>
        </p:spPr>
        <p:txBody>
          <a:bodyPr/>
          <a:lstStyle>
            <a:lvl1pPr marL="268191" indent="-268191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95959"/>
              </a:buClr>
              <a:buFont typeface="Wingdings" pitchFamily="2" charset="2"/>
              <a:buChar char="u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6382" indent="-176149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95959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6215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95959"/>
              </a:buClr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58434" indent="-185672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95959"/>
              </a:buClr>
              <a:buFont typeface="Wingdings" pitchFamily="2" charset="2"/>
              <a:buChar char="ü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6624" indent="-184084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95959"/>
              </a:buClr>
              <a:buFont typeface="Arial" pitchFamily="34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dirty="0" err="1"/>
              <a:t>스테핑</a:t>
            </a:r>
            <a:r>
              <a:rPr lang="ko-KR" altLang="en-US" dirty="0"/>
              <a:t> 모터의 기본 구조는 위 그림과 같다</a:t>
            </a:r>
            <a:r>
              <a:rPr lang="en-US" altLang="ko-KR" dirty="0"/>
              <a:t>. </a:t>
            </a:r>
            <a:r>
              <a:rPr lang="ko-KR" altLang="en-US" dirty="0"/>
              <a:t>위와 같은 </a:t>
            </a:r>
            <a:r>
              <a:rPr lang="en-US" altLang="ko-KR" dirty="0"/>
              <a:t>A, B, /A, /B</a:t>
            </a:r>
            <a:r>
              <a:rPr lang="ko-KR" altLang="en-US" dirty="0"/>
              <a:t>의 전자석이 연속해서 배치 되어 회전자가 더 정밀하게 회전을 할 수 있다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A, B, /A, /B 4</a:t>
            </a:r>
            <a:r>
              <a:rPr lang="ko-KR" altLang="en-US" dirty="0"/>
              <a:t>개의 </a:t>
            </a:r>
            <a:r>
              <a:rPr lang="ko-KR" altLang="en-US" dirty="0" err="1"/>
              <a:t>전자석중</a:t>
            </a:r>
            <a:r>
              <a:rPr lang="ko-KR" altLang="en-US" dirty="0"/>
              <a:t> 하나에 전류가 흘러 </a:t>
            </a:r>
            <a:r>
              <a:rPr lang="en-US" altLang="ko-KR" dirty="0"/>
              <a:t>S </a:t>
            </a:r>
            <a:r>
              <a:rPr lang="ko-KR" altLang="en-US" dirty="0"/>
              <a:t>극 전자석으로 동작하면 모터 회전축에 연결되어 있는 </a:t>
            </a:r>
            <a:r>
              <a:rPr lang="en-US" altLang="ko-KR" dirty="0"/>
              <a:t>N</a:t>
            </a:r>
            <a:r>
              <a:rPr lang="ko-KR" altLang="en-US" dirty="0"/>
              <a:t>극 영구자석이 전류가 흐르는 전자석 방향으로 회전을 하게 되는데 이러한 구조를 이용하여 모터를 회전 하도록 신호를 인가한다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A, B, /A, /B </a:t>
            </a:r>
            <a:r>
              <a:rPr lang="ko-KR" altLang="en-US" dirty="0"/>
              <a:t>상에 차례로 전류가 흐르게 하면 다음 그림과 같이 </a:t>
            </a:r>
            <a:r>
              <a:rPr lang="ko-KR" altLang="en-US" dirty="0" err="1"/>
              <a:t>모터축이</a:t>
            </a:r>
            <a:r>
              <a:rPr lang="ko-KR" altLang="en-US" dirty="0"/>
              <a:t> 회전을 하게 된다</a:t>
            </a:r>
            <a:r>
              <a:rPr lang="en-US" altLang="ko-KR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994370192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2D5E0E2-28BE-4ECC-8752-0021B9C361D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 dirty="0" err="1"/>
              <a:t>스테핑</a:t>
            </a:r>
            <a:r>
              <a:rPr lang="ko-KR" altLang="en-US" dirty="0"/>
              <a:t> 모터</a:t>
            </a:r>
          </a:p>
        </p:txBody>
      </p:sp>
      <p:sp>
        <p:nvSpPr>
          <p:cNvPr id="9" name="텍스트 개체 틀 3">
            <a:extLst>
              <a:ext uri="{FF2B5EF4-FFF2-40B4-BE49-F238E27FC236}">
                <a16:creationId xmlns:a16="http://schemas.microsoft.com/office/drawing/2014/main" id="{C14BC268-CA41-4807-BA50-B67EDB8DAD6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ko-KR" altLang="en-US"/>
              <a:t>모터 제어</a:t>
            </a:r>
          </a:p>
        </p:txBody>
      </p:sp>
      <p:sp>
        <p:nvSpPr>
          <p:cNvPr id="6" name="AutoShape 6">
            <a:extLst>
              <a:ext uri="{FF2B5EF4-FFF2-40B4-BE49-F238E27FC236}">
                <a16:creationId xmlns:a16="http://schemas.microsoft.com/office/drawing/2014/main" id="{FFE64F00-5A51-46EA-9735-8D0B2395E24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766323" y="1576426"/>
            <a:ext cx="2060424" cy="21688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z="1708"/>
          </a:p>
        </p:txBody>
      </p:sp>
      <p:sp>
        <p:nvSpPr>
          <p:cNvPr id="7" name="Oval 7">
            <a:extLst>
              <a:ext uri="{FF2B5EF4-FFF2-40B4-BE49-F238E27FC236}">
                <a16:creationId xmlns:a16="http://schemas.microsoft.com/office/drawing/2014/main" id="{A3495971-CE8C-4F03-9EEF-5FD3D1F691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70570" y="1624232"/>
            <a:ext cx="1952130" cy="2059193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708"/>
          </a:p>
        </p:txBody>
      </p:sp>
      <p:sp>
        <p:nvSpPr>
          <p:cNvPr id="8" name="Oval 8">
            <a:extLst>
              <a:ext uri="{FF2B5EF4-FFF2-40B4-BE49-F238E27FC236}">
                <a16:creationId xmlns:a16="http://schemas.microsoft.com/office/drawing/2014/main" id="{EA13C60E-A4BB-41EB-9AB0-6C50C71B36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39247" y="1611578"/>
            <a:ext cx="433885" cy="433070"/>
          </a:xfrm>
          <a:prstGeom prst="ellips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708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7D50AB4-E383-4E96-9F22-3310CDA10F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79613" y="2453112"/>
            <a:ext cx="432470" cy="436586"/>
          </a:xfrm>
          <a:prstGeom prst="ellipse">
            <a:avLst/>
          </a:prstGeom>
          <a:solidFill>
            <a:srgbClr val="00B0F0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708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FFB1024-7EA9-4F9E-8ED6-84E2BD445E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22968" y="3250355"/>
            <a:ext cx="433177" cy="434476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708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564EE11-84C5-4943-9D4A-CBDD781CF6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79771" y="2443270"/>
            <a:ext cx="431762" cy="434476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708"/>
          </a:p>
        </p:txBody>
      </p:sp>
      <p:sp>
        <p:nvSpPr>
          <p:cNvPr id="13" name="Text Box 12">
            <a:extLst>
              <a:ext uri="{FF2B5EF4-FFF2-40B4-BE49-F238E27FC236}">
                <a16:creationId xmlns:a16="http://schemas.microsoft.com/office/drawing/2014/main" id="{D1DBE3E7-8DE5-4424-82EE-0BA26CB52F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08413" y="1714924"/>
            <a:ext cx="147224" cy="2137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7078" tIns="10247" rIns="17078" bIns="10247"/>
          <a:lstStyle>
            <a:lvl1pPr marL="447675" indent="-447675" algn="l">
              <a:spcBef>
                <a:spcPct val="0"/>
              </a:spcBef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algn="l">
              <a:spcBef>
                <a:spcPct val="0"/>
              </a:spcBef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algn="l">
              <a:spcBef>
                <a:spcPct val="0"/>
              </a:spcBef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algn="l">
              <a:spcBef>
                <a:spcPct val="0"/>
              </a:spcBef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algn="l">
              <a:spcBef>
                <a:spcPct val="0"/>
              </a:spcBef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just">
              <a:spcBef>
                <a:spcPct val="20000"/>
              </a:spcBef>
              <a:buFont typeface="Wingdings" panose="05000000000000000000" pitchFamily="2" charset="2"/>
              <a:buNone/>
            </a:pPr>
            <a:r>
              <a:rPr lang="en-US" altLang="ko-KR" sz="1139">
                <a:solidFill>
                  <a:srgbClr val="000066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A</a:t>
            </a:r>
            <a:endParaRPr lang="en-US" altLang="ko-KR" sz="1708">
              <a:solidFill>
                <a:srgbClr val="00006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Text Box 13">
            <a:extLst>
              <a:ext uri="{FF2B5EF4-FFF2-40B4-BE49-F238E27FC236}">
                <a16:creationId xmlns:a16="http://schemas.microsoft.com/office/drawing/2014/main" id="{B8A6EA28-8E67-4898-89A5-CFC70DE117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92862" y="2552240"/>
            <a:ext cx="163503" cy="2566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7078" tIns="10247" rIns="17078" bIns="10247"/>
          <a:lstStyle>
            <a:lvl1pPr marL="447675" indent="-447675" algn="l">
              <a:spcBef>
                <a:spcPct val="0"/>
              </a:spcBef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algn="l">
              <a:spcBef>
                <a:spcPct val="0"/>
              </a:spcBef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algn="l">
              <a:spcBef>
                <a:spcPct val="0"/>
              </a:spcBef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algn="l">
              <a:spcBef>
                <a:spcPct val="0"/>
              </a:spcBef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algn="l">
              <a:spcBef>
                <a:spcPct val="0"/>
              </a:spcBef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just">
              <a:spcBef>
                <a:spcPct val="20000"/>
              </a:spcBef>
              <a:buFont typeface="Wingdings" panose="05000000000000000000" pitchFamily="2" charset="2"/>
              <a:buNone/>
            </a:pPr>
            <a:r>
              <a:rPr lang="en-US" altLang="ko-KR" sz="1139">
                <a:solidFill>
                  <a:srgbClr val="000066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B</a:t>
            </a:r>
            <a:endParaRPr lang="en-US" altLang="ko-KR" sz="1708">
              <a:solidFill>
                <a:srgbClr val="00006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Text Box 14">
            <a:extLst>
              <a:ext uri="{FF2B5EF4-FFF2-40B4-BE49-F238E27FC236}">
                <a16:creationId xmlns:a16="http://schemas.microsoft.com/office/drawing/2014/main" id="{8F1DEDC5-3B22-48DB-962E-4F55040E2E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0990" y="3370575"/>
            <a:ext cx="273921" cy="2144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7078" tIns="10247" rIns="17078" bIns="10247"/>
          <a:lstStyle>
            <a:lvl1pPr marL="447675" indent="-447675" algn="l">
              <a:spcBef>
                <a:spcPct val="0"/>
              </a:spcBef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algn="l">
              <a:spcBef>
                <a:spcPct val="0"/>
              </a:spcBef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algn="l">
              <a:spcBef>
                <a:spcPct val="0"/>
              </a:spcBef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algn="l">
              <a:spcBef>
                <a:spcPct val="0"/>
              </a:spcBef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algn="l">
              <a:spcBef>
                <a:spcPct val="0"/>
              </a:spcBef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just">
              <a:spcBef>
                <a:spcPct val="20000"/>
              </a:spcBef>
              <a:buFont typeface="Wingdings" panose="05000000000000000000" pitchFamily="2" charset="2"/>
              <a:buNone/>
            </a:pPr>
            <a:r>
              <a:rPr lang="en-US" altLang="ko-KR" sz="1139">
                <a:solidFill>
                  <a:srgbClr val="000066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/A</a:t>
            </a:r>
            <a:endParaRPr lang="en-US" altLang="ko-KR" sz="1708">
              <a:solidFill>
                <a:srgbClr val="00006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Text Box 15">
            <a:extLst>
              <a:ext uri="{FF2B5EF4-FFF2-40B4-BE49-F238E27FC236}">
                <a16:creationId xmlns:a16="http://schemas.microsoft.com/office/drawing/2014/main" id="{E4BB1773-0704-4940-B705-04F1487A1A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59046" y="2557865"/>
            <a:ext cx="275337" cy="2144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7078" tIns="10247" rIns="17078" bIns="10247"/>
          <a:lstStyle>
            <a:lvl1pPr marL="447675" indent="-447675" algn="l">
              <a:spcBef>
                <a:spcPct val="0"/>
              </a:spcBef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algn="l">
              <a:spcBef>
                <a:spcPct val="0"/>
              </a:spcBef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algn="l">
              <a:spcBef>
                <a:spcPct val="0"/>
              </a:spcBef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algn="l">
              <a:spcBef>
                <a:spcPct val="0"/>
              </a:spcBef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algn="l">
              <a:spcBef>
                <a:spcPct val="0"/>
              </a:spcBef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just">
              <a:spcBef>
                <a:spcPct val="20000"/>
              </a:spcBef>
              <a:buFont typeface="Wingdings" panose="05000000000000000000" pitchFamily="2" charset="2"/>
              <a:buNone/>
            </a:pPr>
            <a:r>
              <a:rPr lang="en-US" altLang="ko-KR" sz="1139">
                <a:solidFill>
                  <a:srgbClr val="000066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/B</a:t>
            </a:r>
            <a:endParaRPr lang="en-US" altLang="ko-KR" sz="1708">
              <a:solidFill>
                <a:srgbClr val="00006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AE8C0F6-F49C-45DA-8B8A-C5AF09770E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88794" y="2524822"/>
            <a:ext cx="273921" cy="255905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708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085F4EA8-045B-4077-B13C-C362D13D448C}"/>
              </a:ext>
            </a:extLst>
          </p:cNvPr>
          <p:cNvGrpSpPr/>
          <p:nvPr/>
        </p:nvGrpSpPr>
        <p:grpSpPr>
          <a:xfrm rot="420705">
            <a:off x="2517386" y="2259798"/>
            <a:ext cx="393541" cy="691788"/>
            <a:chOff x="2539955" y="2152916"/>
            <a:chExt cx="393541" cy="691788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4DFD8B2-0662-4FB7-BA59-350EF651E6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45618" y="2152916"/>
              <a:ext cx="387878" cy="69178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ko-KR" altLang="en-US" sz="1708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D7534F9-A692-4B99-92CE-24930DE825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39955" y="2152916"/>
              <a:ext cx="386462" cy="18419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ko-KR" altLang="en-US" sz="1708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EE83032-4037-48EE-9D77-7282F91A5F9E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567865" y="2344567"/>
            <a:ext cx="2060424" cy="2168867"/>
            <a:chOff x="2277" y="1514"/>
            <a:chExt cx="2911" cy="3085"/>
          </a:xfrm>
        </p:grpSpPr>
        <p:sp>
          <p:nvSpPr>
            <p:cNvPr id="21" name="AutoShape 20">
              <a:extLst>
                <a:ext uri="{FF2B5EF4-FFF2-40B4-BE49-F238E27FC236}">
                  <a16:creationId xmlns:a16="http://schemas.microsoft.com/office/drawing/2014/main" id="{95748810-CD23-4E66-B85D-2483A45C5BA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277" y="1514"/>
              <a:ext cx="2911" cy="30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 sz="1708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82F2F128-583B-415D-B331-05EC5AEE9E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83" y="1582"/>
              <a:ext cx="2758" cy="2929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sz="1708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358F0120-43D0-4F1B-8C1F-CA6ADF2992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9" y="1564"/>
              <a:ext cx="613" cy="616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sz="1708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35A179C1-B8EA-46C3-B9AF-C0BEB28A55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5" y="2761"/>
              <a:ext cx="611" cy="621"/>
            </a:xfrm>
            <a:prstGeom prst="ellipse">
              <a:avLst/>
            </a:prstGeom>
            <a:solidFill>
              <a:srgbClr val="99CC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sz="1708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193ABBA0-2851-43BE-98B0-2D97EE0787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46" y="3895"/>
              <a:ext cx="612" cy="618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sz="1708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01FE91E0-07AF-479E-B182-22CD7FCB2B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96" y="2747"/>
              <a:ext cx="610" cy="618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sz="1708"/>
            </a:p>
          </p:txBody>
        </p:sp>
        <p:sp>
          <p:nvSpPr>
            <p:cNvPr id="27" name="Text Box 26">
              <a:extLst>
                <a:ext uri="{FF2B5EF4-FFF2-40B4-BE49-F238E27FC236}">
                  <a16:creationId xmlns:a16="http://schemas.microsoft.com/office/drawing/2014/main" id="{0688E577-7D09-4405-A803-01C01BACCED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08" y="1711"/>
              <a:ext cx="208" cy="3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7078" tIns="10247" rIns="17078" bIns="10247"/>
            <a:lstStyle>
              <a:lvl1pPr marL="447675" indent="-447675" algn="l">
                <a:spcBef>
                  <a:spcPct val="0"/>
                </a:spcBef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algn="l">
                <a:spcBef>
                  <a:spcPct val="0"/>
                </a:spcBef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algn="l">
                <a:spcBef>
                  <a:spcPct val="0"/>
                </a:spcBef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algn="l">
                <a:spcBef>
                  <a:spcPct val="0"/>
                </a:spcBef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algn="l">
                <a:spcBef>
                  <a:spcPct val="0"/>
                </a:spcBef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just">
                <a:spcBef>
                  <a:spcPct val="20000"/>
                </a:spcBef>
                <a:buFont typeface="Wingdings" panose="05000000000000000000" pitchFamily="2" charset="2"/>
                <a:buNone/>
              </a:pPr>
              <a:r>
                <a:rPr lang="en-US" altLang="ko-KR" sz="1139">
                  <a:solidFill>
                    <a:srgbClr val="000066"/>
                  </a:solidFill>
                  <a:latin typeface="바탕" panose="02030600000101010101" pitchFamily="18" charset="-127"/>
                  <a:ea typeface="바탕" panose="02030600000101010101" pitchFamily="18" charset="-127"/>
                </a:rPr>
                <a:t>A</a:t>
              </a:r>
              <a:endParaRPr lang="en-US" altLang="ko-KR" sz="1708">
                <a:solidFill>
                  <a:srgbClr val="0000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" name="Text Box 27">
              <a:extLst>
                <a:ext uri="{FF2B5EF4-FFF2-40B4-BE49-F238E27FC236}">
                  <a16:creationId xmlns:a16="http://schemas.microsoft.com/office/drawing/2014/main" id="{33141C7E-C09A-4F68-8582-977BC819255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75" y="2902"/>
              <a:ext cx="231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7078" tIns="10247" rIns="17078" bIns="10247"/>
            <a:lstStyle>
              <a:lvl1pPr marL="447675" indent="-447675" algn="l">
                <a:spcBef>
                  <a:spcPct val="0"/>
                </a:spcBef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algn="l">
                <a:spcBef>
                  <a:spcPct val="0"/>
                </a:spcBef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algn="l">
                <a:spcBef>
                  <a:spcPct val="0"/>
                </a:spcBef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algn="l">
                <a:spcBef>
                  <a:spcPct val="0"/>
                </a:spcBef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algn="l">
                <a:spcBef>
                  <a:spcPct val="0"/>
                </a:spcBef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just">
                <a:spcBef>
                  <a:spcPct val="20000"/>
                </a:spcBef>
                <a:buFont typeface="Wingdings" panose="05000000000000000000" pitchFamily="2" charset="2"/>
                <a:buNone/>
              </a:pPr>
              <a:r>
                <a:rPr lang="en-US" altLang="ko-KR" sz="1139">
                  <a:solidFill>
                    <a:srgbClr val="000066"/>
                  </a:solidFill>
                  <a:latin typeface="바탕" panose="02030600000101010101" pitchFamily="18" charset="-127"/>
                  <a:ea typeface="바탕" panose="02030600000101010101" pitchFamily="18" charset="-127"/>
                </a:rPr>
                <a:t>B</a:t>
              </a:r>
              <a:endParaRPr lang="en-US" altLang="ko-KR" sz="1708">
                <a:solidFill>
                  <a:srgbClr val="0000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" name="Text Box 28">
              <a:extLst>
                <a:ext uri="{FF2B5EF4-FFF2-40B4-BE49-F238E27FC236}">
                  <a16:creationId xmlns:a16="http://schemas.microsoft.com/office/drawing/2014/main" id="{DFA72880-8B65-49CD-9739-E4F80A72090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41" y="4066"/>
              <a:ext cx="387" cy="3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7078" tIns="10247" rIns="17078" bIns="10247"/>
            <a:lstStyle>
              <a:lvl1pPr marL="447675" indent="-447675" algn="l">
                <a:spcBef>
                  <a:spcPct val="0"/>
                </a:spcBef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algn="l">
                <a:spcBef>
                  <a:spcPct val="0"/>
                </a:spcBef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algn="l">
                <a:spcBef>
                  <a:spcPct val="0"/>
                </a:spcBef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algn="l">
                <a:spcBef>
                  <a:spcPct val="0"/>
                </a:spcBef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algn="l">
                <a:spcBef>
                  <a:spcPct val="0"/>
                </a:spcBef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just">
                <a:spcBef>
                  <a:spcPct val="20000"/>
                </a:spcBef>
                <a:buFont typeface="Wingdings" panose="05000000000000000000" pitchFamily="2" charset="2"/>
                <a:buNone/>
              </a:pPr>
              <a:r>
                <a:rPr lang="en-US" altLang="ko-KR" sz="1139">
                  <a:solidFill>
                    <a:srgbClr val="000066"/>
                  </a:solidFill>
                  <a:latin typeface="바탕" panose="02030600000101010101" pitchFamily="18" charset="-127"/>
                  <a:ea typeface="바탕" panose="02030600000101010101" pitchFamily="18" charset="-127"/>
                </a:rPr>
                <a:t>/A</a:t>
              </a:r>
              <a:endParaRPr lang="en-US" altLang="ko-KR" sz="1708">
                <a:solidFill>
                  <a:srgbClr val="0000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" name="Text Box 29">
              <a:extLst>
                <a:ext uri="{FF2B5EF4-FFF2-40B4-BE49-F238E27FC236}">
                  <a16:creationId xmlns:a16="http://schemas.microsoft.com/office/drawing/2014/main" id="{E293CB55-F10C-4260-84D7-42AC2E9DABC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08" y="2910"/>
              <a:ext cx="389" cy="3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7078" tIns="10247" rIns="17078" bIns="10247"/>
            <a:lstStyle>
              <a:lvl1pPr marL="447675" indent="-447675" algn="l">
                <a:spcBef>
                  <a:spcPct val="0"/>
                </a:spcBef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algn="l">
                <a:spcBef>
                  <a:spcPct val="0"/>
                </a:spcBef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algn="l">
                <a:spcBef>
                  <a:spcPct val="0"/>
                </a:spcBef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algn="l">
                <a:spcBef>
                  <a:spcPct val="0"/>
                </a:spcBef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algn="l">
                <a:spcBef>
                  <a:spcPct val="0"/>
                </a:spcBef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just">
                <a:spcBef>
                  <a:spcPct val="20000"/>
                </a:spcBef>
                <a:buFont typeface="Wingdings" panose="05000000000000000000" pitchFamily="2" charset="2"/>
                <a:buNone/>
              </a:pPr>
              <a:r>
                <a:rPr lang="en-US" altLang="ko-KR" sz="1139">
                  <a:solidFill>
                    <a:srgbClr val="000066"/>
                  </a:solidFill>
                  <a:latin typeface="바탕" panose="02030600000101010101" pitchFamily="18" charset="-127"/>
                  <a:ea typeface="바탕" panose="02030600000101010101" pitchFamily="18" charset="-127"/>
                </a:rPr>
                <a:t>/B</a:t>
              </a:r>
              <a:endParaRPr lang="en-US" altLang="ko-KR" sz="1708">
                <a:solidFill>
                  <a:srgbClr val="0000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" name="Rectangle 30">
              <a:extLst>
                <a:ext uri="{FF2B5EF4-FFF2-40B4-BE49-F238E27FC236}">
                  <a16:creationId xmlns:a16="http://schemas.microsoft.com/office/drawing/2014/main" id="{DEE5F150-46A0-4876-B178-F772143F7E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42" y="2754"/>
              <a:ext cx="940" cy="61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ko-KR" altLang="en-US" sz="1708"/>
            </a:p>
          </p:txBody>
        </p:sp>
        <p:sp>
          <p:nvSpPr>
            <p:cNvPr id="33" name="Oval 31">
              <a:extLst>
                <a:ext uri="{FF2B5EF4-FFF2-40B4-BE49-F238E27FC236}">
                  <a16:creationId xmlns:a16="http://schemas.microsoft.com/office/drawing/2014/main" id="{B913F19A-1BB4-4B78-96F4-6B61864997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39" y="2863"/>
              <a:ext cx="387" cy="364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sz="1708"/>
            </a:p>
          </p:txBody>
        </p:sp>
        <p:sp>
          <p:nvSpPr>
            <p:cNvPr id="34" name="Rectangle 32">
              <a:extLst>
                <a:ext uri="{FF2B5EF4-FFF2-40B4-BE49-F238E27FC236}">
                  <a16:creationId xmlns:a16="http://schemas.microsoft.com/office/drawing/2014/main" id="{AC8D14EA-48D0-4870-9253-E4C3EF390E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77" y="2746"/>
              <a:ext cx="313" cy="617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ko-KR" altLang="en-US" sz="1708"/>
            </a:p>
          </p:txBody>
        </p:sp>
      </p:grpSp>
      <p:sp>
        <p:nvSpPr>
          <p:cNvPr id="35" name="Text Box 61">
            <a:extLst>
              <a:ext uri="{FF2B5EF4-FFF2-40B4-BE49-F238E27FC236}">
                <a16:creationId xmlns:a16="http://schemas.microsoft.com/office/drawing/2014/main" id="{5ABF60DB-C72C-4BE9-B705-B7F967FB12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10277" y="3924526"/>
            <a:ext cx="2671924" cy="325330"/>
          </a:xfrm>
          <a:prstGeom prst="rect">
            <a:avLst/>
          </a:prstGeom>
          <a:solidFill>
            <a:srgbClr val="FFFFFF"/>
          </a:solidFill>
          <a:ln w="9525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marL="447675" indent="-447675" algn="l">
              <a:spcBef>
                <a:spcPct val="0"/>
              </a:spcBef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algn="l">
              <a:spcBef>
                <a:spcPct val="0"/>
              </a:spcBef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algn="l">
              <a:spcBef>
                <a:spcPct val="0"/>
              </a:spcBef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algn="l">
              <a:spcBef>
                <a:spcPct val="0"/>
              </a:spcBef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algn="l">
              <a:spcBef>
                <a:spcPct val="0"/>
              </a:spcBef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just">
              <a:spcBef>
                <a:spcPct val="20000"/>
              </a:spcBef>
              <a:buFont typeface="Wingdings" panose="05000000000000000000" pitchFamily="2" charset="2"/>
              <a:buNone/>
            </a:pPr>
            <a:r>
              <a:rPr lang="en-US" altLang="ko-KR" sz="1328">
                <a:solidFill>
                  <a:srgbClr val="0000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 </a:t>
            </a:r>
            <a:r>
              <a:rPr lang="ko-KR" altLang="en-US" sz="1328">
                <a:solidFill>
                  <a:srgbClr val="0000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상만 </a:t>
            </a:r>
            <a:r>
              <a:rPr lang="en-US" altLang="ko-KR" sz="1328">
                <a:solidFill>
                  <a:srgbClr val="0000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ON </a:t>
            </a:r>
            <a:r>
              <a:rPr lang="ko-KR" altLang="en-US" sz="1328">
                <a:solidFill>
                  <a:srgbClr val="0000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되고 나머지는 </a:t>
            </a:r>
            <a:r>
              <a:rPr lang="en-US" altLang="ko-KR" sz="1328">
                <a:solidFill>
                  <a:srgbClr val="0000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OFF</a:t>
            </a:r>
            <a:endParaRPr lang="en-US" altLang="ko-KR" sz="1898">
              <a:solidFill>
                <a:srgbClr val="00006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6" name="Text Box 62">
            <a:extLst>
              <a:ext uri="{FF2B5EF4-FFF2-40B4-BE49-F238E27FC236}">
                <a16:creationId xmlns:a16="http://schemas.microsoft.com/office/drawing/2014/main" id="{AB68DC4A-DD03-4AE3-8B96-A60A623253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08212" y="4539039"/>
            <a:ext cx="3403917" cy="751572"/>
          </a:xfrm>
          <a:prstGeom prst="rect">
            <a:avLst/>
          </a:prstGeom>
          <a:solidFill>
            <a:srgbClr val="FFFFFF"/>
          </a:solidFill>
          <a:ln w="9525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marL="447675" indent="-447675" algn="l">
              <a:spcBef>
                <a:spcPct val="0"/>
              </a:spcBef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algn="l">
              <a:spcBef>
                <a:spcPct val="0"/>
              </a:spcBef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algn="l">
              <a:spcBef>
                <a:spcPct val="0"/>
              </a:spcBef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algn="l">
              <a:spcBef>
                <a:spcPct val="0"/>
              </a:spcBef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algn="l">
              <a:spcBef>
                <a:spcPct val="0"/>
              </a:spcBef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just">
              <a:spcBef>
                <a:spcPct val="20000"/>
              </a:spcBef>
              <a:buFont typeface="Wingdings" panose="05000000000000000000" pitchFamily="2" charset="2"/>
              <a:buNone/>
            </a:pPr>
            <a:r>
              <a:rPr lang="en-US" altLang="ko-KR" sz="1328">
                <a:solidFill>
                  <a:srgbClr val="0000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 </a:t>
            </a:r>
            <a:r>
              <a:rPr lang="ko-KR" altLang="en-US" sz="1328">
                <a:solidFill>
                  <a:srgbClr val="0000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상만 </a:t>
            </a:r>
            <a:r>
              <a:rPr lang="en-US" altLang="ko-KR" sz="1328">
                <a:solidFill>
                  <a:srgbClr val="0000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ON </a:t>
            </a:r>
            <a:r>
              <a:rPr lang="ko-KR" altLang="en-US" sz="1328">
                <a:solidFill>
                  <a:srgbClr val="0000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되고 나머지는 </a:t>
            </a:r>
            <a:r>
              <a:rPr lang="en-US" altLang="ko-KR" sz="1328">
                <a:solidFill>
                  <a:srgbClr val="0000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OFF</a:t>
            </a:r>
          </a:p>
          <a:p>
            <a:pPr algn="just">
              <a:spcBef>
                <a:spcPct val="20000"/>
              </a:spcBef>
              <a:buFont typeface="Wingdings" panose="05000000000000000000" pitchFamily="2" charset="2"/>
              <a:buNone/>
            </a:pPr>
            <a:r>
              <a:rPr lang="ko-KR" altLang="en-US" sz="1328">
                <a:solidFill>
                  <a:srgbClr val="0000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앞에서 </a:t>
            </a:r>
            <a:r>
              <a:rPr lang="en-US" altLang="ko-KR" sz="1328">
                <a:solidFill>
                  <a:srgbClr val="0000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90`</a:t>
            </a:r>
            <a:r>
              <a:rPr lang="ko-KR" altLang="en-US" sz="1328">
                <a:solidFill>
                  <a:srgbClr val="0000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만큼 시계방향으로 회전하였다</a:t>
            </a:r>
            <a:r>
              <a:rPr lang="en-US" altLang="ko-KR" sz="1328">
                <a:solidFill>
                  <a:srgbClr val="0000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sz="1898">
              <a:solidFill>
                <a:srgbClr val="00006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412ED96-B063-437C-BAE3-710FBD604950}"/>
              </a:ext>
            </a:extLst>
          </p:cNvPr>
          <p:cNvSpPr txBox="1"/>
          <p:nvPr/>
        </p:nvSpPr>
        <p:spPr>
          <a:xfrm>
            <a:off x="2522968" y="1205129"/>
            <a:ext cx="49524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/>
              <a:t> 27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2AC9BF1-9BB5-4AA2-9D46-C2B96BCBFE2B}"/>
              </a:ext>
            </a:extLst>
          </p:cNvPr>
          <p:cNvSpPr txBox="1"/>
          <p:nvPr/>
        </p:nvSpPr>
        <p:spPr>
          <a:xfrm>
            <a:off x="3720576" y="2484359"/>
            <a:ext cx="49524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/>
              <a:t> 24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E8BC5CD-E914-43B4-8344-D4FE0D24A84A}"/>
              </a:ext>
            </a:extLst>
          </p:cNvPr>
          <p:cNvSpPr txBox="1"/>
          <p:nvPr/>
        </p:nvSpPr>
        <p:spPr>
          <a:xfrm>
            <a:off x="2476798" y="3671227"/>
            <a:ext cx="49524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/>
              <a:t>28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2FFBB41-BBA9-4E4B-8005-B84956309904}"/>
              </a:ext>
            </a:extLst>
          </p:cNvPr>
          <p:cNvSpPr txBox="1"/>
          <p:nvPr/>
        </p:nvSpPr>
        <p:spPr>
          <a:xfrm>
            <a:off x="1246498" y="2497013"/>
            <a:ext cx="49524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/>
              <a:t>29</a:t>
            </a:r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8FB2590-7B2A-485E-B81D-DEB9C412C738}"/>
              </a:ext>
            </a:extLst>
          </p:cNvPr>
          <p:cNvSpPr txBox="1"/>
          <p:nvPr/>
        </p:nvSpPr>
        <p:spPr>
          <a:xfrm>
            <a:off x="4052900" y="764704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CB1FCCB-C525-44E4-95AD-7C7F465F4089}"/>
              </a:ext>
            </a:extLst>
          </p:cNvPr>
          <p:cNvSpPr txBox="1"/>
          <p:nvPr/>
        </p:nvSpPr>
        <p:spPr>
          <a:xfrm>
            <a:off x="4043388" y="788853"/>
            <a:ext cx="2684838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int pin[4] = { 27,24,28,29 };</a:t>
            </a:r>
          </a:p>
          <a:p>
            <a:r>
              <a:rPr lang="en-US" altLang="ko-KR"/>
              <a:t>int seq[][4] = {</a:t>
            </a:r>
          </a:p>
          <a:p>
            <a:r>
              <a:rPr lang="en-US" altLang="ko-KR"/>
              <a:t>    { 1,0,0,1 },</a:t>
            </a:r>
          </a:p>
          <a:p>
            <a:r>
              <a:rPr lang="en-US" altLang="ko-KR"/>
              <a:t>    { 1,0,0,0 },</a:t>
            </a:r>
          </a:p>
          <a:p>
            <a:r>
              <a:rPr lang="en-US" altLang="ko-KR"/>
              <a:t>    { 1,1,0,0 },</a:t>
            </a:r>
          </a:p>
          <a:p>
            <a:r>
              <a:rPr lang="en-US" altLang="ko-KR"/>
              <a:t>    { 0,1,0,0 },</a:t>
            </a:r>
          </a:p>
          <a:p>
            <a:r>
              <a:rPr lang="en-US" altLang="ko-KR"/>
              <a:t>    { 0,1,1,0 },</a:t>
            </a:r>
          </a:p>
          <a:p>
            <a:r>
              <a:rPr lang="en-US" altLang="ko-KR"/>
              <a:t>    { 0,0,1,0 },</a:t>
            </a:r>
          </a:p>
          <a:p>
            <a:r>
              <a:rPr lang="en-US" altLang="ko-KR"/>
              <a:t>    { 0,0,1,1 },</a:t>
            </a:r>
          </a:p>
          <a:p>
            <a:r>
              <a:rPr lang="en-US" altLang="ko-KR"/>
              <a:t>    { 0,0,0,1 }</a:t>
            </a:r>
          </a:p>
          <a:p>
            <a:r>
              <a:rPr lang="en-US" altLang="ko-KR"/>
              <a:t>};</a:t>
            </a:r>
          </a:p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025466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2D5E0E2-28BE-4ECC-8752-0021B9C361D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 dirty="0" err="1"/>
              <a:t>스테핑</a:t>
            </a:r>
            <a:r>
              <a:rPr lang="ko-KR" altLang="en-US" dirty="0"/>
              <a:t> 모터</a:t>
            </a:r>
          </a:p>
        </p:txBody>
      </p:sp>
      <p:sp>
        <p:nvSpPr>
          <p:cNvPr id="9" name="텍스트 개체 틀 3">
            <a:extLst>
              <a:ext uri="{FF2B5EF4-FFF2-40B4-BE49-F238E27FC236}">
                <a16:creationId xmlns:a16="http://schemas.microsoft.com/office/drawing/2014/main" id="{C14BC268-CA41-4807-BA50-B67EDB8DAD6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ko-KR" altLang="en-US"/>
              <a:t>모터 제어</a:t>
            </a:r>
          </a:p>
        </p:txBody>
      </p:sp>
      <p:sp>
        <p:nvSpPr>
          <p:cNvPr id="67" name="Rectangle 3">
            <a:extLst>
              <a:ext uri="{FF2B5EF4-FFF2-40B4-BE49-F238E27FC236}">
                <a16:creationId xmlns:a16="http://schemas.microsoft.com/office/drawing/2014/main" id="{96B9FE44-E1D6-458A-B395-E921E3278FE0}"/>
              </a:ext>
            </a:extLst>
          </p:cNvPr>
          <p:cNvSpPr txBox="1">
            <a:spLocks noChangeArrowheads="1"/>
          </p:cNvSpPr>
          <p:nvPr/>
        </p:nvSpPr>
        <p:spPr>
          <a:xfrm>
            <a:off x="990535" y="1016732"/>
            <a:ext cx="7657306" cy="4372377"/>
          </a:xfrm>
        </p:spPr>
        <p:txBody>
          <a:bodyPr/>
          <a:lstStyle>
            <a:lvl1pPr marL="268191" indent="-268191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95959"/>
              </a:buClr>
              <a:buFont typeface="Wingdings" pitchFamily="2" charset="2"/>
              <a:buChar char="u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6382" indent="-176149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95959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6215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95959"/>
              </a:buClr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58434" indent="-185672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95959"/>
              </a:buClr>
              <a:buFont typeface="Wingdings" pitchFamily="2" charset="2"/>
              <a:buChar char="ü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6624" indent="-184084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95959"/>
              </a:buClr>
              <a:buFont typeface="Arial" pitchFamily="34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2000"/>
              <a:t>스테핑 모터</a:t>
            </a:r>
          </a:p>
          <a:p>
            <a:pPr lvl="1">
              <a:lnSpc>
                <a:spcPct val="150000"/>
              </a:lnSpc>
            </a:pPr>
            <a:r>
              <a:rPr lang="ko-KR" altLang="en-US" sz="1800"/>
              <a:t>스테핑 모터 출력 메모리 번지 </a:t>
            </a:r>
            <a:r>
              <a:rPr lang="en-US" altLang="ko-KR" sz="1800"/>
              <a:t>: 0x8009 (Write </a:t>
            </a:r>
            <a:r>
              <a:rPr lang="ko-KR" altLang="en-US" sz="1800"/>
              <a:t>전용</a:t>
            </a:r>
            <a:r>
              <a:rPr lang="en-US" altLang="ko-KR" sz="1800"/>
              <a:t>)</a:t>
            </a:r>
          </a:p>
          <a:p>
            <a:pPr lvl="1">
              <a:lnSpc>
                <a:spcPct val="150000"/>
              </a:lnSpc>
            </a:pPr>
            <a:endParaRPr lang="en-US" altLang="ko-KR" sz="1800"/>
          </a:p>
          <a:p>
            <a:pPr lvl="1">
              <a:lnSpc>
                <a:spcPct val="150000"/>
              </a:lnSpc>
            </a:pPr>
            <a:endParaRPr lang="en-US" altLang="ko-KR" sz="1800"/>
          </a:p>
          <a:p>
            <a:pPr lvl="1">
              <a:lnSpc>
                <a:spcPct val="150000"/>
              </a:lnSpc>
            </a:pPr>
            <a:endParaRPr lang="en-US" altLang="ko-KR" sz="1800"/>
          </a:p>
          <a:p>
            <a:pPr lvl="1">
              <a:lnSpc>
                <a:spcPct val="150000"/>
              </a:lnSpc>
            </a:pPr>
            <a:endParaRPr lang="en-US" altLang="ko-KR" sz="1800"/>
          </a:p>
          <a:p>
            <a:pPr lvl="1">
              <a:lnSpc>
                <a:spcPct val="150000"/>
              </a:lnSpc>
            </a:pPr>
            <a:endParaRPr lang="en-US" altLang="ko-KR" sz="1800"/>
          </a:p>
          <a:p>
            <a:pPr lvl="1">
              <a:lnSpc>
                <a:spcPct val="150000"/>
              </a:lnSpc>
            </a:pPr>
            <a:r>
              <a:rPr lang="en-US" altLang="ko-KR" sz="1800"/>
              <a:t>Bit[7,6,5,4]	</a:t>
            </a:r>
            <a:r>
              <a:rPr lang="ko-KR" altLang="en-US" sz="1800"/>
              <a:t>왼쪽 스테핑 모터 </a:t>
            </a:r>
            <a:r>
              <a:rPr lang="en-US" altLang="ko-KR" sz="1800"/>
              <a:t>(A, B, /A, /B)</a:t>
            </a:r>
          </a:p>
          <a:p>
            <a:pPr lvl="1">
              <a:lnSpc>
                <a:spcPct val="150000"/>
              </a:lnSpc>
            </a:pPr>
            <a:r>
              <a:rPr lang="en-US" altLang="ko-KR" sz="1800"/>
              <a:t>Bit[3,2,1,0]	</a:t>
            </a:r>
            <a:r>
              <a:rPr lang="ko-KR" altLang="en-US" sz="1800"/>
              <a:t>오른쪽 스테핑 모터 </a:t>
            </a:r>
            <a:r>
              <a:rPr lang="en-US" altLang="ko-KR" sz="1800"/>
              <a:t>(A, B, /A, /B)</a:t>
            </a:r>
          </a:p>
          <a:p>
            <a:pPr lvl="1">
              <a:lnSpc>
                <a:spcPct val="150000"/>
              </a:lnSpc>
            </a:pPr>
            <a:r>
              <a:rPr lang="en-US" altLang="ko-KR" sz="1800"/>
              <a:t>1</a:t>
            </a:r>
            <a:r>
              <a:rPr lang="ko-KR" altLang="en-US" sz="1800"/>
              <a:t>상 여자 방식으로 모터에 출력을 내보낼 경우 </a:t>
            </a:r>
            <a:r>
              <a:rPr lang="en-US" altLang="ko-KR" sz="1800"/>
              <a:t>1, 2, 4, 8 </a:t>
            </a:r>
            <a:r>
              <a:rPr lang="ko-KR" altLang="en-US" sz="1800"/>
              <a:t>을 순서대로 </a:t>
            </a:r>
            <a:r>
              <a:rPr lang="en-US" altLang="ko-KR" sz="1800"/>
              <a:t>0x8009 </a:t>
            </a:r>
            <a:r>
              <a:rPr lang="ko-KR" altLang="en-US" sz="1800"/>
              <a:t>번지에 쓰면 된다</a:t>
            </a:r>
            <a:r>
              <a:rPr lang="en-US" altLang="ko-KR" sz="1800"/>
              <a:t>.</a:t>
            </a:r>
          </a:p>
          <a:p>
            <a:pPr lvl="1">
              <a:lnSpc>
                <a:spcPct val="150000"/>
              </a:lnSpc>
            </a:pPr>
            <a:endParaRPr lang="en-US" altLang="ko-KR" sz="1800"/>
          </a:p>
        </p:txBody>
      </p:sp>
      <p:graphicFrame>
        <p:nvGraphicFramePr>
          <p:cNvPr id="68" name="Group 124">
            <a:extLst>
              <a:ext uri="{FF2B5EF4-FFF2-40B4-BE49-F238E27FC236}">
                <a16:creationId xmlns:a16="http://schemas.microsoft.com/office/drawing/2014/main" id="{9075DCC2-FBA3-436C-9AD1-5055D7D42C2C}"/>
              </a:ext>
            </a:extLst>
          </p:cNvPr>
          <p:cNvGraphicFramePr>
            <a:graphicFrameLocks noGrp="1"/>
          </p:cNvGraphicFramePr>
          <p:nvPr/>
        </p:nvGraphicFramePr>
        <p:xfrm>
          <a:off x="1827959" y="2685829"/>
          <a:ext cx="6446356" cy="780792"/>
        </p:xfrm>
        <a:graphic>
          <a:graphicData uri="http://schemas.openxmlformats.org/drawingml/2006/table">
            <a:tbl>
              <a:tblPr/>
              <a:tblGrid>
                <a:gridCol w="805795">
                  <a:extLst>
                    <a:ext uri="{9D8B030D-6E8A-4147-A177-3AD203B41FA5}">
                      <a16:colId xmlns:a16="http://schemas.microsoft.com/office/drawing/2014/main" val="4080408287"/>
                    </a:ext>
                  </a:extLst>
                </a:gridCol>
                <a:gridCol w="807301">
                  <a:extLst>
                    <a:ext uri="{9D8B030D-6E8A-4147-A177-3AD203B41FA5}">
                      <a16:colId xmlns:a16="http://schemas.microsoft.com/office/drawing/2014/main" val="1727540623"/>
                    </a:ext>
                  </a:extLst>
                </a:gridCol>
                <a:gridCol w="804288">
                  <a:extLst>
                    <a:ext uri="{9D8B030D-6E8A-4147-A177-3AD203B41FA5}">
                      <a16:colId xmlns:a16="http://schemas.microsoft.com/office/drawing/2014/main" val="3571352389"/>
                    </a:ext>
                  </a:extLst>
                </a:gridCol>
                <a:gridCol w="805794">
                  <a:extLst>
                    <a:ext uri="{9D8B030D-6E8A-4147-A177-3AD203B41FA5}">
                      <a16:colId xmlns:a16="http://schemas.microsoft.com/office/drawing/2014/main" val="3782505330"/>
                    </a:ext>
                  </a:extLst>
                </a:gridCol>
                <a:gridCol w="805795">
                  <a:extLst>
                    <a:ext uri="{9D8B030D-6E8A-4147-A177-3AD203B41FA5}">
                      <a16:colId xmlns:a16="http://schemas.microsoft.com/office/drawing/2014/main" val="4209815445"/>
                    </a:ext>
                  </a:extLst>
                </a:gridCol>
                <a:gridCol w="807301">
                  <a:extLst>
                    <a:ext uri="{9D8B030D-6E8A-4147-A177-3AD203B41FA5}">
                      <a16:colId xmlns:a16="http://schemas.microsoft.com/office/drawing/2014/main" val="92107498"/>
                    </a:ext>
                  </a:extLst>
                </a:gridCol>
                <a:gridCol w="804288">
                  <a:extLst>
                    <a:ext uri="{9D8B030D-6E8A-4147-A177-3AD203B41FA5}">
                      <a16:colId xmlns:a16="http://schemas.microsoft.com/office/drawing/2014/main" val="2273547207"/>
                    </a:ext>
                  </a:extLst>
                </a:gridCol>
                <a:gridCol w="805794">
                  <a:extLst>
                    <a:ext uri="{9D8B030D-6E8A-4147-A177-3AD203B41FA5}">
                      <a16:colId xmlns:a16="http://schemas.microsoft.com/office/drawing/2014/main" val="894058597"/>
                    </a:ext>
                  </a:extLst>
                </a:gridCol>
              </a:tblGrid>
              <a:tr h="289182">
                <a:tc>
                  <a:txBody>
                    <a:bodyPr/>
                    <a:lstStyle>
                      <a:lvl1pPr algn="l">
                        <a:defRPr kumimoji="1" sz="2000">
                          <a:solidFill>
                            <a:srgbClr val="000066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1pPr>
                      <a:lvl2pPr algn="l">
                        <a:buClr>
                          <a:schemeClr val="hlink"/>
                        </a:buClr>
                        <a:buSzPct val="65000"/>
                        <a:defRPr kumimoji="1">
                          <a:solidFill>
                            <a:srgbClr val="003300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2pPr>
                      <a:lvl3pPr algn="l">
                        <a:defRPr kumimoji="1" sz="1600">
                          <a:solidFill>
                            <a:srgbClr val="333300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3pPr>
                      <a:lvl4pPr algn="l">
                        <a:buClr>
                          <a:schemeClr val="hlink"/>
                        </a:buClr>
                        <a:buSzPct val="75000"/>
                        <a:defRPr kumimoji="1" sz="1400">
                          <a:solidFill>
                            <a:schemeClr val="tx2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4pPr>
                      <a:lvl5pPr algn="l">
                        <a:defRPr kumimoji="1" sz="1400">
                          <a:solidFill>
                            <a:srgbClr val="000066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5pPr>
                      <a:lvl6pPr fontAlgn="base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kumimoji="1" sz="1400">
                          <a:solidFill>
                            <a:srgbClr val="000066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6pPr>
                      <a:lvl7pPr fontAlgn="base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kumimoji="1" sz="1400">
                          <a:solidFill>
                            <a:srgbClr val="000066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7pPr>
                      <a:lvl8pPr fontAlgn="base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kumimoji="1" sz="1400">
                          <a:solidFill>
                            <a:srgbClr val="000066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8pPr>
                      <a:lvl9pPr fontAlgn="base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kumimoji="1" sz="1400">
                          <a:solidFill>
                            <a:srgbClr val="000066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7</a:t>
                      </a:r>
                      <a:endParaRPr kumimoji="1" lang="en-US" altLang="ko-KR" sz="23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86755" marR="86755" marT="43377" marB="43377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9900"/>
                    </a:solidFill>
                  </a:tcPr>
                </a:tc>
                <a:tc>
                  <a:txBody>
                    <a:bodyPr/>
                    <a:lstStyle>
                      <a:lvl1pPr algn="l">
                        <a:defRPr kumimoji="1" sz="2000">
                          <a:solidFill>
                            <a:srgbClr val="000066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1pPr>
                      <a:lvl2pPr algn="l">
                        <a:buClr>
                          <a:schemeClr val="hlink"/>
                        </a:buClr>
                        <a:buSzPct val="65000"/>
                        <a:defRPr kumimoji="1">
                          <a:solidFill>
                            <a:srgbClr val="003300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2pPr>
                      <a:lvl3pPr algn="l">
                        <a:defRPr kumimoji="1" sz="1600">
                          <a:solidFill>
                            <a:srgbClr val="333300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3pPr>
                      <a:lvl4pPr algn="l">
                        <a:buClr>
                          <a:schemeClr val="hlink"/>
                        </a:buClr>
                        <a:buSzPct val="75000"/>
                        <a:defRPr kumimoji="1" sz="1400">
                          <a:solidFill>
                            <a:schemeClr val="tx2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4pPr>
                      <a:lvl5pPr algn="l">
                        <a:defRPr kumimoji="1" sz="1400">
                          <a:solidFill>
                            <a:srgbClr val="000066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5pPr>
                      <a:lvl6pPr fontAlgn="base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kumimoji="1" sz="1400">
                          <a:solidFill>
                            <a:srgbClr val="000066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6pPr>
                      <a:lvl7pPr fontAlgn="base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kumimoji="1" sz="1400">
                          <a:solidFill>
                            <a:srgbClr val="000066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7pPr>
                      <a:lvl8pPr fontAlgn="base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kumimoji="1" sz="1400">
                          <a:solidFill>
                            <a:srgbClr val="000066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8pPr>
                      <a:lvl9pPr fontAlgn="base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kumimoji="1" sz="1400">
                          <a:solidFill>
                            <a:srgbClr val="000066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6</a:t>
                      </a:r>
                      <a:endParaRPr kumimoji="1" lang="en-US" altLang="ko-KR" sz="23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86755" marR="86755" marT="43377" marB="4337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9900"/>
                    </a:solidFill>
                  </a:tcPr>
                </a:tc>
                <a:tc>
                  <a:txBody>
                    <a:bodyPr/>
                    <a:lstStyle>
                      <a:lvl1pPr algn="l">
                        <a:defRPr kumimoji="1" sz="2000">
                          <a:solidFill>
                            <a:srgbClr val="000066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1pPr>
                      <a:lvl2pPr algn="l">
                        <a:buClr>
                          <a:schemeClr val="hlink"/>
                        </a:buClr>
                        <a:buSzPct val="65000"/>
                        <a:defRPr kumimoji="1">
                          <a:solidFill>
                            <a:srgbClr val="003300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2pPr>
                      <a:lvl3pPr algn="l">
                        <a:defRPr kumimoji="1" sz="1600">
                          <a:solidFill>
                            <a:srgbClr val="333300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3pPr>
                      <a:lvl4pPr algn="l">
                        <a:buClr>
                          <a:schemeClr val="hlink"/>
                        </a:buClr>
                        <a:buSzPct val="75000"/>
                        <a:defRPr kumimoji="1" sz="1400">
                          <a:solidFill>
                            <a:schemeClr val="tx2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4pPr>
                      <a:lvl5pPr algn="l">
                        <a:defRPr kumimoji="1" sz="1400">
                          <a:solidFill>
                            <a:srgbClr val="000066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5pPr>
                      <a:lvl6pPr fontAlgn="base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kumimoji="1" sz="1400">
                          <a:solidFill>
                            <a:srgbClr val="000066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6pPr>
                      <a:lvl7pPr fontAlgn="base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kumimoji="1" sz="1400">
                          <a:solidFill>
                            <a:srgbClr val="000066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7pPr>
                      <a:lvl8pPr fontAlgn="base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kumimoji="1" sz="1400">
                          <a:solidFill>
                            <a:srgbClr val="000066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8pPr>
                      <a:lvl9pPr fontAlgn="base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kumimoji="1" sz="1400">
                          <a:solidFill>
                            <a:srgbClr val="000066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5</a:t>
                      </a:r>
                      <a:endParaRPr kumimoji="1" lang="en-US" altLang="ko-KR" sz="23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86755" marR="86755" marT="43377" marB="4337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9900"/>
                    </a:solidFill>
                  </a:tcPr>
                </a:tc>
                <a:tc>
                  <a:txBody>
                    <a:bodyPr/>
                    <a:lstStyle>
                      <a:lvl1pPr algn="l">
                        <a:defRPr kumimoji="1" sz="2000">
                          <a:solidFill>
                            <a:srgbClr val="000066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1pPr>
                      <a:lvl2pPr algn="l">
                        <a:buClr>
                          <a:schemeClr val="hlink"/>
                        </a:buClr>
                        <a:buSzPct val="65000"/>
                        <a:defRPr kumimoji="1">
                          <a:solidFill>
                            <a:srgbClr val="003300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2pPr>
                      <a:lvl3pPr algn="l">
                        <a:defRPr kumimoji="1" sz="1600">
                          <a:solidFill>
                            <a:srgbClr val="333300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3pPr>
                      <a:lvl4pPr algn="l">
                        <a:buClr>
                          <a:schemeClr val="hlink"/>
                        </a:buClr>
                        <a:buSzPct val="75000"/>
                        <a:defRPr kumimoji="1" sz="1400">
                          <a:solidFill>
                            <a:schemeClr val="tx2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4pPr>
                      <a:lvl5pPr algn="l">
                        <a:defRPr kumimoji="1" sz="1400">
                          <a:solidFill>
                            <a:srgbClr val="000066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5pPr>
                      <a:lvl6pPr fontAlgn="base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kumimoji="1" sz="1400">
                          <a:solidFill>
                            <a:srgbClr val="000066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6pPr>
                      <a:lvl7pPr fontAlgn="base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kumimoji="1" sz="1400">
                          <a:solidFill>
                            <a:srgbClr val="000066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7pPr>
                      <a:lvl8pPr fontAlgn="base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kumimoji="1" sz="1400">
                          <a:solidFill>
                            <a:srgbClr val="000066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8pPr>
                      <a:lvl9pPr fontAlgn="base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kumimoji="1" sz="1400">
                          <a:solidFill>
                            <a:srgbClr val="000066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4</a:t>
                      </a:r>
                      <a:endParaRPr kumimoji="1" lang="en-US" altLang="ko-KR" sz="23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86755" marR="86755" marT="43377" marB="4337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9900"/>
                    </a:solidFill>
                  </a:tcPr>
                </a:tc>
                <a:tc>
                  <a:txBody>
                    <a:bodyPr/>
                    <a:lstStyle>
                      <a:lvl1pPr algn="l">
                        <a:defRPr kumimoji="1" sz="2000">
                          <a:solidFill>
                            <a:srgbClr val="000066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1pPr>
                      <a:lvl2pPr algn="l">
                        <a:buClr>
                          <a:schemeClr val="hlink"/>
                        </a:buClr>
                        <a:buSzPct val="65000"/>
                        <a:defRPr kumimoji="1">
                          <a:solidFill>
                            <a:srgbClr val="003300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2pPr>
                      <a:lvl3pPr algn="l">
                        <a:defRPr kumimoji="1" sz="1600">
                          <a:solidFill>
                            <a:srgbClr val="333300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3pPr>
                      <a:lvl4pPr algn="l">
                        <a:buClr>
                          <a:schemeClr val="hlink"/>
                        </a:buClr>
                        <a:buSzPct val="75000"/>
                        <a:defRPr kumimoji="1" sz="1400">
                          <a:solidFill>
                            <a:schemeClr val="tx2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4pPr>
                      <a:lvl5pPr algn="l">
                        <a:defRPr kumimoji="1" sz="1400">
                          <a:solidFill>
                            <a:srgbClr val="000066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5pPr>
                      <a:lvl6pPr fontAlgn="base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kumimoji="1" sz="1400">
                          <a:solidFill>
                            <a:srgbClr val="000066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6pPr>
                      <a:lvl7pPr fontAlgn="base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kumimoji="1" sz="1400">
                          <a:solidFill>
                            <a:srgbClr val="000066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7pPr>
                      <a:lvl8pPr fontAlgn="base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kumimoji="1" sz="1400">
                          <a:solidFill>
                            <a:srgbClr val="000066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8pPr>
                      <a:lvl9pPr fontAlgn="base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kumimoji="1" sz="1400">
                          <a:solidFill>
                            <a:srgbClr val="000066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3</a:t>
                      </a:r>
                      <a:endParaRPr kumimoji="1" lang="en-US" altLang="ko-KR" sz="23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86755" marR="86755" marT="43377" marB="4337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9900"/>
                    </a:solidFill>
                  </a:tcPr>
                </a:tc>
                <a:tc>
                  <a:txBody>
                    <a:bodyPr/>
                    <a:lstStyle>
                      <a:lvl1pPr algn="l">
                        <a:defRPr kumimoji="1" sz="2000">
                          <a:solidFill>
                            <a:srgbClr val="000066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1pPr>
                      <a:lvl2pPr algn="l">
                        <a:buClr>
                          <a:schemeClr val="hlink"/>
                        </a:buClr>
                        <a:buSzPct val="65000"/>
                        <a:defRPr kumimoji="1">
                          <a:solidFill>
                            <a:srgbClr val="003300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2pPr>
                      <a:lvl3pPr algn="l">
                        <a:defRPr kumimoji="1" sz="1600">
                          <a:solidFill>
                            <a:srgbClr val="333300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3pPr>
                      <a:lvl4pPr algn="l">
                        <a:buClr>
                          <a:schemeClr val="hlink"/>
                        </a:buClr>
                        <a:buSzPct val="75000"/>
                        <a:defRPr kumimoji="1" sz="1400">
                          <a:solidFill>
                            <a:schemeClr val="tx2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4pPr>
                      <a:lvl5pPr algn="l">
                        <a:defRPr kumimoji="1" sz="1400">
                          <a:solidFill>
                            <a:srgbClr val="000066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5pPr>
                      <a:lvl6pPr fontAlgn="base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kumimoji="1" sz="1400">
                          <a:solidFill>
                            <a:srgbClr val="000066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6pPr>
                      <a:lvl7pPr fontAlgn="base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kumimoji="1" sz="1400">
                          <a:solidFill>
                            <a:srgbClr val="000066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7pPr>
                      <a:lvl8pPr fontAlgn="base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kumimoji="1" sz="1400">
                          <a:solidFill>
                            <a:srgbClr val="000066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8pPr>
                      <a:lvl9pPr fontAlgn="base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kumimoji="1" sz="1400">
                          <a:solidFill>
                            <a:srgbClr val="000066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</a:t>
                      </a:r>
                      <a:endParaRPr kumimoji="1" lang="en-US" altLang="ko-KR" sz="23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86755" marR="86755" marT="43377" marB="4337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9900"/>
                    </a:solidFill>
                  </a:tcPr>
                </a:tc>
                <a:tc>
                  <a:txBody>
                    <a:bodyPr/>
                    <a:lstStyle>
                      <a:lvl1pPr algn="l">
                        <a:defRPr kumimoji="1" sz="2000">
                          <a:solidFill>
                            <a:srgbClr val="000066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1pPr>
                      <a:lvl2pPr algn="l">
                        <a:buClr>
                          <a:schemeClr val="hlink"/>
                        </a:buClr>
                        <a:buSzPct val="65000"/>
                        <a:defRPr kumimoji="1">
                          <a:solidFill>
                            <a:srgbClr val="003300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2pPr>
                      <a:lvl3pPr algn="l">
                        <a:defRPr kumimoji="1" sz="1600">
                          <a:solidFill>
                            <a:srgbClr val="333300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3pPr>
                      <a:lvl4pPr algn="l">
                        <a:buClr>
                          <a:schemeClr val="hlink"/>
                        </a:buClr>
                        <a:buSzPct val="75000"/>
                        <a:defRPr kumimoji="1" sz="1400">
                          <a:solidFill>
                            <a:schemeClr val="tx2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4pPr>
                      <a:lvl5pPr algn="l">
                        <a:defRPr kumimoji="1" sz="1400">
                          <a:solidFill>
                            <a:srgbClr val="000066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5pPr>
                      <a:lvl6pPr fontAlgn="base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kumimoji="1" sz="1400">
                          <a:solidFill>
                            <a:srgbClr val="000066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6pPr>
                      <a:lvl7pPr fontAlgn="base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kumimoji="1" sz="1400">
                          <a:solidFill>
                            <a:srgbClr val="000066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7pPr>
                      <a:lvl8pPr fontAlgn="base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kumimoji="1" sz="1400">
                          <a:solidFill>
                            <a:srgbClr val="000066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8pPr>
                      <a:lvl9pPr fontAlgn="base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kumimoji="1" sz="1400">
                          <a:solidFill>
                            <a:srgbClr val="000066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</a:t>
                      </a:r>
                      <a:endParaRPr kumimoji="1" lang="en-US" altLang="ko-KR" sz="23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86755" marR="86755" marT="43377" marB="4337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9900"/>
                    </a:solidFill>
                  </a:tcPr>
                </a:tc>
                <a:tc>
                  <a:txBody>
                    <a:bodyPr/>
                    <a:lstStyle>
                      <a:lvl1pPr algn="l">
                        <a:defRPr kumimoji="1" sz="2000">
                          <a:solidFill>
                            <a:srgbClr val="000066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1pPr>
                      <a:lvl2pPr algn="l">
                        <a:buClr>
                          <a:schemeClr val="hlink"/>
                        </a:buClr>
                        <a:buSzPct val="65000"/>
                        <a:defRPr kumimoji="1">
                          <a:solidFill>
                            <a:srgbClr val="003300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2pPr>
                      <a:lvl3pPr algn="l">
                        <a:defRPr kumimoji="1" sz="1600">
                          <a:solidFill>
                            <a:srgbClr val="333300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3pPr>
                      <a:lvl4pPr algn="l">
                        <a:buClr>
                          <a:schemeClr val="hlink"/>
                        </a:buClr>
                        <a:buSzPct val="75000"/>
                        <a:defRPr kumimoji="1" sz="1400">
                          <a:solidFill>
                            <a:schemeClr val="tx2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4pPr>
                      <a:lvl5pPr algn="l">
                        <a:defRPr kumimoji="1" sz="1400">
                          <a:solidFill>
                            <a:srgbClr val="000066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5pPr>
                      <a:lvl6pPr fontAlgn="base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kumimoji="1" sz="1400">
                          <a:solidFill>
                            <a:srgbClr val="000066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6pPr>
                      <a:lvl7pPr fontAlgn="base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kumimoji="1" sz="1400">
                          <a:solidFill>
                            <a:srgbClr val="000066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7pPr>
                      <a:lvl8pPr fontAlgn="base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kumimoji="1" sz="1400">
                          <a:solidFill>
                            <a:srgbClr val="000066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8pPr>
                      <a:lvl9pPr fontAlgn="base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kumimoji="1" sz="1400">
                          <a:solidFill>
                            <a:srgbClr val="000066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</a:t>
                      </a:r>
                      <a:endParaRPr kumimoji="1" lang="en-US" altLang="ko-KR" sz="23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86755" marR="86755" marT="43377" marB="4337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746043"/>
                  </a:ext>
                </a:extLst>
              </a:tr>
              <a:tr h="491610">
                <a:tc>
                  <a:txBody>
                    <a:bodyPr/>
                    <a:lstStyle>
                      <a:lvl1pPr algn="l">
                        <a:defRPr kumimoji="1" sz="2000">
                          <a:solidFill>
                            <a:srgbClr val="000066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1pPr>
                      <a:lvl2pPr algn="l">
                        <a:buClr>
                          <a:schemeClr val="hlink"/>
                        </a:buClr>
                        <a:buSzPct val="65000"/>
                        <a:defRPr kumimoji="1">
                          <a:solidFill>
                            <a:srgbClr val="003300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2pPr>
                      <a:lvl3pPr algn="l">
                        <a:defRPr kumimoji="1" sz="1600">
                          <a:solidFill>
                            <a:srgbClr val="333300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3pPr>
                      <a:lvl4pPr algn="l">
                        <a:buClr>
                          <a:schemeClr val="hlink"/>
                        </a:buClr>
                        <a:buSzPct val="75000"/>
                        <a:defRPr kumimoji="1" sz="1400">
                          <a:solidFill>
                            <a:schemeClr val="tx2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4pPr>
                      <a:lvl5pPr algn="l">
                        <a:defRPr kumimoji="1" sz="1400">
                          <a:solidFill>
                            <a:srgbClr val="000066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5pPr>
                      <a:lvl6pPr fontAlgn="base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kumimoji="1" sz="1400">
                          <a:solidFill>
                            <a:srgbClr val="000066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6pPr>
                      <a:lvl7pPr fontAlgn="base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kumimoji="1" sz="1400">
                          <a:solidFill>
                            <a:srgbClr val="000066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7pPr>
                      <a:lvl8pPr fontAlgn="base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kumimoji="1" sz="1400">
                          <a:solidFill>
                            <a:srgbClr val="000066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8pPr>
                      <a:lvl9pPr fontAlgn="base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kumimoji="1" sz="1400">
                          <a:solidFill>
                            <a:srgbClr val="000066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왼쪽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A</a:t>
                      </a:r>
                      <a:endParaRPr kumimoji="1" lang="en-US" altLang="ko-KR" sz="23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86755" marR="86755" marT="43377" marB="43377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 algn="l">
                        <a:defRPr kumimoji="1" sz="2000">
                          <a:solidFill>
                            <a:srgbClr val="000066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1pPr>
                      <a:lvl2pPr algn="l">
                        <a:buClr>
                          <a:schemeClr val="hlink"/>
                        </a:buClr>
                        <a:buSzPct val="65000"/>
                        <a:defRPr kumimoji="1">
                          <a:solidFill>
                            <a:srgbClr val="003300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2pPr>
                      <a:lvl3pPr algn="l">
                        <a:defRPr kumimoji="1" sz="1600">
                          <a:solidFill>
                            <a:srgbClr val="333300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3pPr>
                      <a:lvl4pPr algn="l">
                        <a:buClr>
                          <a:schemeClr val="hlink"/>
                        </a:buClr>
                        <a:buSzPct val="75000"/>
                        <a:defRPr kumimoji="1" sz="1400">
                          <a:solidFill>
                            <a:schemeClr val="tx2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4pPr>
                      <a:lvl5pPr algn="l">
                        <a:defRPr kumimoji="1" sz="1400">
                          <a:solidFill>
                            <a:srgbClr val="000066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5pPr>
                      <a:lvl6pPr fontAlgn="base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kumimoji="1" sz="1400">
                          <a:solidFill>
                            <a:srgbClr val="000066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6pPr>
                      <a:lvl7pPr fontAlgn="base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kumimoji="1" sz="1400">
                          <a:solidFill>
                            <a:srgbClr val="000066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7pPr>
                      <a:lvl8pPr fontAlgn="base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kumimoji="1" sz="1400">
                          <a:solidFill>
                            <a:srgbClr val="000066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8pPr>
                      <a:lvl9pPr fontAlgn="base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kumimoji="1" sz="1400">
                          <a:solidFill>
                            <a:srgbClr val="000066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왼쪽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B</a:t>
                      </a:r>
                      <a:endParaRPr kumimoji="1" lang="en-US" altLang="ko-KR" sz="23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86755" marR="86755" marT="43377" marB="4337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 algn="l">
                        <a:defRPr kumimoji="1" sz="2000">
                          <a:solidFill>
                            <a:srgbClr val="000066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1pPr>
                      <a:lvl2pPr algn="l">
                        <a:buClr>
                          <a:schemeClr val="hlink"/>
                        </a:buClr>
                        <a:buSzPct val="65000"/>
                        <a:defRPr kumimoji="1">
                          <a:solidFill>
                            <a:srgbClr val="003300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2pPr>
                      <a:lvl3pPr algn="l">
                        <a:defRPr kumimoji="1" sz="1600">
                          <a:solidFill>
                            <a:srgbClr val="333300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3pPr>
                      <a:lvl4pPr algn="l">
                        <a:buClr>
                          <a:schemeClr val="hlink"/>
                        </a:buClr>
                        <a:buSzPct val="75000"/>
                        <a:defRPr kumimoji="1" sz="1400">
                          <a:solidFill>
                            <a:schemeClr val="tx2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4pPr>
                      <a:lvl5pPr algn="l">
                        <a:defRPr kumimoji="1" sz="1400">
                          <a:solidFill>
                            <a:srgbClr val="000066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5pPr>
                      <a:lvl6pPr fontAlgn="base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kumimoji="1" sz="1400">
                          <a:solidFill>
                            <a:srgbClr val="000066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6pPr>
                      <a:lvl7pPr fontAlgn="base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kumimoji="1" sz="1400">
                          <a:solidFill>
                            <a:srgbClr val="000066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7pPr>
                      <a:lvl8pPr fontAlgn="base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kumimoji="1" sz="1400">
                          <a:solidFill>
                            <a:srgbClr val="000066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8pPr>
                      <a:lvl9pPr fontAlgn="base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kumimoji="1" sz="1400">
                          <a:solidFill>
                            <a:srgbClr val="000066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왼쪽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/A</a:t>
                      </a:r>
                      <a:endParaRPr kumimoji="1" lang="en-US" altLang="ko-KR" sz="23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86755" marR="86755" marT="43377" marB="4337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 algn="l">
                        <a:defRPr kumimoji="1" sz="2000">
                          <a:solidFill>
                            <a:srgbClr val="000066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1pPr>
                      <a:lvl2pPr algn="l">
                        <a:buClr>
                          <a:schemeClr val="hlink"/>
                        </a:buClr>
                        <a:buSzPct val="65000"/>
                        <a:defRPr kumimoji="1">
                          <a:solidFill>
                            <a:srgbClr val="003300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2pPr>
                      <a:lvl3pPr algn="l">
                        <a:defRPr kumimoji="1" sz="1600">
                          <a:solidFill>
                            <a:srgbClr val="333300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3pPr>
                      <a:lvl4pPr algn="l">
                        <a:buClr>
                          <a:schemeClr val="hlink"/>
                        </a:buClr>
                        <a:buSzPct val="75000"/>
                        <a:defRPr kumimoji="1" sz="1400">
                          <a:solidFill>
                            <a:schemeClr val="tx2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4pPr>
                      <a:lvl5pPr algn="l">
                        <a:defRPr kumimoji="1" sz="1400">
                          <a:solidFill>
                            <a:srgbClr val="000066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5pPr>
                      <a:lvl6pPr fontAlgn="base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kumimoji="1" sz="1400">
                          <a:solidFill>
                            <a:srgbClr val="000066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6pPr>
                      <a:lvl7pPr fontAlgn="base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kumimoji="1" sz="1400">
                          <a:solidFill>
                            <a:srgbClr val="000066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7pPr>
                      <a:lvl8pPr fontAlgn="base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kumimoji="1" sz="1400">
                          <a:solidFill>
                            <a:srgbClr val="000066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8pPr>
                      <a:lvl9pPr fontAlgn="base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kumimoji="1" sz="1400">
                          <a:solidFill>
                            <a:srgbClr val="000066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왼쪽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/B</a:t>
                      </a:r>
                      <a:endParaRPr kumimoji="1" lang="en-US" altLang="ko-KR" sz="23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86755" marR="86755" marT="43377" marB="4337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 algn="l">
                        <a:defRPr kumimoji="1" sz="2000">
                          <a:solidFill>
                            <a:srgbClr val="000066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1pPr>
                      <a:lvl2pPr algn="l">
                        <a:buClr>
                          <a:schemeClr val="hlink"/>
                        </a:buClr>
                        <a:buSzPct val="65000"/>
                        <a:defRPr kumimoji="1">
                          <a:solidFill>
                            <a:srgbClr val="003300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2pPr>
                      <a:lvl3pPr algn="l">
                        <a:defRPr kumimoji="1" sz="1600">
                          <a:solidFill>
                            <a:srgbClr val="333300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3pPr>
                      <a:lvl4pPr algn="l">
                        <a:buClr>
                          <a:schemeClr val="hlink"/>
                        </a:buClr>
                        <a:buSzPct val="75000"/>
                        <a:defRPr kumimoji="1" sz="1400">
                          <a:solidFill>
                            <a:schemeClr val="tx2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4pPr>
                      <a:lvl5pPr algn="l">
                        <a:defRPr kumimoji="1" sz="1400">
                          <a:solidFill>
                            <a:srgbClr val="000066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5pPr>
                      <a:lvl6pPr fontAlgn="base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kumimoji="1" sz="1400">
                          <a:solidFill>
                            <a:srgbClr val="000066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6pPr>
                      <a:lvl7pPr fontAlgn="base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kumimoji="1" sz="1400">
                          <a:solidFill>
                            <a:srgbClr val="000066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7pPr>
                      <a:lvl8pPr fontAlgn="base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kumimoji="1" sz="1400">
                          <a:solidFill>
                            <a:srgbClr val="000066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8pPr>
                      <a:lvl9pPr fontAlgn="base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kumimoji="1" sz="1400">
                          <a:solidFill>
                            <a:srgbClr val="000066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오른쪽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A</a:t>
                      </a:r>
                      <a:endParaRPr kumimoji="1" lang="en-US" altLang="ko-KR" sz="23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86755" marR="86755" marT="43377" marB="4337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 algn="l">
                        <a:defRPr kumimoji="1" sz="2000">
                          <a:solidFill>
                            <a:srgbClr val="000066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1pPr>
                      <a:lvl2pPr algn="l">
                        <a:buClr>
                          <a:schemeClr val="hlink"/>
                        </a:buClr>
                        <a:buSzPct val="65000"/>
                        <a:defRPr kumimoji="1">
                          <a:solidFill>
                            <a:srgbClr val="003300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2pPr>
                      <a:lvl3pPr algn="l">
                        <a:defRPr kumimoji="1" sz="1600">
                          <a:solidFill>
                            <a:srgbClr val="333300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3pPr>
                      <a:lvl4pPr algn="l">
                        <a:buClr>
                          <a:schemeClr val="hlink"/>
                        </a:buClr>
                        <a:buSzPct val="75000"/>
                        <a:defRPr kumimoji="1" sz="1400">
                          <a:solidFill>
                            <a:schemeClr val="tx2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4pPr>
                      <a:lvl5pPr algn="l">
                        <a:defRPr kumimoji="1" sz="1400">
                          <a:solidFill>
                            <a:srgbClr val="000066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5pPr>
                      <a:lvl6pPr fontAlgn="base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kumimoji="1" sz="1400">
                          <a:solidFill>
                            <a:srgbClr val="000066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6pPr>
                      <a:lvl7pPr fontAlgn="base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kumimoji="1" sz="1400">
                          <a:solidFill>
                            <a:srgbClr val="000066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7pPr>
                      <a:lvl8pPr fontAlgn="base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kumimoji="1" sz="1400">
                          <a:solidFill>
                            <a:srgbClr val="000066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8pPr>
                      <a:lvl9pPr fontAlgn="base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kumimoji="1" sz="1400">
                          <a:solidFill>
                            <a:srgbClr val="000066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오른쪽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B</a:t>
                      </a:r>
                      <a:endParaRPr kumimoji="1" lang="en-US" altLang="ko-KR" sz="23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86755" marR="86755" marT="43377" marB="4337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 algn="l">
                        <a:defRPr kumimoji="1" sz="2000">
                          <a:solidFill>
                            <a:srgbClr val="000066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1pPr>
                      <a:lvl2pPr algn="l">
                        <a:buClr>
                          <a:schemeClr val="hlink"/>
                        </a:buClr>
                        <a:buSzPct val="65000"/>
                        <a:defRPr kumimoji="1">
                          <a:solidFill>
                            <a:srgbClr val="003300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2pPr>
                      <a:lvl3pPr algn="l">
                        <a:defRPr kumimoji="1" sz="1600">
                          <a:solidFill>
                            <a:srgbClr val="333300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3pPr>
                      <a:lvl4pPr algn="l">
                        <a:buClr>
                          <a:schemeClr val="hlink"/>
                        </a:buClr>
                        <a:buSzPct val="75000"/>
                        <a:defRPr kumimoji="1" sz="1400">
                          <a:solidFill>
                            <a:schemeClr val="tx2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4pPr>
                      <a:lvl5pPr algn="l">
                        <a:defRPr kumimoji="1" sz="1400">
                          <a:solidFill>
                            <a:srgbClr val="000066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5pPr>
                      <a:lvl6pPr fontAlgn="base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kumimoji="1" sz="1400">
                          <a:solidFill>
                            <a:srgbClr val="000066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6pPr>
                      <a:lvl7pPr fontAlgn="base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kumimoji="1" sz="1400">
                          <a:solidFill>
                            <a:srgbClr val="000066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7pPr>
                      <a:lvl8pPr fontAlgn="base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kumimoji="1" sz="1400">
                          <a:solidFill>
                            <a:srgbClr val="000066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8pPr>
                      <a:lvl9pPr fontAlgn="base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kumimoji="1" sz="1400">
                          <a:solidFill>
                            <a:srgbClr val="000066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오른쪽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/A</a:t>
                      </a:r>
                      <a:endParaRPr kumimoji="1" lang="en-US" altLang="ko-KR" sz="23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86755" marR="86755" marT="43377" marB="4337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 algn="l">
                        <a:defRPr kumimoji="1" sz="2000">
                          <a:solidFill>
                            <a:srgbClr val="000066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1pPr>
                      <a:lvl2pPr algn="l">
                        <a:buClr>
                          <a:schemeClr val="hlink"/>
                        </a:buClr>
                        <a:buSzPct val="65000"/>
                        <a:defRPr kumimoji="1">
                          <a:solidFill>
                            <a:srgbClr val="003300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2pPr>
                      <a:lvl3pPr algn="l">
                        <a:defRPr kumimoji="1" sz="1600">
                          <a:solidFill>
                            <a:srgbClr val="333300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3pPr>
                      <a:lvl4pPr algn="l">
                        <a:buClr>
                          <a:schemeClr val="hlink"/>
                        </a:buClr>
                        <a:buSzPct val="75000"/>
                        <a:defRPr kumimoji="1" sz="1400">
                          <a:solidFill>
                            <a:schemeClr val="tx2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4pPr>
                      <a:lvl5pPr algn="l">
                        <a:defRPr kumimoji="1" sz="1400">
                          <a:solidFill>
                            <a:srgbClr val="000066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5pPr>
                      <a:lvl6pPr fontAlgn="base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kumimoji="1" sz="1400">
                          <a:solidFill>
                            <a:srgbClr val="000066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6pPr>
                      <a:lvl7pPr fontAlgn="base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kumimoji="1" sz="1400">
                          <a:solidFill>
                            <a:srgbClr val="000066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7pPr>
                      <a:lvl8pPr fontAlgn="base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kumimoji="1" sz="1400">
                          <a:solidFill>
                            <a:srgbClr val="000066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8pPr>
                      <a:lvl9pPr fontAlgn="base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kumimoji="1" sz="1400">
                          <a:solidFill>
                            <a:srgbClr val="000066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오른쪽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/B</a:t>
                      </a:r>
                      <a:endParaRPr kumimoji="1" lang="en-US" altLang="ko-KR" sz="23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86755" marR="86755" marT="43377" marB="4337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07127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80956312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2D5E0E2-28BE-4ECC-8752-0021B9C361D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 dirty="0" err="1"/>
              <a:t>스테핑</a:t>
            </a:r>
            <a:r>
              <a:rPr lang="ko-KR" altLang="en-US" dirty="0"/>
              <a:t> 모터</a:t>
            </a:r>
          </a:p>
        </p:txBody>
      </p:sp>
      <p:sp>
        <p:nvSpPr>
          <p:cNvPr id="9" name="텍스트 개체 틀 3">
            <a:extLst>
              <a:ext uri="{FF2B5EF4-FFF2-40B4-BE49-F238E27FC236}">
                <a16:creationId xmlns:a16="http://schemas.microsoft.com/office/drawing/2014/main" id="{C14BC268-CA41-4807-BA50-B67EDB8DAD6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ko-KR" altLang="en-US"/>
              <a:t>모터 제어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DB232110-5D31-47F5-AFBB-3DF2115FD258}"/>
              </a:ext>
            </a:extLst>
          </p:cNvPr>
          <p:cNvSpPr txBox="1">
            <a:spLocks noChangeArrowheads="1"/>
          </p:cNvSpPr>
          <p:nvPr/>
        </p:nvSpPr>
        <p:spPr>
          <a:xfrm>
            <a:off x="922216" y="1379449"/>
            <a:ext cx="7657306" cy="4372377"/>
          </a:xfrm>
        </p:spPr>
        <p:txBody>
          <a:bodyPr/>
          <a:lstStyle>
            <a:lvl1pPr marL="268191" indent="-268191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95959"/>
              </a:buClr>
              <a:buFont typeface="Wingdings" pitchFamily="2" charset="2"/>
              <a:buChar char="u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6382" indent="-176149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95959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6215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95959"/>
              </a:buClr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58434" indent="-185672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95959"/>
              </a:buClr>
              <a:buFont typeface="Wingdings" pitchFamily="2" charset="2"/>
              <a:buChar char="ü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6624" indent="-184084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95959"/>
              </a:buClr>
              <a:buFont typeface="Arial" pitchFamily="34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33791" indent="-433791"/>
            <a:r>
              <a:rPr lang="en-US" altLang="ko-KR" sz="1708"/>
              <a:t>4</a:t>
            </a:r>
            <a:r>
              <a:rPr lang="ko-KR" altLang="en-US" sz="1708"/>
              <a:t>상 </a:t>
            </a:r>
            <a:r>
              <a:rPr lang="en-US" altLang="ko-KR" sz="1708"/>
              <a:t>motor </a:t>
            </a:r>
            <a:r>
              <a:rPr lang="ko-KR" altLang="en-US" sz="1708"/>
              <a:t>의 </a:t>
            </a:r>
            <a:r>
              <a:rPr lang="en-US" altLang="ko-KR" sz="1708"/>
              <a:t>2</a:t>
            </a:r>
            <a:r>
              <a:rPr lang="ko-KR" altLang="en-US" sz="1708"/>
              <a:t>상 여자 동작 </a:t>
            </a:r>
          </a:p>
        </p:txBody>
      </p:sp>
      <p:grpSp>
        <p:nvGrpSpPr>
          <p:cNvPr id="7" name="Group 75">
            <a:extLst>
              <a:ext uri="{FF2B5EF4-FFF2-40B4-BE49-F238E27FC236}">
                <a16:creationId xmlns:a16="http://schemas.microsoft.com/office/drawing/2014/main" id="{D64796A8-16CC-458E-83BA-AE9FF6AD652E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143710" y="2019567"/>
            <a:ext cx="5807745" cy="4063614"/>
            <a:chOff x="2419" y="12025"/>
            <a:chExt cx="4596" cy="3241"/>
          </a:xfrm>
        </p:grpSpPr>
        <p:sp>
          <p:nvSpPr>
            <p:cNvPr id="8" name="AutoShape 76">
              <a:extLst>
                <a:ext uri="{FF2B5EF4-FFF2-40B4-BE49-F238E27FC236}">
                  <a16:creationId xmlns:a16="http://schemas.microsoft.com/office/drawing/2014/main" id="{426D0AB5-1C50-485D-BF79-BE3F19958791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419" y="12025"/>
              <a:ext cx="4596" cy="32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 sz="1708"/>
            </a:p>
          </p:txBody>
        </p:sp>
        <p:sp>
          <p:nvSpPr>
            <p:cNvPr id="10" name="Line 77">
              <a:extLst>
                <a:ext uri="{FF2B5EF4-FFF2-40B4-BE49-F238E27FC236}">
                  <a16:creationId xmlns:a16="http://schemas.microsoft.com/office/drawing/2014/main" id="{347D774E-25BD-447E-8DBC-496B4918026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38" y="12951"/>
              <a:ext cx="613" cy="1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 sz="1708"/>
            </a:p>
          </p:txBody>
        </p:sp>
        <p:sp>
          <p:nvSpPr>
            <p:cNvPr id="11" name="Line 78">
              <a:extLst>
                <a:ext uri="{FF2B5EF4-FFF2-40B4-BE49-F238E27FC236}">
                  <a16:creationId xmlns:a16="http://schemas.microsoft.com/office/drawing/2014/main" id="{99012338-03D3-4220-94F2-1E1B7C8B33C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951" y="13260"/>
              <a:ext cx="613" cy="1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 sz="1708"/>
            </a:p>
          </p:txBody>
        </p:sp>
        <p:sp>
          <p:nvSpPr>
            <p:cNvPr id="12" name="Line 79">
              <a:extLst>
                <a:ext uri="{FF2B5EF4-FFF2-40B4-BE49-F238E27FC236}">
                  <a16:creationId xmlns:a16="http://schemas.microsoft.com/office/drawing/2014/main" id="{EB524C62-1735-41A5-BFBC-42893FE5A13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951" y="12951"/>
              <a:ext cx="2" cy="306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 sz="1708"/>
            </a:p>
          </p:txBody>
        </p:sp>
        <p:sp>
          <p:nvSpPr>
            <p:cNvPr id="13" name="Line 80">
              <a:extLst>
                <a:ext uri="{FF2B5EF4-FFF2-40B4-BE49-F238E27FC236}">
                  <a16:creationId xmlns:a16="http://schemas.microsoft.com/office/drawing/2014/main" id="{6E7C8C72-A749-4F68-9D01-83E6E341A63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338" y="12952"/>
              <a:ext cx="1" cy="306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 sz="1708"/>
            </a:p>
          </p:txBody>
        </p:sp>
        <p:sp>
          <p:nvSpPr>
            <p:cNvPr id="14" name="Line 81">
              <a:extLst>
                <a:ext uri="{FF2B5EF4-FFF2-40B4-BE49-F238E27FC236}">
                  <a16:creationId xmlns:a16="http://schemas.microsoft.com/office/drawing/2014/main" id="{66566B25-3537-4EB2-A1D7-8FE00C92745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032" y="13260"/>
              <a:ext cx="306" cy="1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 sz="1708"/>
            </a:p>
          </p:txBody>
        </p:sp>
        <p:sp>
          <p:nvSpPr>
            <p:cNvPr id="15" name="Line 82">
              <a:extLst>
                <a:ext uri="{FF2B5EF4-FFF2-40B4-BE49-F238E27FC236}">
                  <a16:creationId xmlns:a16="http://schemas.microsoft.com/office/drawing/2014/main" id="{4E4F7BFB-5986-4A5F-83EC-39A89B46DDF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031" y="14805"/>
              <a:ext cx="307" cy="1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 sz="1708"/>
            </a:p>
          </p:txBody>
        </p:sp>
        <p:sp>
          <p:nvSpPr>
            <p:cNvPr id="16" name="Line 83">
              <a:extLst>
                <a:ext uri="{FF2B5EF4-FFF2-40B4-BE49-F238E27FC236}">
                  <a16:creationId xmlns:a16="http://schemas.microsoft.com/office/drawing/2014/main" id="{79F7EB12-6FBA-41D4-A2F2-8E61BAA865F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8" y="15112"/>
              <a:ext cx="918" cy="1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 sz="1708"/>
            </a:p>
          </p:txBody>
        </p:sp>
        <p:sp>
          <p:nvSpPr>
            <p:cNvPr id="17" name="Line 84">
              <a:extLst>
                <a:ext uri="{FF2B5EF4-FFF2-40B4-BE49-F238E27FC236}">
                  <a16:creationId xmlns:a16="http://schemas.microsoft.com/office/drawing/2014/main" id="{FE444B99-1399-4D7E-BEBE-143FBAAEE63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338" y="14805"/>
              <a:ext cx="1" cy="305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 sz="1708"/>
            </a:p>
          </p:txBody>
        </p:sp>
        <p:sp>
          <p:nvSpPr>
            <p:cNvPr id="18" name="Line 85">
              <a:extLst>
                <a:ext uri="{FF2B5EF4-FFF2-40B4-BE49-F238E27FC236}">
                  <a16:creationId xmlns:a16="http://schemas.microsoft.com/office/drawing/2014/main" id="{C51BB384-3B63-4B87-BE73-681A645E02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032" y="13877"/>
              <a:ext cx="611" cy="1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 sz="1708"/>
            </a:p>
          </p:txBody>
        </p:sp>
        <p:sp>
          <p:nvSpPr>
            <p:cNvPr id="19" name="Line 86">
              <a:extLst>
                <a:ext uri="{FF2B5EF4-FFF2-40B4-BE49-F238E27FC236}">
                  <a16:creationId xmlns:a16="http://schemas.microsoft.com/office/drawing/2014/main" id="{32F08187-7A05-4D58-A8EF-3D8ED30BE5C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032" y="14495"/>
              <a:ext cx="917" cy="1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 sz="1708"/>
            </a:p>
          </p:txBody>
        </p:sp>
        <p:sp>
          <p:nvSpPr>
            <p:cNvPr id="20" name="Line 87">
              <a:extLst>
                <a:ext uri="{FF2B5EF4-FFF2-40B4-BE49-F238E27FC236}">
                  <a16:creationId xmlns:a16="http://schemas.microsoft.com/office/drawing/2014/main" id="{9011A999-A0AD-4FD7-B917-7871852F3EC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39" y="12334"/>
              <a:ext cx="1" cy="2778"/>
            </a:xfrm>
            <a:prstGeom prst="line">
              <a:avLst/>
            </a:prstGeom>
            <a:noFill/>
            <a:ln w="28575">
              <a:solidFill>
                <a:srgbClr val="80808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 sz="1708"/>
            </a:p>
          </p:txBody>
        </p:sp>
        <p:sp>
          <p:nvSpPr>
            <p:cNvPr id="21" name="Line 88">
              <a:extLst>
                <a:ext uri="{FF2B5EF4-FFF2-40B4-BE49-F238E27FC236}">
                  <a16:creationId xmlns:a16="http://schemas.microsoft.com/office/drawing/2014/main" id="{AF873299-2356-4C59-BD58-107EC1FA48A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45" y="12334"/>
              <a:ext cx="2" cy="2778"/>
            </a:xfrm>
            <a:prstGeom prst="line">
              <a:avLst/>
            </a:prstGeom>
            <a:noFill/>
            <a:ln w="28575">
              <a:solidFill>
                <a:srgbClr val="80808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 sz="1708"/>
            </a:p>
          </p:txBody>
        </p:sp>
        <p:sp>
          <p:nvSpPr>
            <p:cNvPr id="22" name="Line 89">
              <a:extLst>
                <a:ext uri="{FF2B5EF4-FFF2-40B4-BE49-F238E27FC236}">
                  <a16:creationId xmlns:a16="http://schemas.microsoft.com/office/drawing/2014/main" id="{82936525-B8AC-46E6-8E90-A214DD3C119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32" y="12334"/>
              <a:ext cx="2" cy="2778"/>
            </a:xfrm>
            <a:prstGeom prst="line">
              <a:avLst/>
            </a:prstGeom>
            <a:noFill/>
            <a:ln w="28575">
              <a:solidFill>
                <a:srgbClr val="80808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 sz="1708"/>
            </a:p>
          </p:txBody>
        </p:sp>
        <p:sp>
          <p:nvSpPr>
            <p:cNvPr id="23" name="Line 90">
              <a:extLst>
                <a:ext uri="{FF2B5EF4-FFF2-40B4-BE49-F238E27FC236}">
                  <a16:creationId xmlns:a16="http://schemas.microsoft.com/office/drawing/2014/main" id="{3AA6F9B1-922D-4F94-8416-233CF191B86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58" y="12334"/>
              <a:ext cx="1" cy="2778"/>
            </a:xfrm>
            <a:prstGeom prst="line">
              <a:avLst/>
            </a:prstGeom>
            <a:noFill/>
            <a:ln w="28575">
              <a:solidFill>
                <a:srgbClr val="80808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 sz="1708"/>
            </a:p>
          </p:txBody>
        </p:sp>
        <p:sp>
          <p:nvSpPr>
            <p:cNvPr id="24" name="Line 91">
              <a:extLst>
                <a:ext uri="{FF2B5EF4-FFF2-40B4-BE49-F238E27FC236}">
                  <a16:creationId xmlns:a16="http://schemas.microsoft.com/office/drawing/2014/main" id="{595562FE-9CF0-4A91-BEF0-2D521E55B45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64" y="12334"/>
              <a:ext cx="3" cy="2778"/>
            </a:xfrm>
            <a:prstGeom prst="line">
              <a:avLst/>
            </a:prstGeom>
            <a:noFill/>
            <a:ln w="28575">
              <a:solidFill>
                <a:srgbClr val="80808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 sz="1708"/>
            </a:p>
          </p:txBody>
        </p:sp>
        <p:sp>
          <p:nvSpPr>
            <p:cNvPr id="25" name="Line 92">
              <a:extLst>
                <a:ext uri="{FF2B5EF4-FFF2-40B4-BE49-F238E27FC236}">
                  <a16:creationId xmlns:a16="http://schemas.microsoft.com/office/drawing/2014/main" id="{6B373EBB-7A0B-47F0-96F5-BEFF8791546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51" y="12334"/>
              <a:ext cx="1" cy="2778"/>
            </a:xfrm>
            <a:prstGeom prst="line">
              <a:avLst/>
            </a:prstGeom>
            <a:noFill/>
            <a:ln w="28575">
              <a:solidFill>
                <a:srgbClr val="80808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 sz="1708"/>
            </a:p>
          </p:txBody>
        </p:sp>
        <p:sp>
          <p:nvSpPr>
            <p:cNvPr id="26" name="Line 93">
              <a:extLst>
                <a:ext uri="{FF2B5EF4-FFF2-40B4-BE49-F238E27FC236}">
                  <a16:creationId xmlns:a16="http://schemas.microsoft.com/office/drawing/2014/main" id="{B465BE1A-FA07-44F1-A60D-C4BACCF718C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78" y="12334"/>
              <a:ext cx="1" cy="2778"/>
            </a:xfrm>
            <a:prstGeom prst="line">
              <a:avLst/>
            </a:prstGeom>
            <a:noFill/>
            <a:ln w="28575">
              <a:solidFill>
                <a:srgbClr val="80808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 sz="1708"/>
            </a:p>
          </p:txBody>
        </p:sp>
        <p:sp>
          <p:nvSpPr>
            <p:cNvPr id="27" name="Line 94">
              <a:extLst>
                <a:ext uri="{FF2B5EF4-FFF2-40B4-BE49-F238E27FC236}">
                  <a16:creationId xmlns:a16="http://schemas.microsoft.com/office/drawing/2014/main" id="{D4B9B4A2-911F-4211-912A-2B106C2AFD7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" y="12334"/>
              <a:ext cx="3" cy="2778"/>
            </a:xfrm>
            <a:prstGeom prst="line">
              <a:avLst/>
            </a:prstGeom>
            <a:noFill/>
            <a:ln w="28575">
              <a:solidFill>
                <a:srgbClr val="80808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 sz="1708"/>
            </a:p>
          </p:txBody>
        </p:sp>
        <p:sp>
          <p:nvSpPr>
            <p:cNvPr id="28" name="Line 95">
              <a:extLst>
                <a:ext uri="{FF2B5EF4-FFF2-40B4-BE49-F238E27FC236}">
                  <a16:creationId xmlns:a16="http://schemas.microsoft.com/office/drawing/2014/main" id="{8C5178A1-9EFD-4846-B37E-EF5036518D8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70" y="12334"/>
              <a:ext cx="1" cy="2778"/>
            </a:xfrm>
            <a:prstGeom prst="line">
              <a:avLst/>
            </a:prstGeom>
            <a:noFill/>
            <a:ln w="28575">
              <a:solidFill>
                <a:srgbClr val="80808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 sz="1708"/>
            </a:p>
          </p:txBody>
        </p:sp>
        <p:sp>
          <p:nvSpPr>
            <p:cNvPr id="29" name="Line 96">
              <a:extLst>
                <a:ext uri="{FF2B5EF4-FFF2-40B4-BE49-F238E27FC236}">
                  <a16:creationId xmlns:a16="http://schemas.microsoft.com/office/drawing/2014/main" id="{13C77AAB-8A2B-4CA2-88C0-750119A10BD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097" y="12334"/>
              <a:ext cx="1" cy="2778"/>
            </a:xfrm>
            <a:prstGeom prst="line">
              <a:avLst/>
            </a:prstGeom>
            <a:noFill/>
            <a:ln w="28575">
              <a:solidFill>
                <a:srgbClr val="80808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 sz="1708"/>
            </a:p>
          </p:txBody>
        </p:sp>
        <p:sp>
          <p:nvSpPr>
            <p:cNvPr id="30" name="Line 97">
              <a:extLst>
                <a:ext uri="{FF2B5EF4-FFF2-40B4-BE49-F238E27FC236}">
                  <a16:creationId xmlns:a16="http://schemas.microsoft.com/office/drawing/2014/main" id="{6C2A00C3-295B-469C-AE99-4B28E39B625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402" y="12334"/>
              <a:ext cx="3" cy="2778"/>
            </a:xfrm>
            <a:prstGeom prst="line">
              <a:avLst/>
            </a:prstGeom>
            <a:noFill/>
            <a:ln w="28575">
              <a:solidFill>
                <a:srgbClr val="80808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 sz="1708"/>
            </a:p>
          </p:txBody>
        </p:sp>
        <p:sp>
          <p:nvSpPr>
            <p:cNvPr id="31" name="Line 98">
              <a:extLst>
                <a:ext uri="{FF2B5EF4-FFF2-40B4-BE49-F238E27FC236}">
                  <a16:creationId xmlns:a16="http://schemas.microsoft.com/office/drawing/2014/main" id="{CBCA0FD6-990C-49B8-9CAC-863173E6356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789" y="12334"/>
              <a:ext cx="1" cy="2778"/>
            </a:xfrm>
            <a:prstGeom prst="line">
              <a:avLst/>
            </a:prstGeom>
            <a:noFill/>
            <a:ln w="28575">
              <a:solidFill>
                <a:srgbClr val="80808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 sz="1708"/>
            </a:p>
          </p:txBody>
        </p:sp>
        <p:sp>
          <p:nvSpPr>
            <p:cNvPr id="32" name="Line 99">
              <a:extLst>
                <a:ext uri="{FF2B5EF4-FFF2-40B4-BE49-F238E27FC236}">
                  <a16:creationId xmlns:a16="http://schemas.microsoft.com/office/drawing/2014/main" id="{20AD8E14-9A38-4D56-BA71-95A250DFFE5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09" y="12334"/>
              <a:ext cx="2" cy="2778"/>
            </a:xfrm>
            <a:prstGeom prst="line">
              <a:avLst/>
            </a:prstGeom>
            <a:noFill/>
            <a:ln w="28575">
              <a:solidFill>
                <a:srgbClr val="80808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 sz="1708"/>
            </a:p>
          </p:txBody>
        </p:sp>
        <p:sp>
          <p:nvSpPr>
            <p:cNvPr id="33" name="Text Box 100">
              <a:extLst>
                <a:ext uri="{FF2B5EF4-FFF2-40B4-BE49-F238E27FC236}">
                  <a16:creationId xmlns:a16="http://schemas.microsoft.com/office/drawing/2014/main" id="{0C4C9ADA-1678-4953-8654-B6F68ACA841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72" y="13106"/>
              <a:ext cx="460" cy="30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7078" tIns="0" rIns="17078" bIns="0"/>
            <a:lstStyle>
              <a:lvl1pPr marL="447675" indent="-447675" algn="l">
                <a:spcBef>
                  <a:spcPct val="0"/>
                </a:spcBef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algn="l">
                <a:spcBef>
                  <a:spcPct val="0"/>
                </a:spcBef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algn="l">
                <a:spcBef>
                  <a:spcPct val="0"/>
                </a:spcBef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algn="l">
                <a:spcBef>
                  <a:spcPct val="0"/>
                </a:spcBef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algn="l">
                <a:spcBef>
                  <a:spcPct val="0"/>
                </a:spcBef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just">
                <a:spcBef>
                  <a:spcPct val="20000"/>
                </a:spcBef>
                <a:buFont typeface="Wingdings" panose="05000000000000000000" pitchFamily="2" charset="2"/>
                <a:buNone/>
              </a:pPr>
              <a:r>
                <a:rPr lang="en-US" altLang="ko-KR" sz="1328">
                  <a:solidFill>
                    <a:srgbClr val="00006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A</a:t>
              </a:r>
              <a:r>
                <a:rPr lang="ko-KR" altLang="en-US" sz="1328">
                  <a:solidFill>
                    <a:srgbClr val="00006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상</a:t>
              </a:r>
              <a:endParaRPr lang="ko-KR" altLang="en-US" sz="1898">
                <a:solidFill>
                  <a:srgbClr val="0000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" name="Text Box 101">
              <a:extLst>
                <a:ext uri="{FF2B5EF4-FFF2-40B4-BE49-F238E27FC236}">
                  <a16:creationId xmlns:a16="http://schemas.microsoft.com/office/drawing/2014/main" id="{6B914CC3-235D-416D-B7AF-8A92ECA5D83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72" y="13723"/>
              <a:ext cx="460" cy="30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7078" tIns="0" rIns="17078" bIns="0"/>
            <a:lstStyle>
              <a:lvl1pPr marL="447675" indent="-447675" algn="l">
                <a:spcBef>
                  <a:spcPct val="0"/>
                </a:spcBef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algn="l">
                <a:spcBef>
                  <a:spcPct val="0"/>
                </a:spcBef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algn="l">
                <a:spcBef>
                  <a:spcPct val="0"/>
                </a:spcBef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algn="l">
                <a:spcBef>
                  <a:spcPct val="0"/>
                </a:spcBef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algn="l">
                <a:spcBef>
                  <a:spcPct val="0"/>
                </a:spcBef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just">
                <a:spcBef>
                  <a:spcPct val="20000"/>
                </a:spcBef>
                <a:buFont typeface="Wingdings" panose="05000000000000000000" pitchFamily="2" charset="2"/>
                <a:buNone/>
              </a:pPr>
              <a:r>
                <a:rPr lang="en-US" altLang="ko-KR" sz="1328">
                  <a:solidFill>
                    <a:srgbClr val="00006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B</a:t>
              </a:r>
              <a:r>
                <a:rPr lang="ko-KR" altLang="en-US" sz="1328">
                  <a:solidFill>
                    <a:srgbClr val="00006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상</a:t>
              </a:r>
              <a:endParaRPr lang="ko-KR" altLang="en-US" sz="1898">
                <a:solidFill>
                  <a:srgbClr val="0000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" name="Text Box 102">
              <a:extLst>
                <a:ext uri="{FF2B5EF4-FFF2-40B4-BE49-F238E27FC236}">
                  <a16:creationId xmlns:a16="http://schemas.microsoft.com/office/drawing/2014/main" id="{66AFCD42-A24E-48A7-A8A6-4DB1131B557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72" y="14340"/>
              <a:ext cx="460" cy="30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7078" tIns="0" rIns="17078" bIns="0"/>
            <a:lstStyle>
              <a:lvl1pPr marL="447675" indent="-447675" algn="l">
                <a:spcBef>
                  <a:spcPct val="0"/>
                </a:spcBef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algn="l">
                <a:spcBef>
                  <a:spcPct val="0"/>
                </a:spcBef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algn="l">
                <a:spcBef>
                  <a:spcPct val="0"/>
                </a:spcBef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algn="l">
                <a:spcBef>
                  <a:spcPct val="0"/>
                </a:spcBef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algn="l">
                <a:spcBef>
                  <a:spcPct val="0"/>
                </a:spcBef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just">
                <a:spcBef>
                  <a:spcPct val="20000"/>
                </a:spcBef>
                <a:buFont typeface="Wingdings" panose="05000000000000000000" pitchFamily="2" charset="2"/>
                <a:buNone/>
              </a:pPr>
              <a:r>
                <a:rPr lang="en-US" altLang="ko-KR" sz="1328">
                  <a:solidFill>
                    <a:srgbClr val="00006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/A</a:t>
              </a:r>
              <a:r>
                <a:rPr lang="ko-KR" altLang="en-US" sz="1328">
                  <a:solidFill>
                    <a:srgbClr val="00006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상</a:t>
              </a:r>
              <a:endParaRPr lang="ko-KR" altLang="en-US" sz="1898">
                <a:solidFill>
                  <a:srgbClr val="0000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6" name="Text Box 103">
              <a:extLst>
                <a:ext uri="{FF2B5EF4-FFF2-40B4-BE49-F238E27FC236}">
                  <a16:creationId xmlns:a16="http://schemas.microsoft.com/office/drawing/2014/main" id="{9AD97E4A-7123-4854-A3A5-4418AED8690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72" y="14957"/>
              <a:ext cx="460" cy="30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7078" tIns="0" rIns="17078" bIns="0"/>
            <a:lstStyle>
              <a:lvl1pPr marL="447675" indent="-447675" algn="l">
                <a:spcBef>
                  <a:spcPct val="0"/>
                </a:spcBef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algn="l">
                <a:spcBef>
                  <a:spcPct val="0"/>
                </a:spcBef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algn="l">
                <a:spcBef>
                  <a:spcPct val="0"/>
                </a:spcBef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algn="l">
                <a:spcBef>
                  <a:spcPct val="0"/>
                </a:spcBef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algn="l">
                <a:spcBef>
                  <a:spcPct val="0"/>
                </a:spcBef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just">
                <a:spcBef>
                  <a:spcPct val="20000"/>
                </a:spcBef>
                <a:buFont typeface="Wingdings" panose="05000000000000000000" pitchFamily="2" charset="2"/>
                <a:buNone/>
              </a:pPr>
              <a:r>
                <a:rPr lang="en-US" altLang="ko-KR" sz="1328">
                  <a:solidFill>
                    <a:srgbClr val="00006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/B</a:t>
              </a:r>
              <a:r>
                <a:rPr lang="ko-KR" altLang="en-US" sz="1328">
                  <a:solidFill>
                    <a:srgbClr val="00006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상</a:t>
              </a:r>
              <a:endParaRPr lang="ko-KR" altLang="en-US" sz="1898">
                <a:solidFill>
                  <a:srgbClr val="0000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" name="Text Box 104">
              <a:extLst>
                <a:ext uri="{FF2B5EF4-FFF2-40B4-BE49-F238E27FC236}">
                  <a16:creationId xmlns:a16="http://schemas.microsoft.com/office/drawing/2014/main" id="{F73CBDDD-DB26-4812-B4CD-1953AAD5848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38" y="12025"/>
              <a:ext cx="307" cy="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7078" tIns="0" rIns="17078" bIns="0"/>
            <a:lstStyle>
              <a:lvl1pPr marL="447675" indent="-447675" algn="l">
                <a:spcBef>
                  <a:spcPct val="0"/>
                </a:spcBef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algn="l">
                <a:spcBef>
                  <a:spcPct val="0"/>
                </a:spcBef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algn="l">
                <a:spcBef>
                  <a:spcPct val="0"/>
                </a:spcBef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algn="l">
                <a:spcBef>
                  <a:spcPct val="0"/>
                </a:spcBef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algn="l">
                <a:spcBef>
                  <a:spcPct val="0"/>
                </a:spcBef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>
                <a:spcBef>
                  <a:spcPct val="20000"/>
                </a:spcBef>
                <a:buFont typeface="Wingdings" panose="05000000000000000000" pitchFamily="2" charset="2"/>
                <a:buNone/>
              </a:pPr>
              <a:r>
                <a:rPr lang="ko-KR" altLang="en-US" sz="1328">
                  <a:solidFill>
                    <a:srgbClr val="00006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스</a:t>
              </a:r>
            </a:p>
            <a:p>
              <a:pPr algn="ctr">
                <a:spcBef>
                  <a:spcPct val="20000"/>
                </a:spcBef>
                <a:buFont typeface="Wingdings" panose="05000000000000000000" pitchFamily="2" charset="2"/>
                <a:buNone/>
              </a:pPr>
              <a:r>
                <a:rPr lang="ko-KR" altLang="en-US" sz="1328">
                  <a:solidFill>
                    <a:srgbClr val="00006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텝</a:t>
              </a:r>
            </a:p>
            <a:p>
              <a:pPr algn="ctr">
                <a:spcBef>
                  <a:spcPct val="20000"/>
                </a:spcBef>
                <a:buFont typeface="Wingdings" panose="05000000000000000000" pitchFamily="2" charset="2"/>
                <a:buNone/>
              </a:pPr>
              <a:r>
                <a:rPr lang="en-US" altLang="ko-KR" sz="1328">
                  <a:solidFill>
                    <a:srgbClr val="00006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  <a:endParaRPr lang="en-US" altLang="ko-KR" sz="1898">
                <a:solidFill>
                  <a:srgbClr val="0000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" name="Text Box 105">
              <a:extLst>
                <a:ext uri="{FF2B5EF4-FFF2-40B4-BE49-F238E27FC236}">
                  <a16:creationId xmlns:a16="http://schemas.microsoft.com/office/drawing/2014/main" id="{2025977F-F49E-4580-B8CE-D5A26256B89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45" y="12025"/>
              <a:ext cx="305" cy="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7078" tIns="0" rIns="17078" bIns="0"/>
            <a:lstStyle>
              <a:lvl1pPr marL="447675" indent="-447675" algn="l">
                <a:spcBef>
                  <a:spcPct val="0"/>
                </a:spcBef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algn="l">
                <a:spcBef>
                  <a:spcPct val="0"/>
                </a:spcBef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algn="l">
                <a:spcBef>
                  <a:spcPct val="0"/>
                </a:spcBef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algn="l">
                <a:spcBef>
                  <a:spcPct val="0"/>
                </a:spcBef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algn="l">
                <a:spcBef>
                  <a:spcPct val="0"/>
                </a:spcBef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>
                <a:spcBef>
                  <a:spcPct val="20000"/>
                </a:spcBef>
                <a:buFont typeface="Wingdings" panose="05000000000000000000" pitchFamily="2" charset="2"/>
                <a:buNone/>
              </a:pPr>
              <a:r>
                <a:rPr lang="ko-KR" altLang="en-US" sz="1328">
                  <a:solidFill>
                    <a:srgbClr val="00006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스</a:t>
              </a:r>
            </a:p>
            <a:p>
              <a:pPr algn="ctr">
                <a:spcBef>
                  <a:spcPct val="20000"/>
                </a:spcBef>
                <a:buFont typeface="Wingdings" panose="05000000000000000000" pitchFamily="2" charset="2"/>
                <a:buNone/>
              </a:pPr>
              <a:r>
                <a:rPr lang="ko-KR" altLang="en-US" sz="1328">
                  <a:solidFill>
                    <a:srgbClr val="00006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텝</a:t>
              </a:r>
            </a:p>
            <a:p>
              <a:pPr algn="ctr">
                <a:spcBef>
                  <a:spcPct val="20000"/>
                </a:spcBef>
                <a:buFont typeface="Wingdings" panose="05000000000000000000" pitchFamily="2" charset="2"/>
                <a:buNone/>
              </a:pPr>
              <a:r>
                <a:rPr lang="en-US" altLang="ko-KR" sz="1328">
                  <a:solidFill>
                    <a:srgbClr val="00006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</a:t>
              </a:r>
              <a:endParaRPr lang="en-US" altLang="ko-KR" sz="1898">
                <a:solidFill>
                  <a:srgbClr val="0000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9" name="Text Box 106">
              <a:extLst>
                <a:ext uri="{FF2B5EF4-FFF2-40B4-BE49-F238E27FC236}">
                  <a16:creationId xmlns:a16="http://schemas.microsoft.com/office/drawing/2014/main" id="{51ECDF9E-39C6-4C01-98B4-AB4D9E49DE1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51" y="12025"/>
              <a:ext cx="306" cy="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7078" tIns="0" rIns="17078" bIns="0"/>
            <a:lstStyle>
              <a:lvl1pPr marL="447675" indent="-447675" algn="l">
                <a:spcBef>
                  <a:spcPct val="0"/>
                </a:spcBef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algn="l">
                <a:spcBef>
                  <a:spcPct val="0"/>
                </a:spcBef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algn="l">
                <a:spcBef>
                  <a:spcPct val="0"/>
                </a:spcBef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algn="l">
                <a:spcBef>
                  <a:spcPct val="0"/>
                </a:spcBef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algn="l">
                <a:spcBef>
                  <a:spcPct val="0"/>
                </a:spcBef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>
                <a:spcBef>
                  <a:spcPct val="20000"/>
                </a:spcBef>
                <a:buFont typeface="Wingdings" panose="05000000000000000000" pitchFamily="2" charset="2"/>
                <a:buNone/>
              </a:pPr>
              <a:r>
                <a:rPr lang="ko-KR" altLang="en-US" sz="1328">
                  <a:solidFill>
                    <a:srgbClr val="00006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스</a:t>
              </a:r>
            </a:p>
            <a:p>
              <a:pPr algn="ctr">
                <a:spcBef>
                  <a:spcPct val="20000"/>
                </a:spcBef>
                <a:buFont typeface="Wingdings" panose="05000000000000000000" pitchFamily="2" charset="2"/>
                <a:buNone/>
              </a:pPr>
              <a:r>
                <a:rPr lang="ko-KR" altLang="en-US" sz="1328">
                  <a:solidFill>
                    <a:srgbClr val="00006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텝</a:t>
              </a:r>
            </a:p>
            <a:p>
              <a:pPr algn="ctr">
                <a:spcBef>
                  <a:spcPct val="20000"/>
                </a:spcBef>
                <a:buFont typeface="Wingdings" panose="05000000000000000000" pitchFamily="2" charset="2"/>
                <a:buNone/>
              </a:pPr>
              <a:r>
                <a:rPr lang="en-US" altLang="ko-KR" sz="1328">
                  <a:solidFill>
                    <a:srgbClr val="00006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</a:t>
              </a:r>
              <a:endParaRPr lang="en-US" altLang="ko-KR" sz="1898">
                <a:solidFill>
                  <a:srgbClr val="0000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" name="Text Box 107">
              <a:extLst>
                <a:ext uri="{FF2B5EF4-FFF2-40B4-BE49-F238E27FC236}">
                  <a16:creationId xmlns:a16="http://schemas.microsoft.com/office/drawing/2014/main" id="{47AE9B22-23EE-424A-8568-2E9495D5F7C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57" y="12025"/>
              <a:ext cx="307" cy="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7078" tIns="0" rIns="17078" bIns="0"/>
            <a:lstStyle>
              <a:lvl1pPr marL="447675" indent="-447675" algn="l">
                <a:spcBef>
                  <a:spcPct val="0"/>
                </a:spcBef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algn="l">
                <a:spcBef>
                  <a:spcPct val="0"/>
                </a:spcBef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algn="l">
                <a:spcBef>
                  <a:spcPct val="0"/>
                </a:spcBef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algn="l">
                <a:spcBef>
                  <a:spcPct val="0"/>
                </a:spcBef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algn="l">
                <a:spcBef>
                  <a:spcPct val="0"/>
                </a:spcBef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>
                <a:spcBef>
                  <a:spcPct val="20000"/>
                </a:spcBef>
                <a:buFont typeface="Wingdings" panose="05000000000000000000" pitchFamily="2" charset="2"/>
                <a:buNone/>
              </a:pPr>
              <a:r>
                <a:rPr lang="ko-KR" altLang="en-US" sz="1328">
                  <a:solidFill>
                    <a:srgbClr val="00006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스</a:t>
              </a:r>
            </a:p>
            <a:p>
              <a:pPr algn="ctr">
                <a:spcBef>
                  <a:spcPct val="20000"/>
                </a:spcBef>
                <a:buFont typeface="Wingdings" panose="05000000000000000000" pitchFamily="2" charset="2"/>
                <a:buNone/>
              </a:pPr>
              <a:r>
                <a:rPr lang="ko-KR" altLang="en-US" sz="1328">
                  <a:solidFill>
                    <a:srgbClr val="00006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텝</a:t>
              </a:r>
            </a:p>
            <a:p>
              <a:pPr algn="ctr">
                <a:spcBef>
                  <a:spcPct val="20000"/>
                </a:spcBef>
                <a:buFont typeface="Wingdings" panose="05000000000000000000" pitchFamily="2" charset="2"/>
                <a:buNone/>
              </a:pPr>
              <a:r>
                <a:rPr lang="en-US" altLang="ko-KR" sz="1328">
                  <a:solidFill>
                    <a:srgbClr val="00006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4</a:t>
              </a:r>
              <a:endParaRPr lang="en-US" altLang="ko-KR" sz="1898">
                <a:solidFill>
                  <a:srgbClr val="0000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1" name="Line 108">
              <a:extLst>
                <a:ext uri="{FF2B5EF4-FFF2-40B4-BE49-F238E27FC236}">
                  <a16:creationId xmlns:a16="http://schemas.microsoft.com/office/drawing/2014/main" id="{D288F255-D903-4A9C-90BB-D545B9C182C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44" y="13569"/>
              <a:ext cx="613" cy="1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 sz="1708"/>
            </a:p>
          </p:txBody>
        </p:sp>
        <p:sp>
          <p:nvSpPr>
            <p:cNvPr id="42" name="Line 109">
              <a:extLst>
                <a:ext uri="{FF2B5EF4-FFF2-40B4-BE49-F238E27FC236}">
                  <a16:creationId xmlns:a16="http://schemas.microsoft.com/office/drawing/2014/main" id="{41665795-BD14-4253-A7BA-D136562D6C2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257" y="13877"/>
              <a:ext cx="613" cy="3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 sz="1708"/>
            </a:p>
          </p:txBody>
        </p:sp>
        <p:sp>
          <p:nvSpPr>
            <p:cNvPr id="43" name="Line 110">
              <a:extLst>
                <a:ext uri="{FF2B5EF4-FFF2-40B4-BE49-F238E27FC236}">
                  <a16:creationId xmlns:a16="http://schemas.microsoft.com/office/drawing/2014/main" id="{086A4D36-5CBB-4937-A634-336906FF7F3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257" y="13569"/>
              <a:ext cx="2" cy="306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 sz="1708"/>
            </a:p>
          </p:txBody>
        </p:sp>
        <p:sp>
          <p:nvSpPr>
            <p:cNvPr id="44" name="Line 111">
              <a:extLst>
                <a:ext uri="{FF2B5EF4-FFF2-40B4-BE49-F238E27FC236}">
                  <a16:creationId xmlns:a16="http://schemas.microsoft.com/office/drawing/2014/main" id="{087EB7BB-D78F-4BF8-9BB2-0AEECF8BBFC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644" y="13570"/>
              <a:ext cx="1" cy="306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 sz="1708"/>
            </a:p>
          </p:txBody>
        </p:sp>
        <p:sp>
          <p:nvSpPr>
            <p:cNvPr id="45" name="Line 112">
              <a:extLst>
                <a:ext uri="{FF2B5EF4-FFF2-40B4-BE49-F238E27FC236}">
                  <a16:creationId xmlns:a16="http://schemas.microsoft.com/office/drawing/2014/main" id="{D91E4C9F-15E1-4D38-B1AC-748831FF457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50" y="14187"/>
              <a:ext cx="614" cy="1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 sz="1708"/>
            </a:p>
          </p:txBody>
        </p:sp>
        <p:sp>
          <p:nvSpPr>
            <p:cNvPr id="46" name="Line 113">
              <a:extLst>
                <a:ext uri="{FF2B5EF4-FFF2-40B4-BE49-F238E27FC236}">
                  <a16:creationId xmlns:a16="http://schemas.microsoft.com/office/drawing/2014/main" id="{36218611-3C95-4920-8B45-BC567128009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564" y="14494"/>
              <a:ext cx="613" cy="3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 sz="1708"/>
            </a:p>
          </p:txBody>
        </p:sp>
        <p:sp>
          <p:nvSpPr>
            <p:cNvPr id="47" name="Line 114">
              <a:extLst>
                <a:ext uri="{FF2B5EF4-FFF2-40B4-BE49-F238E27FC236}">
                  <a16:creationId xmlns:a16="http://schemas.microsoft.com/office/drawing/2014/main" id="{6D8AF67F-0B13-4114-A6F3-9A0A356FA99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564" y="14187"/>
              <a:ext cx="2" cy="306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 sz="1708"/>
            </a:p>
          </p:txBody>
        </p:sp>
        <p:sp>
          <p:nvSpPr>
            <p:cNvPr id="48" name="Line 115">
              <a:extLst>
                <a:ext uri="{FF2B5EF4-FFF2-40B4-BE49-F238E27FC236}">
                  <a16:creationId xmlns:a16="http://schemas.microsoft.com/office/drawing/2014/main" id="{D5DAABBD-0F4E-4138-BE69-9B103A76E0D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950" y="14187"/>
              <a:ext cx="2" cy="306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 sz="1708"/>
            </a:p>
          </p:txBody>
        </p:sp>
        <p:sp>
          <p:nvSpPr>
            <p:cNvPr id="49" name="Line 116">
              <a:extLst>
                <a:ext uri="{FF2B5EF4-FFF2-40B4-BE49-F238E27FC236}">
                  <a16:creationId xmlns:a16="http://schemas.microsoft.com/office/drawing/2014/main" id="{E1DB063D-ECEC-40AE-87F4-6158F321EC7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57" y="14804"/>
              <a:ext cx="613" cy="1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 sz="1708"/>
            </a:p>
          </p:txBody>
        </p:sp>
        <p:sp>
          <p:nvSpPr>
            <p:cNvPr id="50" name="Line 117">
              <a:extLst>
                <a:ext uri="{FF2B5EF4-FFF2-40B4-BE49-F238E27FC236}">
                  <a16:creationId xmlns:a16="http://schemas.microsoft.com/office/drawing/2014/main" id="{B5769437-6327-471A-90ED-22E0B5A817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870" y="15112"/>
              <a:ext cx="613" cy="2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 sz="1708"/>
            </a:p>
          </p:txBody>
        </p:sp>
        <p:sp>
          <p:nvSpPr>
            <p:cNvPr id="51" name="Line 118">
              <a:extLst>
                <a:ext uri="{FF2B5EF4-FFF2-40B4-BE49-F238E27FC236}">
                  <a16:creationId xmlns:a16="http://schemas.microsoft.com/office/drawing/2014/main" id="{A9E57567-A9D1-4863-B6B5-745904BDBD5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870" y="14804"/>
              <a:ext cx="2" cy="306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 sz="1708"/>
            </a:p>
          </p:txBody>
        </p:sp>
        <p:sp>
          <p:nvSpPr>
            <p:cNvPr id="52" name="Line 119">
              <a:extLst>
                <a:ext uri="{FF2B5EF4-FFF2-40B4-BE49-F238E27FC236}">
                  <a16:creationId xmlns:a16="http://schemas.microsoft.com/office/drawing/2014/main" id="{13A95F66-9BD5-447D-BFD3-F4891104096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257" y="14805"/>
              <a:ext cx="1" cy="306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 sz="1708"/>
            </a:p>
          </p:txBody>
        </p:sp>
        <p:sp>
          <p:nvSpPr>
            <p:cNvPr id="53" name="Line 120">
              <a:extLst>
                <a:ext uri="{FF2B5EF4-FFF2-40B4-BE49-F238E27FC236}">
                  <a16:creationId xmlns:a16="http://schemas.microsoft.com/office/drawing/2014/main" id="{3163E9BE-3450-40D0-98CE-5DE3680B023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63" y="12952"/>
              <a:ext cx="614" cy="1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 sz="1708"/>
            </a:p>
          </p:txBody>
        </p:sp>
        <p:sp>
          <p:nvSpPr>
            <p:cNvPr id="54" name="Line 121">
              <a:extLst>
                <a:ext uri="{FF2B5EF4-FFF2-40B4-BE49-F238E27FC236}">
                  <a16:creationId xmlns:a16="http://schemas.microsoft.com/office/drawing/2014/main" id="{4A819C92-9943-41D6-AA8D-B269BCEDDB1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177" y="13260"/>
              <a:ext cx="612" cy="2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 sz="1708"/>
            </a:p>
          </p:txBody>
        </p:sp>
        <p:sp>
          <p:nvSpPr>
            <p:cNvPr id="55" name="Line 122">
              <a:extLst>
                <a:ext uri="{FF2B5EF4-FFF2-40B4-BE49-F238E27FC236}">
                  <a16:creationId xmlns:a16="http://schemas.microsoft.com/office/drawing/2014/main" id="{E35345E3-4F1D-4584-AE7C-4273DD34414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177" y="12952"/>
              <a:ext cx="1" cy="306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 sz="1708"/>
            </a:p>
          </p:txBody>
        </p:sp>
        <p:sp>
          <p:nvSpPr>
            <p:cNvPr id="56" name="Line 123">
              <a:extLst>
                <a:ext uri="{FF2B5EF4-FFF2-40B4-BE49-F238E27FC236}">
                  <a16:creationId xmlns:a16="http://schemas.microsoft.com/office/drawing/2014/main" id="{C4A8FB50-4281-48CC-9736-700537EFA1B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563" y="12953"/>
              <a:ext cx="2" cy="306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 sz="1708"/>
            </a:p>
          </p:txBody>
        </p:sp>
        <p:sp>
          <p:nvSpPr>
            <p:cNvPr id="57" name="Line 124">
              <a:extLst>
                <a:ext uri="{FF2B5EF4-FFF2-40B4-BE49-F238E27FC236}">
                  <a16:creationId xmlns:a16="http://schemas.microsoft.com/office/drawing/2014/main" id="{914AC7BA-2B87-45E4-8656-4D07FA423EF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69" y="13569"/>
              <a:ext cx="614" cy="1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 sz="1708"/>
            </a:p>
          </p:txBody>
        </p:sp>
        <p:sp>
          <p:nvSpPr>
            <p:cNvPr id="58" name="Line 125">
              <a:extLst>
                <a:ext uri="{FF2B5EF4-FFF2-40B4-BE49-F238E27FC236}">
                  <a16:creationId xmlns:a16="http://schemas.microsoft.com/office/drawing/2014/main" id="{934E3EF0-4B05-4835-8B68-BB5655C3C55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483" y="13877"/>
              <a:ext cx="613" cy="3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 sz="1708"/>
            </a:p>
          </p:txBody>
        </p:sp>
        <p:sp>
          <p:nvSpPr>
            <p:cNvPr id="59" name="Line 126">
              <a:extLst>
                <a:ext uri="{FF2B5EF4-FFF2-40B4-BE49-F238E27FC236}">
                  <a16:creationId xmlns:a16="http://schemas.microsoft.com/office/drawing/2014/main" id="{237D6C25-9B55-475A-B95A-5621712B826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483" y="13569"/>
              <a:ext cx="2" cy="306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 sz="1708"/>
            </a:p>
          </p:txBody>
        </p:sp>
        <p:sp>
          <p:nvSpPr>
            <p:cNvPr id="60" name="Line 127">
              <a:extLst>
                <a:ext uri="{FF2B5EF4-FFF2-40B4-BE49-F238E27FC236}">
                  <a16:creationId xmlns:a16="http://schemas.microsoft.com/office/drawing/2014/main" id="{B4F891BE-0911-4DAB-92F1-F11CDA464AF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869" y="13570"/>
              <a:ext cx="2" cy="306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 sz="1708"/>
            </a:p>
          </p:txBody>
        </p:sp>
        <p:sp>
          <p:nvSpPr>
            <p:cNvPr id="61" name="Line 128">
              <a:extLst>
                <a:ext uri="{FF2B5EF4-FFF2-40B4-BE49-F238E27FC236}">
                  <a16:creationId xmlns:a16="http://schemas.microsoft.com/office/drawing/2014/main" id="{12D996F9-C571-4CF3-8603-48FA8468A9A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76" y="14187"/>
              <a:ext cx="613" cy="1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 sz="1708"/>
            </a:p>
          </p:txBody>
        </p:sp>
        <p:sp>
          <p:nvSpPr>
            <p:cNvPr id="62" name="Line 129">
              <a:extLst>
                <a:ext uri="{FF2B5EF4-FFF2-40B4-BE49-F238E27FC236}">
                  <a16:creationId xmlns:a16="http://schemas.microsoft.com/office/drawing/2014/main" id="{A6EA7060-3847-4BC7-9549-4AD1FCBF487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789" y="14494"/>
              <a:ext cx="613" cy="3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 sz="1708"/>
            </a:p>
          </p:txBody>
        </p:sp>
        <p:sp>
          <p:nvSpPr>
            <p:cNvPr id="63" name="Line 130">
              <a:extLst>
                <a:ext uri="{FF2B5EF4-FFF2-40B4-BE49-F238E27FC236}">
                  <a16:creationId xmlns:a16="http://schemas.microsoft.com/office/drawing/2014/main" id="{8AD4EAFD-FF70-4360-AD3C-D35CC7CDC8E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789" y="14187"/>
              <a:ext cx="2" cy="306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 sz="1708"/>
            </a:p>
          </p:txBody>
        </p:sp>
        <p:sp>
          <p:nvSpPr>
            <p:cNvPr id="64" name="Line 131">
              <a:extLst>
                <a:ext uri="{FF2B5EF4-FFF2-40B4-BE49-F238E27FC236}">
                  <a16:creationId xmlns:a16="http://schemas.microsoft.com/office/drawing/2014/main" id="{80A2B32A-06C0-4542-9A31-C7590193D98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176" y="14187"/>
              <a:ext cx="1" cy="306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 sz="1708"/>
            </a:p>
          </p:txBody>
        </p:sp>
        <p:sp>
          <p:nvSpPr>
            <p:cNvPr id="65" name="Line 132">
              <a:extLst>
                <a:ext uri="{FF2B5EF4-FFF2-40B4-BE49-F238E27FC236}">
                  <a16:creationId xmlns:a16="http://schemas.microsoft.com/office/drawing/2014/main" id="{1ABFBD8E-8362-4BE6-A62D-B157CC83DAA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2" y="14804"/>
              <a:ext cx="614" cy="1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 sz="1708"/>
            </a:p>
          </p:txBody>
        </p:sp>
        <p:sp>
          <p:nvSpPr>
            <p:cNvPr id="66" name="Line 133">
              <a:extLst>
                <a:ext uri="{FF2B5EF4-FFF2-40B4-BE49-F238E27FC236}">
                  <a16:creationId xmlns:a16="http://schemas.microsoft.com/office/drawing/2014/main" id="{DF289EAF-9BA6-4DE6-8404-31648B45CD8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096" y="15112"/>
              <a:ext cx="613" cy="2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 sz="1708"/>
            </a:p>
          </p:txBody>
        </p:sp>
        <p:sp>
          <p:nvSpPr>
            <p:cNvPr id="69" name="Line 134">
              <a:extLst>
                <a:ext uri="{FF2B5EF4-FFF2-40B4-BE49-F238E27FC236}">
                  <a16:creationId xmlns:a16="http://schemas.microsoft.com/office/drawing/2014/main" id="{529E731A-5D4E-4CE1-A968-83DB4FD4F81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096" y="14804"/>
              <a:ext cx="2" cy="306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 sz="1708"/>
            </a:p>
          </p:txBody>
        </p:sp>
        <p:sp>
          <p:nvSpPr>
            <p:cNvPr id="70" name="Line 135">
              <a:extLst>
                <a:ext uri="{FF2B5EF4-FFF2-40B4-BE49-F238E27FC236}">
                  <a16:creationId xmlns:a16="http://schemas.microsoft.com/office/drawing/2014/main" id="{10C5F245-2ED9-4ACA-817D-19E3EE28DF8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482" y="14805"/>
              <a:ext cx="2" cy="306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 sz="1708"/>
            </a:p>
          </p:txBody>
        </p:sp>
        <p:sp>
          <p:nvSpPr>
            <p:cNvPr id="71" name="Line 136">
              <a:extLst>
                <a:ext uri="{FF2B5EF4-FFF2-40B4-BE49-F238E27FC236}">
                  <a16:creationId xmlns:a16="http://schemas.microsoft.com/office/drawing/2014/main" id="{6E60B6D2-4BF5-4979-96CB-E27B1E8F3AF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789" y="12952"/>
              <a:ext cx="613" cy="1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 sz="1708"/>
            </a:p>
          </p:txBody>
        </p:sp>
        <p:sp>
          <p:nvSpPr>
            <p:cNvPr id="72" name="Line 137">
              <a:extLst>
                <a:ext uri="{FF2B5EF4-FFF2-40B4-BE49-F238E27FC236}">
                  <a16:creationId xmlns:a16="http://schemas.microsoft.com/office/drawing/2014/main" id="{1CAEAE0E-5E4D-4D57-BC21-C75CB168B3F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402" y="13260"/>
              <a:ext cx="306" cy="2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 sz="1708"/>
            </a:p>
          </p:txBody>
        </p:sp>
        <p:sp>
          <p:nvSpPr>
            <p:cNvPr id="73" name="Line 138">
              <a:extLst>
                <a:ext uri="{FF2B5EF4-FFF2-40B4-BE49-F238E27FC236}">
                  <a16:creationId xmlns:a16="http://schemas.microsoft.com/office/drawing/2014/main" id="{B9843C09-D34F-4058-B1DA-9FADD7AB82A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402" y="12952"/>
              <a:ext cx="2" cy="306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 sz="1708"/>
            </a:p>
          </p:txBody>
        </p:sp>
        <p:sp>
          <p:nvSpPr>
            <p:cNvPr id="74" name="Line 139">
              <a:extLst>
                <a:ext uri="{FF2B5EF4-FFF2-40B4-BE49-F238E27FC236}">
                  <a16:creationId xmlns:a16="http://schemas.microsoft.com/office/drawing/2014/main" id="{89CD4195-8074-4E1B-B803-8C10AEA03FB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789" y="12953"/>
              <a:ext cx="1" cy="306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 sz="1708"/>
            </a:p>
          </p:txBody>
        </p:sp>
        <p:sp>
          <p:nvSpPr>
            <p:cNvPr id="75" name="Line 140">
              <a:extLst>
                <a:ext uri="{FF2B5EF4-FFF2-40B4-BE49-F238E27FC236}">
                  <a16:creationId xmlns:a16="http://schemas.microsoft.com/office/drawing/2014/main" id="{25148A6B-77BF-4DE0-A5E8-5E1F131012C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096" y="13569"/>
              <a:ext cx="612" cy="1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 sz="1708"/>
            </a:p>
          </p:txBody>
        </p:sp>
        <p:sp>
          <p:nvSpPr>
            <p:cNvPr id="76" name="Line 141">
              <a:extLst>
                <a:ext uri="{FF2B5EF4-FFF2-40B4-BE49-F238E27FC236}">
                  <a16:creationId xmlns:a16="http://schemas.microsoft.com/office/drawing/2014/main" id="{DBD3575A-917F-45A5-95F3-86AD3D655B1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708" y="13569"/>
              <a:ext cx="2" cy="306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 sz="1708"/>
            </a:p>
          </p:txBody>
        </p:sp>
        <p:sp>
          <p:nvSpPr>
            <p:cNvPr id="77" name="Line 142">
              <a:extLst>
                <a:ext uri="{FF2B5EF4-FFF2-40B4-BE49-F238E27FC236}">
                  <a16:creationId xmlns:a16="http://schemas.microsoft.com/office/drawing/2014/main" id="{45E2570A-4843-4B8D-A6C1-641D4F2D026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096" y="13570"/>
              <a:ext cx="1" cy="306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 sz="1708"/>
            </a:p>
          </p:txBody>
        </p:sp>
        <p:sp>
          <p:nvSpPr>
            <p:cNvPr id="78" name="Line 143">
              <a:extLst>
                <a:ext uri="{FF2B5EF4-FFF2-40B4-BE49-F238E27FC236}">
                  <a16:creationId xmlns:a16="http://schemas.microsoft.com/office/drawing/2014/main" id="{0AC81772-C45D-474D-AADE-B4EDC82F08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402" y="14186"/>
              <a:ext cx="306" cy="1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 sz="1708"/>
            </a:p>
          </p:txBody>
        </p:sp>
        <p:sp>
          <p:nvSpPr>
            <p:cNvPr id="79" name="Line 144">
              <a:extLst>
                <a:ext uri="{FF2B5EF4-FFF2-40B4-BE49-F238E27FC236}">
                  <a16:creationId xmlns:a16="http://schemas.microsoft.com/office/drawing/2014/main" id="{7A67EBB6-72B6-4575-A12D-DA7CEC40756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402" y="14187"/>
              <a:ext cx="1" cy="306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 sz="1708"/>
            </a:p>
          </p:txBody>
        </p:sp>
      </p:grpSp>
    </p:spTree>
    <p:extLst>
      <p:ext uri="{BB962C8B-B14F-4D97-AF65-F5344CB8AC3E}">
        <p14:creationId xmlns:p14="http://schemas.microsoft.com/office/powerpoint/2010/main" val="1513408557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2D5E0E2-28BE-4ECC-8752-0021B9C361D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 dirty="0" err="1"/>
              <a:t>스테핑</a:t>
            </a:r>
            <a:r>
              <a:rPr lang="ko-KR" altLang="en-US" dirty="0"/>
              <a:t> 모터</a:t>
            </a:r>
          </a:p>
        </p:txBody>
      </p:sp>
      <p:sp>
        <p:nvSpPr>
          <p:cNvPr id="9" name="텍스트 개체 틀 3">
            <a:extLst>
              <a:ext uri="{FF2B5EF4-FFF2-40B4-BE49-F238E27FC236}">
                <a16:creationId xmlns:a16="http://schemas.microsoft.com/office/drawing/2014/main" id="{C14BC268-CA41-4807-BA50-B67EDB8DAD6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ko-KR" altLang="en-US"/>
              <a:t>모터 제어</a:t>
            </a:r>
          </a:p>
        </p:txBody>
      </p:sp>
      <p:sp>
        <p:nvSpPr>
          <p:cNvPr id="80" name="Rectangle 3">
            <a:extLst>
              <a:ext uri="{FF2B5EF4-FFF2-40B4-BE49-F238E27FC236}">
                <a16:creationId xmlns:a16="http://schemas.microsoft.com/office/drawing/2014/main" id="{ACC43002-92E0-4274-92A4-40A2375B6EB7}"/>
              </a:ext>
            </a:extLst>
          </p:cNvPr>
          <p:cNvSpPr txBox="1">
            <a:spLocks noChangeArrowheads="1"/>
          </p:cNvSpPr>
          <p:nvPr/>
        </p:nvSpPr>
        <p:spPr>
          <a:xfrm>
            <a:off x="1058853" y="1447768"/>
            <a:ext cx="7657306" cy="4372377"/>
          </a:xfrm>
        </p:spPr>
        <p:txBody>
          <a:bodyPr/>
          <a:lstStyle>
            <a:lvl1pPr marL="268191" indent="-268191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95959"/>
              </a:buClr>
              <a:buFont typeface="Wingdings" pitchFamily="2" charset="2"/>
              <a:buChar char="u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6382" indent="-176149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95959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6215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95959"/>
              </a:buClr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58434" indent="-185672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95959"/>
              </a:buClr>
              <a:buFont typeface="Wingdings" pitchFamily="2" charset="2"/>
              <a:buChar char="ü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6624" indent="-184084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95959"/>
              </a:buClr>
              <a:buFont typeface="Arial" pitchFamily="34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기본적인 동작은 </a:t>
            </a:r>
            <a:r>
              <a:rPr lang="en-US" altLang="ko-KR" dirty="0"/>
              <a:t>1</a:t>
            </a:r>
            <a:r>
              <a:rPr lang="ko-KR" altLang="en-US" dirty="0"/>
              <a:t>상 여자 방식과 동일하다</a:t>
            </a:r>
            <a:endParaRPr lang="en-US" altLang="ko-KR" dirty="0"/>
          </a:p>
          <a:p>
            <a:endParaRPr lang="ko-KR" altLang="en-US" dirty="0"/>
          </a:p>
          <a:p>
            <a:r>
              <a:rPr lang="ko-KR" altLang="en-US" dirty="0"/>
              <a:t>차이점은 토크를 좋게 하기 위해 </a:t>
            </a:r>
            <a:r>
              <a:rPr lang="en-US" altLang="ko-KR" dirty="0"/>
              <a:t>2</a:t>
            </a:r>
            <a:r>
              <a:rPr lang="ko-KR" altLang="en-US" dirty="0"/>
              <a:t>개의 코일을 동시에 </a:t>
            </a:r>
            <a:r>
              <a:rPr lang="ko-KR" altLang="en-US" dirty="0" err="1"/>
              <a:t>동작시킨다는</a:t>
            </a:r>
            <a:r>
              <a:rPr lang="ko-KR" altLang="en-US" dirty="0"/>
              <a:t> 것이다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en-US" altLang="ko-KR" dirty="0"/>
              <a:t>1</a:t>
            </a:r>
            <a:r>
              <a:rPr lang="ko-KR" altLang="en-US" dirty="0"/>
              <a:t>상 여자에 비하면 전류가 많이 흐르는 단점이 있지만 정지상의 </a:t>
            </a:r>
            <a:r>
              <a:rPr lang="ko-KR" altLang="en-US" dirty="0" err="1"/>
              <a:t>오버슈터나</a:t>
            </a:r>
            <a:r>
              <a:rPr lang="ko-KR" altLang="en-US" dirty="0"/>
              <a:t> </a:t>
            </a:r>
            <a:r>
              <a:rPr lang="ko-KR" altLang="en-US" dirty="0" err="1"/>
              <a:t>언더슈터가</a:t>
            </a:r>
            <a:r>
              <a:rPr lang="ko-KR" altLang="en-US" dirty="0"/>
              <a:t> 작고 과도 특성이 좋아진다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31071773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2D5E0E2-28BE-4ECC-8752-0021B9C361D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 dirty="0" err="1"/>
              <a:t>스테핑</a:t>
            </a:r>
            <a:r>
              <a:rPr lang="ko-KR" altLang="en-US" dirty="0"/>
              <a:t> 모터</a:t>
            </a:r>
          </a:p>
        </p:txBody>
      </p:sp>
      <p:sp>
        <p:nvSpPr>
          <p:cNvPr id="9" name="텍스트 개체 틀 3">
            <a:extLst>
              <a:ext uri="{FF2B5EF4-FFF2-40B4-BE49-F238E27FC236}">
                <a16:creationId xmlns:a16="http://schemas.microsoft.com/office/drawing/2014/main" id="{C14BC268-CA41-4807-BA50-B67EDB8DAD6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ko-KR" altLang="en-US"/>
              <a:t>모터 제어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581555D6-87C8-4B2F-B522-FA5B36218297}"/>
              </a:ext>
            </a:extLst>
          </p:cNvPr>
          <p:cNvSpPr txBox="1">
            <a:spLocks noChangeArrowheads="1"/>
          </p:cNvSpPr>
          <p:nvPr/>
        </p:nvSpPr>
        <p:spPr>
          <a:xfrm>
            <a:off x="827062" y="1052855"/>
            <a:ext cx="7657306" cy="4372377"/>
          </a:xfrm>
        </p:spPr>
        <p:txBody>
          <a:bodyPr/>
          <a:lstStyle>
            <a:lvl1pPr marL="268191" indent="-268191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95959"/>
              </a:buClr>
              <a:buFont typeface="Wingdings" pitchFamily="2" charset="2"/>
              <a:buChar char="u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6382" indent="-176149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95959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6215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95959"/>
              </a:buClr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58434" indent="-185672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95959"/>
              </a:buClr>
              <a:buFont typeface="Wingdings" pitchFamily="2" charset="2"/>
              <a:buChar char="ü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6624" indent="-184084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95959"/>
              </a:buClr>
              <a:buFont typeface="Arial" pitchFamily="34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/>
              <a:t>4</a:t>
            </a:r>
            <a:r>
              <a:rPr lang="ko-KR" altLang="en-US" sz="2000" dirty="0"/>
              <a:t>상 </a:t>
            </a:r>
            <a:r>
              <a:rPr lang="en-US" altLang="ko-KR" sz="2000" dirty="0"/>
              <a:t>motor </a:t>
            </a:r>
            <a:r>
              <a:rPr lang="ko-KR" altLang="en-US" sz="2000" dirty="0"/>
              <a:t>의 </a:t>
            </a:r>
            <a:r>
              <a:rPr lang="en-US" altLang="ko-KR" sz="2000" dirty="0"/>
              <a:t>1-2 </a:t>
            </a:r>
            <a:r>
              <a:rPr lang="ko-KR" altLang="en-US" sz="2000" dirty="0"/>
              <a:t>상 여자 동작 </a:t>
            </a:r>
          </a:p>
        </p:txBody>
      </p:sp>
      <p:grpSp>
        <p:nvGrpSpPr>
          <p:cNvPr id="6" name="Group 4">
            <a:extLst>
              <a:ext uri="{FF2B5EF4-FFF2-40B4-BE49-F238E27FC236}">
                <a16:creationId xmlns:a16="http://schemas.microsoft.com/office/drawing/2014/main" id="{EB5D05AE-E6D2-4886-93D1-6B3B7415E95F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468076" y="2054631"/>
            <a:ext cx="5464341" cy="3825641"/>
            <a:chOff x="2419" y="12025"/>
            <a:chExt cx="4596" cy="3241"/>
          </a:xfrm>
        </p:grpSpPr>
        <p:sp>
          <p:nvSpPr>
            <p:cNvPr id="7" name="AutoShape 5">
              <a:extLst>
                <a:ext uri="{FF2B5EF4-FFF2-40B4-BE49-F238E27FC236}">
                  <a16:creationId xmlns:a16="http://schemas.microsoft.com/office/drawing/2014/main" id="{10B175C8-FB5A-4A89-B1FB-5331835D578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419" y="12025"/>
              <a:ext cx="4596" cy="32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 sz="1708"/>
            </a:p>
          </p:txBody>
        </p:sp>
        <p:sp>
          <p:nvSpPr>
            <p:cNvPr id="8" name="Line 6">
              <a:extLst>
                <a:ext uri="{FF2B5EF4-FFF2-40B4-BE49-F238E27FC236}">
                  <a16:creationId xmlns:a16="http://schemas.microsoft.com/office/drawing/2014/main" id="{93AC0D8B-7090-4842-929C-C0A9F1DD1C0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38" y="12951"/>
              <a:ext cx="919" cy="1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 sz="1708"/>
            </a:p>
          </p:txBody>
        </p:sp>
        <p:sp>
          <p:nvSpPr>
            <p:cNvPr id="10" name="Line 7">
              <a:extLst>
                <a:ext uri="{FF2B5EF4-FFF2-40B4-BE49-F238E27FC236}">
                  <a16:creationId xmlns:a16="http://schemas.microsoft.com/office/drawing/2014/main" id="{29FB4889-619A-45A4-B62B-FFE850FF42A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257" y="13260"/>
              <a:ext cx="1532" cy="1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 sz="1708"/>
            </a:p>
          </p:txBody>
        </p:sp>
        <p:sp>
          <p:nvSpPr>
            <p:cNvPr id="11" name="Line 8">
              <a:extLst>
                <a:ext uri="{FF2B5EF4-FFF2-40B4-BE49-F238E27FC236}">
                  <a16:creationId xmlns:a16="http://schemas.microsoft.com/office/drawing/2014/main" id="{9B61A44D-A9DF-4246-8E19-1AA3146C234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257" y="12951"/>
              <a:ext cx="2" cy="306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 sz="1708"/>
            </a:p>
          </p:txBody>
        </p:sp>
        <p:sp>
          <p:nvSpPr>
            <p:cNvPr id="12" name="Line 9">
              <a:extLst>
                <a:ext uri="{FF2B5EF4-FFF2-40B4-BE49-F238E27FC236}">
                  <a16:creationId xmlns:a16="http://schemas.microsoft.com/office/drawing/2014/main" id="{7F4E4A3E-F499-43ED-A1CF-C3E0B456336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338" y="12952"/>
              <a:ext cx="1" cy="306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 sz="1708"/>
            </a:p>
          </p:txBody>
        </p:sp>
        <p:sp>
          <p:nvSpPr>
            <p:cNvPr id="13" name="Line 10">
              <a:extLst>
                <a:ext uri="{FF2B5EF4-FFF2-40B4-BE49-F238E27FC236}">
                  <a16:creationId xmlns:a16="http://schemas.microsoft.com/office/drawing/2014/main" id="{E3DB09EB-D215-4857-8AA3-8D79E7EB02E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032" y="13260"/>
              <a:ext cx="306" cy="1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 sz="1708"/>
            </a:p>
          </p:txBody>
        </p:sp>
        <p:sp>
          <p:nvSpPr>
            <p:cNvPr id="14" name="Line 11">
              <a:extLst>
                <a:ext uri="{FF2B5EF4-FFF2-40B4-BE49-F238E27FC236}">
                  <a16:creationId xmlns:a16="http://schemas.microsoft.com/office/drawing/2014/main" id="{B6A9310E-7CE8-4C17-BA71-266918D5BF5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645" y="15110"/>
              <a:ext cx="1530" cy="2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 sz="1708"/>
            </a:p>
          </p:txBody>
        </p:sp>
        <p:sp>
          <p:nvSpPr>
            <p:cNvPr id="15" name="Line 12">
              <a:extLst>
                <a:ext uri="{FF2B5EF4-FFF2-40B4-BE49-F238E27FC236}">
                  <a16:creationId xmlns:a16="http://schemas.microsoft.com/office/drawing/2014/main" id="{781FD93B-A111-41AE-BD7D-8023CB28BA3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032" y="13877"/>
              <a:ext cx="917" cy="1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 sz="1708"/>
            </a:p>
          </p:txBody>
        </p:sp>
        <p:sp>
          <p:nvSpPr>
            <p:cNvPr id="16" name="Line 13">
              <a:extLst>
                <a:ext uri="{FF2B5EF4-FFF2-40B4-BE49-F238E27FC236}">
                  <a16:creationId xmlns:a16="http://schemas.microsoft.com/office/drawing/2014/main" id="{E738F83C-BBD5-438D-A8D8-C57DF10C6EF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032" y="14493"/>
              <a:ext cx="1530" cy="1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 sz="1708"/>
            </a:p>
          </p:txBody>
        </p:sp>
        <p:sp>
          <p:nvSpPr>
            <p:cNvPr id="17" name="Line 14">
              <a:extLst>
                <a:ext uri="{FF2B5EF4-FFF2-40B4-BE49-F238E27FC236}">
                  <a16:creationId xmlns:a16="http://schemas.microsoft.com/office/drawing/2014/main" id="{56DB16B6-26EE-4F75-A91F-FE82C4F9CEC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39" y="12334"/>
              <a:ext cx="1" cy="2778"/>
            </a:xfrm>
            <a:prstGeom prst="line">
              <a:avLst/>
            </a:prstGeom>
            <a:noFill/>
            <a:ln w="28575">
              <a:solidFill>
                <a:srgbClr val="80808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 sz="1708"/>
            </a:p>
          </p:txBody>
        </p:sp>
        <p:sp>
          <p:nvSpPr>
            <p:cNvPr id="18" name="Line 15">
              <a:extLst>
                <a:ext uri="{FF2B5EF4-FFF2-40B4-BE49-F238E27FC236}">
                  <a16:creationId xmlns:a16="http://schemas.microsoft.com/office/drawing/2014/main" id="{6BAA578B-C338-4331-8E0E-3A9216D44D1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45" y="12334"/>
              <a:ext cx="2" cy="2778"/>
            </a:xfrm>
            <a:prstGeom prst="line">
              <a:avLst/>
            </a:prstGeom>
            <a:noFill/>
            <a:ln w="28575">
              <a:solidFill>
                <a:srgbClr val="80808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 sz="1708"/>
            </a:p>
          </p:txBody>
        </p:sp>
        <p:sp>
          <p:nvSpPr>
            <p:cNvPr id="19" name="Line 16">
              <a:extLst>
                <a:ext uri="{FF2B5EF4-FFF2-40B4-BE49-F238E27FC236}">
                  <a16:creationId xmlns:a16="http://schemas.microsoft.com/office/drawing/2014/main" id="{0530E38A-54BB-4576-8814-A2FC8A0A877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32" y="12334"/>
              <a:ext cx="2" cy="2778"/>
            </a:xfrm>
            <a:prstGeom prst="line">
              <a:avLst/>
            </a:prstGeom>
            <a:noFill/>
            <a:ln w="28575">
              <a:solidFill>
                <a:srgbClr val="80808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 sz="1708"/>
            </a:p>
          </p:txBody>
        </p:sp>
        <p:sp>
          <p:nvSpPr>
            <p:cNvPr id="20" name="Line 17">
              <a:extLst>
                <a:ext uri="{FF2B5EF4-FFF2-40B4-BE49-F238E27FC236}">
                  <a16:creationId xmlns:a16="http://schemas.microsoft.com/office/drawing/2014/main" id="{19D3232D-6922-42B9-8EC2-B3DBE859DE6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58" y="12334"/>
              <a:ext cx="1" cy="2778"/>
            </a:xfrm>
            <a:prstGeom prst="line">
              <a:avLst/>
            </a:prstGeom>
            <a:noFill/>
            <a:ln w="28575">
              <a:solidFill>
                <a:srgbClr val="80808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 sz="1708"/>
            </a:p>
          </p:txBody>
        </p:sp>
        <p:sp>
          <p:nvSpPr>
            <p:cNvPr id="21" name="Line 18">
              <a:extLst>
                <a:ext uri="{FF2B5EF4-FFF2-40B4-BE49-F238E27FC236}">
                  <a16:creationId xmlns:a16="http://schemas.microsoft.com/office/drawing/2014/main" id="{0EFA5D92-C4AB-4C13-9F7D-C7CD2557ABF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64" y="12334"/>
              <a:ext cx="3" cy="2778"/>
            </a:xfrm>
            <a:prstGeom prst="line">
              <a:avLst/>
            </a:prstGeom>
            <a:noFill/>
            <a:ln w="28575">
              <a:solidFill>
                <a:srgbClr val="80808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 sz="1708"/>
            </a:p>
          </p:txBody>
        </p:sp>
        <p:sp>
          <p:nvSpPr>
            <p:cNvPr id="22" name="Line 19">
              <a:extLst>
                <a:ext uri="{FF2B5EF4-FFF2-40B4-BE49-F238E27FC236}">
                  <a16:creationId xmlns:a16="http://schemas.microsoft.com/office/drawing/2014/main" id="{14B7D483-4E10-4974-B36D-39FBCEEA73B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51" y="12334"/>
              <a:ext cx="1" cy="2778"/>
            </a:xfrm>
            <a:prstGeom prst="line">
              <a:avLst/>
            </a:prstGeom>
            <a:noFill/>
            <a:ln w="28575">
              <a:solidFill>
                <a:srgbClr val="80808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 sz="1708"/>
            </a:p>
          </p:txBody>
        </p:sp>
        <p:sp>
          <p:nvSpPr>
            <p:cNvPr id="23" name="Line 20">
              <a:extLst>
                <a:ext uri="{FF2B5EF4-FFF2-40B4-BE49-F238E27FC236}">
                  <a16:creationId xmlns:a16="http://schemas.microsoft.com/office/drawing/2014/main" id="{A677A514-1216-4792-B442-2ACD6376C0E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78" y="12334"/>
              <a:ext cx="1" cy="2778"/>
            </a:xfrm>
            <a:prstGeom prst="line">
              <a:avLst/>
            </a:prstGeom>
            <a:noFill/>
            <a:ln w="28575">
              <a:solidFill>
                <a:srgbClr val="80808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 sz="1708"/>
            </a:p>
          </p:txBody>
        </p:sp>
        <p:sp>
          <p:nvSpPr>
            <p:cNvPr id="24" name="Line 21">
              <a:extLst>
                <a:ext uri="{FF2B5EF4-FFF2-40B4-BE49-F238E27FC236}">
                  <a16:creationId xmlns:a16="http://schemas.microsoft.com/office/drawing/2014/main" id="{B7820160-BAE0-4DFC-9509-A38ECF1F535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" y="12334"/>
              <a:ext cx="3" cy="2778"/>
            </a:xfrm>
            <a:prstGeom prst="line">
              <a:avLst/>
            </a:prstGeom>
            <a:noFill/>
            <a:ln w="28575">
              <a:solidFill>
                <a:srgbClr val="80808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 sz="1708"/>
            </a:p>
          </p:txBody>
        </p:sp>
        <p:sp>
          <p:nvSpPr>
            <p:cNvPr id="25" name="Line 22">
              <a:extLst>
                <a:ext uri="{FF2B5EF4-FFF2-40B4-BE49-F238E27FC236}">
                  <a16:creationId xmlns:a16="http://schemas.microsoft.com/office/drawing/2014/main" id="{FF098C18-5277-4836-BC16-F41B07719D3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70" y="12334"/>
              <a:ext cx="1" cy="2778"/>
            </a:xfrm>
            <a:prstGeom prst="line">
              <a:avLst/>
            </a:prstGeom>
            <a:noFill/>
            <a:ln w="28575">
              <a:solidFill>
                <a:srgbClr val="80808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 sz="1708"/>
            </a:p>
          </p:txBody>
        </p:sp>
        <p:sp>
          <p:nvSpPr>
            <p:cNvPr id="26" name="Line 23">
              <a:extLst>
                <a:ext uri="{FF2B5EF4-FFF2-40B4-BE49-F238E27FC236}">
                  <a16:creationId xmlns:a16="http://schemas.microsoft.com/office/drawing/2014/main" id="{5B638468-FE0A-4C19-BFE8-C8301BED584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097" y="12334"/>
              <a:ext cx="1" cy="2778"/>
            </a:xfrm>
            <a:prstGeom prst="line">
              <a:avLst/>
            </a:prstGeom>
            <a:noFill/>
            <a:ln w="28575">
              <a:solidFill>
                <a:srgbClr val="80808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 sz="1708"/>
            </a:p>
          </p:txBody>
        </p:sp>
        <p:sp>
          <p:nvSpPr>
            <p:cNvPr id="27" name="Line 24">
              <a:extLst>
                <a:ext uri="{FF2B5EF4-FFF2-40B4-BE49-F238E27FC236}">
                  <a16:creationId xmlns:a16="http://schemas.microsoft.com/office/drawing/2014/main" id="{BC74B838-81AC-480E-9EF7-FF716626014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402" y="12334"/>
              <a:ext cx="3" cy="2778"/>
            </a:xfrm>
            <a:prstGeom prst="line">
              <a:avLst/>
            </a:prstGeom>
            <a:noFill/>
            <a:ln w="28575">
              <a:solidFill>
                <a:srgbClr val="80808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 sz="1708"/>
            </a:p>
          </p:txBody>
        </p:sp>
        <p:sp>
          <p:nvSpPr>
            <p:cNvPr id="28" name="Line 25">
              <a:extLst>
                <a:ext uri="{FF2B5EF4-FFF2-40B4-BE49-F238E27FC236}">
                  <a16:creationId xmlns:a16="http://schemas.microsoft.com/office/drawing/2014/main" id="{FA344694-9192-4753-952A-5BFB00C97A5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789" y="12334"/>
              <a:ext cx="1" cy="2778"/>
            </a:xfrm>
            <a:prstGeom prst="line">
              <a:avLst/>
            </a:prstGeom>
            <a:noFill/>
            <a:ln w="28575">
              <a:solidFill>
                <a:srgbClr val="80808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 sz="1708"/>
            </a:p>
          </p:txBody>
        </p:sp>
        <p:sp>
          <p:nvSpPr>
            <p:cNvPr id="29" name="Line 26">
              <a:extLst>
                <a:ext uri="{FF2B5EF4-FFF2-40B4-BE49-F238E27FC236}">
                  <a16:creationId xmlns:a16="http://schemas.microsoft.com/office/drawing/2014/main" id="{087AAF7F-9D93-499E-A7D0-A8B699BE1ED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09" y="12334"/>
              <a:ext cx="2" cy="2778"/>
            </a:xfrm>
            <a:prstGeom prst="line">
              <a:avLst/>
            </a:prstGeom>
            <a:noFill/>
            <a:ln w="28575">
              <a:solidFill>
                <a:srgbClr val="80808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 sz="1708"/>
            </a:p>
          </p:txBody>
        </p:sp>
        <p:sp>
          <p:nvSpPr>
            <p:cNvPr id="30" name="Text Box 27">
              <a:extLst>
                <a:ext uri="{FF2B5EF4-FFF2-40B4-BE49-F238E27FC236}">
                  <a16:creationId xmlns:a16="http://schemas.microsoft.com/office/drawing/2014/main" id="{D9A4700B-3AC6-45BD-9183-9333D95D452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72" y="13106"/>
              <a:ext cx="460" cy="30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7078" tIns="0" rIns="17078" bIns="0"/>
            <a:lstStyle>
              <a:lvl1pPr marL="447675" indent="-447675" algn="l">
                <a:spcBef>
                  <a:spcPct val="0"/>
                </a:spcBef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algn="l">
                <a:spcBef>
                  <a:spcPct val="0"/>
                </a:spcBef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algn="l">
                <a:spcBef>
                  <a:spcPct val="0"/>
                </a:spcBef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algn="l">
                <a:spcBef>
                  <a:spcPct val="0"/>
                </a:spcBef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algn="l">
                <a:spcBef>
                  <a:spcPct val="0"/>
                </a:spcBef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just">
                <a:spcBef>
                  <a:spcPct val="20000"/>
                </a:spcBef>
                <a:buFont typeface="Wingdings" panose="05000000000000000000" pitchFamily="2" charset="2"/>
                <a:buNone/>
              </a:pPr>
              <a:r>
                <a:rPr lang="en-US" altLang="ko-KR" sz="1328">
                  <a:solidFill>
                    <a:srgbClr val="00006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A</a:t>
              </a:r>
              <a:r>
                <a:rPr lang="ko-KR" altLang="en-US" sz="1328">
                  <a:solidFill>
                    <a:srgbClr val="00006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상</a:t>
              </a:r>
              <a:endParaRPr lang="ko-KR" altLang="en-US" sz="1898">
                <a:solidFill>
                  <a:srgbClr val="0000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" name="Text Box 28">
              <a:extLst>
                <a:ext uri="{FF2B5EF4-FFF2-40B4-BE49-F238E27FC236}">
                  <a16:creationId xmlns:a16="http://schemas.microsoft.com/office/drawing/2014/main" id="{D5718C4D-D44D-4776-813E-84F78D57BA4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72" y="13723"/>
              <a:ext cx="460" cy="30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7078" tIns="0" rIns="17078" bIns="0"/>
            <a:lstStyle>
              <a:lvl1pPr marL="447675" indent="-447675" algn="l">
                <a:spcBef>
                  <a:spcPct val="0"/>
                </a:spcBef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algn="l">
                <a:spcBef>
                  <a:spcPct val="0"/>
                </a:spcBef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algn="l">
                <a:spcBef>
                  <a:spcPct val="0"/>
                </a:spcBef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algn="l">
                <a:spcBef>
                  <a:spcPct val="0"/>
                </a:spcBef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algn="l">
                <a:spcBef>
                  <a:spcPct val="0"/>
                </a:spcBef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just">
                <a:spcBef>
                  <a:spcPct val="20000"/>
                </a:spcBef>
                <a:buFont typeface="Wingdings" panose="05000000000000000000" pitchFamily="2" charset="2"/>
                <a:buNone/>
              </a:pPr>
              <a:r>
                <a:rPr lang="en-US" altLang="ko-KR" sz="1328">
                  <a:solidFill>
                    <a:srgbClr val="00006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B</a:t>
              </a:r>
              <a:r>
                <a:rPr lang="ko-KR" altLang="en-US" sz="1328">
                  <a:solidFill>
                    <a:srgbClr val="00006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상</a:t>
              </a:r>
              <a:endParaRPr lang="ko-KR" altLang="en-US" sz="1898">
                <a:solidFill>
                  <a:srgbClr val="0000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" name="Text Box 29">
              <a:extLst>
                <a:ext uri="{FF2B5EF4-FFF2-40B4-BE49-F238E27FC236}">
                  <a16:creationId xmlns:a16="http://schemas.microsoft.com/office/drawing/2014/main" id="{27147795-2AE4-4A50-AE7F-F777DCF8E4A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72" y="14340"/>
              <a:ext cx="460" cy="30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7078" tIns="0" rIns="17078" bIns="0"/>
            <a:lstStyle>
              <a:lvl1pPr marL="447675" indent="-447675" algn="l">
                <a:spcBef>
                  <a:spcPct val="0"/>
                </a:spcBef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algn="l">
                <a:spcBef>
                  <a:spcPct val="0"/>
                </a:spcBef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algn="l">
                <a:spcBef>
                  <a:spcPct val="0"/>
                </a:spcBef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algn="l">
                <a:spcBef>
                  <a:spcPct val="0"/>
                </a:spcBef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algn="l">
                <a:spcBef>
                  <a:spcPct val="0"/>
                </a:spcBef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just">
                <a:spcBef>
                  <a:spcPct val="20000"/>
                </a:spcBef>
                <a:buFont typeface="Wingdings" panose="05000000000000000000" pitchFamily="2" charset="2"/>
                <a:buNone/>
              </a:pPr>
              <a:r>
                <a:rPr lang="en-US" altLang="ko-KR" sz="1328">
                  <a:solidFill>
                    <a:srgbClr val="00006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/A</a:t>
              </a:r>
              <a:r>
                <a:rPr lang="ko-KR" altLang="en-US" sz="1328">
                  <a:solidFill>
                    <a:srgbClr val="00006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상</a:t>
              </a:r>
              <a:endParaRPr lang="ko-KR" altLang="en-US" sz="1898">
                <a:solidFill>
                  <a:srgbClr val="0000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" name="Text Box 30">
              <a:extLst>
                <a:ext uri="{FF2B5EF4-FFF2-40B4-BE49-F238E27FC236}">
                  <a16:creationId xmlns:a16="http://schemas.microsoft.com/office/drawing/2014/main" id="{CEDEE4A8-14CA-4C41-AB46-EA5550BFEE3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72" y="14957"/>
              <a:ext cx="460" cy="30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7078" tIns="0" rIns="17078" bIns="0"/>
            <a:lstStyle>
              <a:lvl1pPr marL="447675" indent="-447675" algn="l">
                <a:spcBef>
                  <a:spcPct val="0"/>
                </a:spcBef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algn="l">
                <a:spcBef>
                  <a:spcPct val="0"/>
                </a:spcBef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algn="l">
                <a:spcBef>
                  <a:spcPct val="0"/>
                </a:spcBef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algn="l">
                <a:spcBef>
                  <a:spcPct val="0"/>
                </a:spcBef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algn="l">
                <a:spcBef>
                  <a:spcPct val="0"/>
                </a:spcBef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just">
                <a:spcBef>
                  <a:spcPct val="20000"/>
                </a:spcBef>
                <a:buFont typeface="Wingdings" panose="05000000000000000000" pitchFamily="2" charset="2"/>
                <a:buNone/>
              </a:pPr>
              <a:r>
                <a:rPr lang="en-US" altLang="ko-KR" sz="1328">
                  <a:solidFill>
                    <a:srgbClr val="00006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/B</a:t>
              </a:r>
              <a:r>
                <a:rPr lang="ko-KR" altLang="en-US" sz="1328">
                  <a:solidFill>
                    <a:srgbClr val="00006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상</a:t>
              </a:r>
              <a:endParaRPr lang="ko-KR" altLang="en-US" sz="1898">
                <a:solidFill>
                  <a:srgbClr val="0000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" name="Text Box 31">
              <a:extLst>
                <a:ext uri="{FF2B5EF4-FFF2-40B4-BE49-F238E27FC236}">
                  <a16:creationId xmlns:a16="http://schemas.microsoft.com/office/drawing/2014/main" id="{598D995B-B258-45EB-827F-72619410B04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38" y="12026"/>
              <a:ext cx="307" cy="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7078" tIns="0" rIns="17078" bIns="0"/>
            <a:lstStyle>
              <a:lvl1pPr marL="447675" indent="-447675" algn="l">
                <a:spcBef>
                  <a:spcPct val="0"/>
                </a:spcBef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algn="l">
                <a:spcBef>
                  <a:spcPct val="0"/>
                </a:spcBef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algn="l">
                <a:spcBef>
                  <a:spcPct val="0"/>
                </a:spcBef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algn="l">
                <a:spcBef>
                  <a:spcPct val="0"/>
                </a:spcBef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algn="l">
                <a:spcBef>
                  <a:spcPct val="0"/>
                </a:spcBef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>
                <a:spcBef>
                  <a:spcPct val="20000"/>
                </a:spcBef>
                <a:buFont typeface="Wingdings" panose="05000000000000000000" pitchFamily="2" charset="2"/>
                <a:buNone/>
              </a:pPr>
              <a:r>
                <a:rPr lang="ko-KR" altLang="en-US" sz="1328">
                  <a:solidFill>
                    <a:srgbClr val="00006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스</a:t>
              </a:r>
            </a:p>
            <a:p>
              <a:pPr algn="ctr">
                <a:spcBef>
                  <a:spcPct val="20000"/>
                </a:spcBef>
                <a:buFont typeface="Wingdings" panose="05000000000000000000" pitchFamily="2" charset="2"/>
                <a:buNone/>
              </a:pPr>
              <a:r>
                <a:rPr lang="ko-KR" altLang="en-US" sz="1328">
                  <a:solidFill>
                    <a:srgbClr val="00006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텝</a:t>
              </a:r>
            </a:p>
            <a:p>
              <a:pPr algn="ctr">
                <a:spcBef>
                  <a:spcPct val="20000"/>
                </a:spcBef>
                <a:buFont typeface="Wingdings" panose="05000000000000000000" pitchFamily="2" charset="2"/>
                <a:buNone/>
              </a:pPr>
              <a:r>
                <a:rPr lang="en-US" altLang="ko-KR" sz="1328">
                  <a:solidFill>
                    <a:srgbClr val="00006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  <a:endParaRPr lang="en-US" altLang="ko-KR" sz="1898">
                <a:solidFill>
                  <a:srgbClr val="0000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" name="Text Box 32">
              <a:extLst>
                <a:ext uri="{FF2B5EF4-FFF2-40B4-BE49-F238E27FC236}">
                  <a16:creationId xmlns:a16="http://schemas.microsoft.com/office/drawing/2014/main" id="{AC8B8914-CCD4-4B3B-AC16-206E67D7DA3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45" y="12026"/>
              <a:ext cx="305" cy="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7078" tIns="0" rIns="17078" bIns="0"/>
            <a:lstStyle>
              <a:lvl1pPr marL="447675" indent="-447675" algn="l">
                <a:spcBef>
                  <a:spcPct val="0"/>
                </a:spcBef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algn="l">
                <a:spcBef>
                  <a:spcPct val="0"/>
                </a:spcBef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algn="l">
                <a:spcBef>
                  <a:spcPct val="0"/>
                </a:spcBef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algn="l">
                <a:spcBef>
                  <a:spcPct val="0"/>
                </a:spcBef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algn="l">
                <a:spcBef>
                  <a:spcPct val="0"/>
                </a:spcBef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>
                <a:spcBef>
                  <a:spcPct val="20000"/>
                </a:spcBef>
                <a:buFont typeface="Wingdings" panose="05000000000000000000" pitchFamily="2" charset="2"/>
                <a:buNone/>
              </a:pPr>
              <a:r>
                <a:rPr lang="ko-KR" altLang="en-US" sz="1328">
                  <a:solidFill>
                    <a:srgbClr val="00006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스</a:t>
              </a:r>
            </a:p>
            <a:p>
              <a:pPr algn="ctr">
                <a:spcBef>
                  <a:spcPct val="20000"/>
                </a:spcBef>
                <a:buFont typeface="Wingdings" panose="05000000000000000000" pitchFamily="2" charset="2"/>
                <a:buNone/>
              </a:pPr>
              <a:r>
                <a:rPr lang="ko-KR" altLang="en-US" sz="1328">
                  <a:solidFill>
                    <a:srgbClr val="00006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텝</a:t>
              </a:r>
            </a:p>
            <a:p>
              <a:pPr algn="ctr">
                <a:spcBef>
                  <a:spcPct val="20000"/>
                </a:spcBef>
                <a:buFont typeface="Wingdings" panose="05000000000000000000" pitchFamily="2" charset="2"/>
                <a:buNone/>
              </a:pPr>
              <a:r>
                <a:rPr lang="en-US" altLang="ko-KR" sz="1328">
                  <a:solidFill>
                    <a:srgbClr val="00006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</a:t>
              </a:r>
              <a:endParaRPr lang="en-US" altLang="ko-KR" sz="1898">
                <a:solidFill>
                  <a:srgbClr val="0000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6" name="Text Box 33">
              <a:extLst>
                <a:ext uri="{FF2B5EF4-FFF2-40B4-BE49-F238E27FC236}">
                  <a16:creationId xmlns:a16="http://schemas.microsoft.com/office/drawing/2014/main" id="{49259D6F-C005-4D81-8B8C-A0443AF3976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51" y="12026"/>
              <a:ext cx="306" cy="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7078" tIns="0" rIns="17078" bIns="0"/>
            <a:lstStyle>
              <a:lvl1pPr marL="447675" indent="-447675" algn="l">
                <a:spcBef>
                  <a:spcPct val="0"/>
                </a:spcBef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algn="l">
                <a:spcBef>
                  <a:spcPct val="0"/>
                </a:spcBef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algn="l">
                <a:spcBef>
                  <a:spcPct val="0"/>
                </a:spcBef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algn="l">
                <a:spcBef>
                  <a:spcPct val="0"/>
                </a:spcBef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algn="l">
                <a:spcBef>
                  <a:spcPct val="0"/>
                </a:spcBef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>
                <a:spcBef>
                  <a:spcPct val="20000"/>
                </a:spcBef>
                <a:buFont typeface="Wingdings" panose="05000000000000000000" pitchFamily="2" charset="2"/>
                <a:buNone/>
              </a:pPr>
              <a:r>
                <a:rPr lang="ko-KR" altLang="en-US" sz="1328">
                  <a:solidFill>
                    <a:srgbClr val="00006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스</a:t>
              </a:r>
            </a:p>
            <a:p>
              <a:pPr algn="ctr">
                <a:spcBef>
                  <a:spcPct val="20000"/>
                </a:spcBef>
                <a:buFont typeface="Wingdings" panose="05000000000000000000" pitchFamily="2" charset="2"/>
                <a:buNone/>
              </a:pPr>
              <a:r>
                <a:rPr lang="ko-KR" altLang="en-US" sz="1328">
                  <a:solidFill>
                    <a:srgbClr val="00006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텝</a:t>
              </a:r>
            </a:p>
            <a:p>
              <a:pPr algn="ctr">
                <a:spcBef>
                  <a:spcPct val="20000"/>
                </a:spcBef>
                <a:buFont typeface="Wingdings" panose="05000000000000000000" pitchFamily="2" charset="2"/>
                <a:buNone/>
              </a:pPr>
              <a:r>
                <a:rPr lang="en-US" altLang="ko-KR" sz="1328">
                  <a:solidFill>
                    <a:srgbClr val="00006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</a:t>
              </a:r>
              <a:endParaRPr lang="en-US" altLang="ko-KR" sz="1898">
                <a:solidFill>
                  <a:srgbClr val="0000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" name="Text Box 34">
              <a:extLst>
                <a:ext uri="{FF2B5EF4-FFF2-40B4-BE49-F238E27FC236}">
                  <a16:creationId xmlns:a16="http://schemas.microsoft.com/office/drawing/2014/main" id="{0DF62A19-71FB-4619-AE75-FD9C8B02E89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57" y="12026"/>
              <a:ext cx="307" cy="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7078" tIns="0" rIns="17078" bIns="0"/>
            <a:lstStyle>
              <a:lvl1pPr marL="447675" indent="-447675" algn="l">
                <a:spcBef>
                  <a:spcPct val="0"/>
                </a:spcBef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algn="l">
                <a:spcBef>
                  <a:spcPct val="0"/>
                </a:spcBef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algn="l">
                <a:spcBef>
                  <a:spcPct val="0"/>
                </a:spcBef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algn="l">
                <a:spcBef>
                  <a:spcPct val="0"/>
                </a:spcBef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algn="l">
                <a:spcBef>
                  <a:spcPct val="0"/>
                </a:spcBef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>
                <a:spcBef>
                  <a:spcPct val="20000"/>
                </a:spcBef>
                <a:buFont typeface="Wingdings" panose="05000000000000000000" pitchFamily="2" charset="2"/>
                <a:buNone/>
              </a:pPr>
              <a:r>
                <a:rPr lang="ko-KR" altLang="en-US" sz="1328">
                  <a:solidFill>
                    <a:srgbClr val="00006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스</a:t>
              </a:r>
            </a:p>
            <a:p>
              <a:pPr algn="ctr">
                <a:spcBef>
                  <a:spcPct val="20000"/>
                </a:spcBef>
                <a:buFont typeface="Wingdings" panose="05000000000000000000" pitchFamily="2" charset="2"/>
                <a:buNone/>
              </a:pPr>
              <a:r>
                <a:rPr lang="ko-KR" altLang="en-US" sz="1328">
                  <a:solidFill>
                    <a:srgbClr val="00006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텝</a:t>
              </a:r>
            </a:p>
            <a:p>
              <a:pPr algn="ctr">
                <a:spcBef>
                  <a:spcPct val="20000"/>
                </a:spcBef>
                <a:buFont typeface="Wingdings" panose="05000000000000000000" pitchFamily="2" charset="2"/>
                <a:buNone/>
              </a:pPr>
              <a:r>
                <a:rPr lang="en-US" altLang="ko-KR" sz="1328">
                  <a:solidFill>
                    <a:srgbClr val="00006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4</a:t>
              </a:r>
              <a:endParaRPr lang="en-US" altLang="ko-KR" sz="1898">
                <a:solidFill>
                  <a:srgbClr val="0000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" name="Line 35">
              <a:extLst>
                <a:ext uri="{FF2B5EF4-FFF2-40B4-BE49-F238E27FC236}">
                  <a16:creationId xmlns:a16="http://schemas.microsoft.com/office/drawing/2014/main" id="{3C359122-7D8C-46FA-9713-5C582EFF689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50" y="13569"/>
              <a:ext cx="920" cy="1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 sz="1708"/>
            </a:p>
          </p:txBody>
        </p:sp>
        <p:sp>
          <p:nvSpPr>
            <p:cNvPr id="39" name="Line 36">
              <a:extLst>
                <a:ext uri="{FF2B5EF4-FFF2-40B4-BE49-F238E27FC236}">
                  <a16:creationId xmlns:a16="http://schemas.microsoft.com/office/drawing/2014/main" id="{15F7BDB2-7394-42A5-82B7-5BDCCD0DDB3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870" y="13877"/>
              <a:ext cx="1532" cy="3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 sz="1708"/>
            </a:p>
          </p:txBody>
        </p:sp>
        <p:sp>
          <p:nvSpPr>
            <p:cNvPr id="40" name="Line 37">
              <a:extLst>
                <a:ext uri="{FF2B5EF4-FFF2-40B4-BE49-F238E27FC236}">
                  <a16:creationId xmlns:a16="http://schemas.microsoft.com/office/drawing/2014/main" id="{C780BDEB-6C43-4FFC-94D4-87E7A33A721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870" y="13569"/>
              <a:ext cx="3" cy="306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 sz="1708"/>
            </a:p>
          </p:txBody>
        </p:sp>
        <p:sp>
          <p:nvSpPr>
            <p:cNvPr id="41" name="Line 38">
              <a:extLst>
                <a:ext uri="{FF2B5EF4-FFF2-40B4-BE49-F238E27FC236}">
                  <a16:creationId xmlns:a16="http://schemas.microsoft.com/office/drawing/2014/main" id="{B05420F1-47A6-4242-B6C7-C5F3C0BA9F7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950" y="13570"/>
              <a:ext cx="2" cy="306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 sz="1708"/>
            </a:p>
          </p:txBody>
        </p:sp>
        <p:sp>
          <p:nvSpPr>
            <p:cNvPr id="42" name="Line 39">
              <a:extLst>
                <a:ext uri="{FF2B5EF4-FFF2-40B4-BE49-F238E27FC236}">
                  <a16:creationId xmlns:a16="http://schemas.microsoft.com/office/drawing/2014/main" id="{38483048-9039-4F52-ACC1-F3DEF313351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63" y="14186"/>
              <a:ext cx="920" cy="1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 sz="1708"/>
            </a:p>
          </p:txBody>
        </p:sp>
        <p:sp>
          <p:nvSpPr>
            <p:cNvPr id="43" name="Line 40">
              <a:extLst>
                <a:ext uri="{FF2B5EF4-FFF2-40B4-BE49-F238E27FC236}">
                  <a16:creationId xmlns:a16="http://schemas.microsoft.com/office/drawing/2014/main" id="{283D3532-DB15-4AC3-BAB8-77FBD4987E8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483" y="14494"/>
              <a:ext cx="1225" cy="1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 sz="1708"/>
            </a:p>
          </p:txBody>
        </p:sp>
        <p:sp>
          <p:nvSpPr>
            <p:cNvPr id="44" name="Line 41">
              <a:extLst>
                <a:ext uri="{FF2B5EF4-FFF2-40B4-BE49-F238E27FC236}">
                  <a16:creationId xmlns:a16="http://schemas.microsoft.com/office/drawing/2014/main" id="{FFFE1768-B25A-4C05-93E3-EE4D677F68B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483" y="14186"/>
              <a:ext cx="2" cy="305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 sz="1708"/>
            </a:p>
          </p:txBody>
        </p:sp>
        <p:sp>
          <p:nvSpPr>
            <p:cNvPr id="45" name="Line 42">
              <a:extLst>
                <a:ext uri="{FF2B5EF4-FFF2-40B4-BE49-F238E27FC236}">
                  <a16:creationId xmlns:a16="http://schemas.microsoft.com/office/drawing/2014/main" id="{F4A2C534-BE55-480A-8AFE-9E0E4B6EE94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563" y="14186"/>
              <a:ext cx="2" cy="305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 sz="1708"/>
            </a:p>
          </p:txBody>
        </p:sp>
        <p:sp>
          <p:nvSpPr>
            <p:cNvPr id="46" name="Line 43">
              <a:extLst>
                <a:ext uri="{FF2B5EF4-FFF2-40B4-BE49-F238E27FC236}">
                  <a16:creationId xmlns:a16="http://schemas.microsoft.com/office/drawing/2014/main" id="{47B55551-E92D-4041-B595-1A6564B981E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77" y="14802"/>
              <a:ext cx="920" cy="1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 sz="1708"/>
            </a:p>
          </p:txBody>
        </p:sp>
        <p:sp>
          <p:nvSpPr>
            <p:cNvPr id="47" name="Line 44">
              <a:extLst>
                <a:ext uri="{FF2B5EF4-FFF2-40B4-BE49-F238E27FC236}">
                  <a16:creationId xmlns:a16="http://schemas.microsoft.com/office/drawing/2014/main" id="{E7833D0E-2BCA-4FB4-8E0D-2CD2F7193C9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097" y="15112"/>
              <a:ext cx="611" cy="1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 sz="1708"/>
            </a:p>
          </p:txBody>
        </p:sp>
        <p:sp>
          <p:nvSpPr>
            <p:cNvPr id="48" name="Line 45">
              <a:extLst>
                <a:ext uri="{FF2B5EF4-FFF2-40B4-BE49-F238E27FC236}">
                  <a16:creationId xmlns:a16="http://schemas.microsoft.com/office/drawing/2014/main" id="{B7B8C586-E173-452E-9474-C50768C2EB8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097" y="14802"/>
              <a:ext cx="1" cy="306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 sz="1708"/>
            </a:p>
          </p:txBody>
        </p:sp>
        <p:sp>
          <p:nvSpPr>
            <p:cNvPr id="49" name="Line 46">
              <a:extLst>
                <a:ext uri="{FF2B5EF4-FFF2-40B4-BE49-F238E27FC236}">
                  <a16:creationId xmlns:a16="http://schemas.microsoft.com/office/drawing/2014/main" id="{D1859992-B680-438C-B65A-F377B7E9E57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177" y="14803"/>
              <a:ext cx="1" cy="306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 sz="1708"/>
            </a:p>
          </p:txBody>
        </p:sp>
        <p:sp>
          <p:nvSpPr>
            <p:cNvPr id="50" name="Line 47">
              <a:extLst>
                <a:ext uri="{FF2B5EF4-FFF2-40B4-BE49-F238E27FC236}">
                  <a16:creationId xmlns:a16="http://schemas.microsoft.com/office/drawing/2014/main" id="{AA569908-0530-49BA-AABB-C92069F5735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788" y="12952"/>
              <a:ext cx="920" cy="1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 sz="1708"/>
            </a:p>
          </p:txBody>
        </p:sp>
        <p:sp>
          <p:nvSpPr>
            <p:cNvPr id="51" name="Line 48">
              <a:extLst>
                <a:ext uri="{FF2B5EF4-FFF2-40B4-BE49-F238E27FC236}">
                  <a16:creationId xmlns:a16="http://schemas.microsoft.com/office/drawing/2014/main" id="{7B767871-61E6-4BE7-9011-7C5F5D9008E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708" y="12952"/>
              <a:ext cx="2" cy="306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 sz="1708"/>
            </a:p>
          </p:txBody>
        </p:sp>
        <p:sp>
          <p:nvSpPr>
            <p:cNvPr id="52" name="Line 49">
              <a:extLst>
                <a:ext uri="{FF2B5EF4-FFF2-40B4-BE49-F238E27FC236}">
                  <a16:creationId xmlns:a16="http://schemas.microsoft.com/office/drawing/2014/main" id="{B59C58B9-B05D-40E0-BB90-0EF98DD9E58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788" y="12953"/>
              <a:ext cx="2" cy="306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 sz="1708"/>
            </a:p>
          </p:txBody>
        </p:sp>
        <p:sp>
          <p:nvSpPr>
            <p:cNvPr id="53" name="Line 50">
              <a:extLst>
                <a:ext uri="{FF2B5EF4-FFF2-40B4-BE49-F238E27FC236}">
                  <a16:creationId xmlns:a16="http://schemas.microsoft.com/office/drawing/2014/main" id="{9600FBDA-638F-43F3-9C73-6C4BE2A66B7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401" y="13568"/>
              <a:ext cx="307" cy="1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 sz="1708"/>
            </a:p>
          </p:txBody>
        </p:sp>
        <p:sp>
          <p:nvSpPr>
            <p:cNvPr id="54" name="Line 51">
              <a:extLst>
                <a:ext uri="{FF2B5EF4-FFF2-40B4-BE49-F238E27FC236}">
                  <a16:creationId xmlns:a16="http://schemas.microsoft.com/office/drawing/2014/main" id="{14C63088-C521-49AE-87F5-28342D20453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401" y="13570"/>
              <a:ext cx="3" cy="306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 sz="1708"/>
            </a:p>
          </p:txBody>
        </p:sp>
        <p:sp>
          <p:nvSpPr>
            <p:cNvPr id="55" name="Text Box 52">
              <a:extLst>
                <a:ext uri="{FF2B5EF4-FFF2-40B4-BE49-F238E27FC236}">
                  <a16:creationId xmlns:a16="http://schemas.microsoft.com/office/drawing/2014/main" id="{A5BDC9CA-8448-4974-AD57-9731AD3A25A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64" y="12025"/>
              <a:ext cx="306" cy="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7078" tIns="0" rIns="17078" bIns="0"/>
            <a:lstStyle>
              <a:lvl1pPr marL="447675" indent="-447675" algn="l">
                <a:spcBef>
                  <a:spcPct val="0"/>
                </a:spcBef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algn="l">
                <a:spcBef>
                  <a:spcPct val="0"/>
                </a:spcBef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algn="l">
                <a:spcBef>
                  <a:spcPct val="0"/>
                </a:spcBef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algn="l">
                <a:spcBef>
                  <a:spcPct val="0"/>
                </a:spcBef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algn="l">
                <a:spcBef>
                  <a:spcPct val="0"/>
                </a:spcBef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>
                <a:spcBef>
                  <a:spcPct val="20000"/>
                </a:spcBef>
                <a:buFont typeface="Wingdings" panose="05000000000000000000" pitchFamily="2" charset="2"/>
                <a:buNone/>
              </a:pPr>
              <a:r>
                <a:rPr lang="ko-KR" altLang="en-US" sz="1328">
                  <a:solidFill>
                    <a:srgbClr val="00006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스</a:t>
              </a:r>
            </a:p>
            <a:p>
              <a:pPr algn="ctr">
                <a:spcBef>
                  <a:spcPct val="20000"/>
                </a:spcBef>
                <a:buFont typeface="Wingdings" panose="05000000000000000000" pitchFamily="2" charset="2"/>
                <a:buNone/>
              </a:pPr>
              <a:r>
                <a:rPr lang="ko-KR" altLang="en-US" sz="1328">
                  <a:solidFill>
                    <a:srgbClr val="00006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텝</a:t>
              </a:r>
            </a:p>
            <a:p>
              <a:pPr algn="ctr">
                <a:spcBef>
                  <a:spcPct val="20000"/>
                </a:spcBef>
                <a:buFont typeface="Wingdings" panose="05000000000000000000" pitchFamily="2" charset="2"/>
                <a:buNone/>
              </a:pPr>
              <a:r>
                <a:rPr lang="en-US" altLang="ko-KR" sz="1328">
                  <a:solidFill>
                    <a:srgbClr val="00006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5</a:t>
              </a:r>
              <a:endParaRPr lang="en-US" altLang="ko-KR" sz="1898">
                <a:solidFill>
                  <a:srgbClr val="0000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6" name="Text Box 53">
              <a:extLst>
                <a:ext uri="{FF2B5EF4-FFF2-40B4-BE49-F238E27FC236}">
                  <a16:creationId xmlns:a16="http://schemas.microsoft.com/office/drawing/2014/main" id="{457DDE13-C755-4123-8722-B377F9DC36B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70" y="12025"/>
              <a:ext cx="307" cy="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7078" tIns="0" rIns="17078" bIns="0"/>
            <a:lstStyle>
              <a:lvl1pPr marL="447675" indent="-447675" algn="l">
                <a:spcBef>
                  <a:spcPct val="0"/>
                </a:spcBef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algn="l">
                <a:spcBef>
                  <a:spcPct val="0"/>
                </a:spcBef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algn="l">
                <a:spcBef>
                  <a:spcPct val="0"/>
                </a:spcBef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algn="l">
                <a:spcBef>
                  <a:spcPct val="0"/>
                </a:spcBef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algn="l">
                <a:spcBef>
                  <a:spcPct val="0"/>
                </a:spcBef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>
                <a:spcBef>
                  <a:spcPct val="20000"/>
                </a:spcBef>
                <a:buFont typeface="Wingdings" panose="05000000000000000000" pitchFamily="2" charset="2"/>
                <a:buNone/>
              </a:pPr>
              <a:r>
                <a:rPr lang="ko-KR" altLang="en-US" sz="1328">
                  <a:solidFill>
                    <a:srgbClr val="00006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스</a:t>
              </a:r>
            </a:p>
            <a:p>
              <a:pPr algn="ctr">
                <a:spcBef>
                  <a:spcPct val="20000"/>
                </a:spcBef>
                <a:buFont typeface="Wingdings" panose="05000000000000000000" pitchFamily="2" charset="2"/>
                <a:buNone/>
              </a:pPr>
              <a:r>
                <a:rPr lang="ko-KR" altLang="en-US" sz="1328">
                  <a:solidFill>
                    <a:srgbClr val="00006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텝</a:t>
              </a:r>
            </a:p>
            <a:p>
              <a:pPr algn="ctr">
                <a:spcBef>
                  <a:spcPct val="20000"/>
                </a:spcBef>
                <a:buFont typeface="Wingdings" panose="05000000000000000000" pitchFamily="2" charset="2"/>
                <a:buNone/>
              </a:pPr>
              <a:r>
                <a:rPr lang="en-US" altLang="ko-KR" sz="1328">
                  <a:solidFill>
                    <a:srgbClr val="00006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6</a:t>
              </a:r>
              <a:endParaRPr lang="en-US" altLang="ko-KR" sz="1898">
                <a:solidFill>
                  <a:srgbClr val="0000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7" name="Text Box 54">
              <a:extLst>
                <a:ext uri="{FF2B5EF4-FFF2-40B4-BE49-F238E27FC236}">
                  <a16:creationId xmlns:a16="http://schemas.microsoft.com/office/drawing/2014/main" id="{007F9A64-B1F2-4D94-8CA2-062327EDC0A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77" y="12025"/>
              <a:ext cx="306" cy="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7078" tIns="0" rIns="17078" bIns="0"/>
            <a:lstStyle>
              <a:lvl1pPr marL="447675" indent="-447675" algn="l">
                <a:spcBef>
                  <a:spcPct val="0"/>
                </a:spcBef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algn="l">
                <a:spcBef>
                  <a:spcPct val="0"/>
                </a:spcBef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algn="l">
                <a:spcBef>
                  <a:spcPct val="0"/>
                </a:spcBef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algn="l">
                <a:spcBef>
                  <a:spcPct val="0"/>
                </a:spcBef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algn="l">
                <a:spcBef>
                  <a:spcPct val="0"/>
                </a:spcBef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>
                <a:spcBef>
                  <a:spcPct val="20000"/>
                </a:spcBef>
                <a:buFont typeface="Wingdings" panose="05000000000000000000" pitchFamily="2" charset="2"/>
                <a:buNone/>
              </a:pPr>
              <a:r>
                <a:rPr lang="ko-KR" altLang="en-US" sz="1328">
                  <a:solidFill>
                    <a:srgbClr val="00006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스</a:t>
              </a:r>
            </a:p>
            <a:p>
              <a:pPr algn="ctr">
                <a:spcBef>
                  <a:spcPct val="20000"/>
                </a:spcBef>
                <a:buFont typeface="Wingdings" panose="05000000000000000000" pitchFamily="2" charset="2"/>
                <a:buNone/>
              </a:pPr>
              <a:r>
                <a:rPr lang="ko-KR" altLang="en-US" sz="1328">
                  <a:solidFill>
                    <a:srgbClr val="00006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텝</a:t>
              </a:r>
            </a:p>
            <a:p>
              <a:pPr algn="ctr">
                <a:spcBef>
                  <a:spcPct val="20000"/>
                </a:spcBef>
                <a:buFont typeface="Wingdings" panose="05000000000000000000" pitchFamily="2" charset="2"/>
                <a:buNone/>
              </a:pPr>
              <a:r>
                <a:rPr lang="en-US" altLang="ko-KR" sz="1328">
                  <a:solidFill>
                    <a:srgbClr val="00006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7</a:t>
              </a:r>
              <a:endParaRPr lang="en-US" altLang="ko-KR" sz="1898">
                <a:solidFill>
                  <a:srgbClr val="0000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8" name="Text Box 55">
              <a:extLst>
                <a:ext uri="{FF2B5EF4-FFF2-40B4-BE49-F238E27FC236}">
                  <a16:creationId xmlns:a16="http://schemas.microsoft.com/office/drawing/2014/main" id="{0E8284DB-007E-4E11-BBA4-961C35B65C9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83" y="12025"/>
              <a:ext cx="306" cy="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7078" tIns="0" rIns="17078" bIns="0"/>
            <a:lstStyle>
              <a:lvl1pPr marL="447675" indent="-447675" algn="l">
                <a:spcBef>
                  <a:spcPct val="0"/>
                </a:spcBef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algn="l">
                <a:spcBef>
                  <a:spcPct val="0"/>
                </a:spcBef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algn="l">
                <a:spcBef>
                  <a:spcPct val="0"/>
                </a:spcBef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algn="l">
                <a:spcBef>
                  <a:spcPct val="0"/>
                </a:spcBef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algn="l">
                <a:spcBef>
                  <a:spcPct val="0"/>
                </a:spcBef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>
                <a:spcBef>
                  <a:spcPct val="20000"/>
                </a:spcBef>
                <a:buFont typeface="Wingdings" panose="05000000000000000000" pitchFamily="2" charset="2"/>
                <a:buNone/>
              </a:pPr>
              <a:r>
                <a:rPr lang="ko-KR" altLang="en-US" sz="1328">
                  <a:solidFill>
                    <a:srgbClr val="00006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스</a:t>
              </a:r>
            </a:p>
            <a:p>
              <a:pPr algn="ctr">
                <a:spcBef>
                  <a:spcPct val="20000"/>
                </a:spcBef>
                <a:buFont typeface="Wingdings" panose="05000000000000000000" pitchFamily="2" charset="2"/>
                <a:buNone/>
              </a:pPr>
              <a:r>
                <a:rPr lang="ko-KR" altLang="en-US" sz="1328">
                  <a:solidFill>
                    <a:srgbClr val="00006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텝</a:t>
              </a:r>
            </a:p>
            <a:p>
              <a:pPr algn="ctr">
                <a:spcBef>
                  <a:spcPct val="20000"/>
                </a:spcBef>
                <a:buFont typeface="Wingdings" panose="05000000000000000000" pitchFamily="2" charset="2"/>
                <a:buNone/>
              </a:pPr>
              <a:r>
                <a:rPr lang="en-US" altLang="ko-KR" sz="1328">
                  <a:solidFill>
                    <a:srgbClr val="00006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8</a:t>
              </a:r>
              <a:endParaRPr lang="en-US" altLang="ko-KR" sz="1898">
                <a:solidFill>
                  <a:srgbClr val="0000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9" name="Line 56">
              <a:extLst>
                <a:ext uri="{FF2B5EF4-FFF2-40B4-BE49-F238E27FC236}">
                  <a16:creationId xmlns:a16="http://schemas.microsoft.com/office/drawing/2014/main" id="{5842A426-B744-45FA-8C2E-E73775F5259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32" y="14803"/>
              <a:ext cx="613" cy="1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 sz="1708"/>
            </a:p>
          </p:txBody>
        </p:sp>
        <p:sp>
          <p:nvSpPr>
            <p:cNvPr id="60" name="Line 57">
              <a:extLst>
                <a:ext uri="{FF2B5EF4-FFF2-40B4-BE49-F238E27FC236}">
                  <a16:creationId xmlns:a16="http://schemas.microsoft.com/office/drawing/2014/main" id="{FB4D32A8-2B8B-4A42-AE0B-D8B50B19C6C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645" y="14803"/>
              <a:ext cx="2" cy="306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 sz="1708"/>
            </a:p>
          </p:txBody>
        </p:sp>
      </p:grpSp>
    </p:spTree>
    <p:extLst>
      <p:ext uri="{BB962C8B-B14F-4D97-AF65-F5344CB8AC3E}">
        <p14:creationId xmlns:p14="http://schemas.microsoft.com/office/powerpoint/2010/main" val="3884154178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2D5E0E2-28BE-4ECC-8752-0021B9C361D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 dirty="0" err="1"/>
              <a:t>스테핑</a:t>
            </a:r>
            <a:r>
              <a:rPr lang="ko-KR" altLang="en-US" dirty="0"/>
              <a:t> 모터</a:t>
            </a:r>
          </a:p>
        </p:txBody>
      </p:sp>
      <p:sp>
        <p:nvSpPr>
          <p:cNvPr id="9" name="텍스트 개체 틀 3">
            <a:extLst>
              <a:ext uri="{FF2B5EF4-FFF2-40B4-BE49-F238E27FC236}">
                <a16:creationId xmlns:a16="http://schemas.microsoft.com/office/drawing/2014/main" id="{C14BC268-CA41-4807-BA50-B67EDB8DAD6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ko-KR" altLang="en-US"/>
              <a:t>모터 제어</a:t>
            </a:r>
          </a:p>
        </p:txBody>
      </p:sp>
      <p:sp>
        <p:nvSpPr>
          <p:cNvPr id="61" name="Rectangle 3">
            <a:extLst>
              <a:ext uri="{FF2B5EF4-FFF2-40B4-BE49-F238E27FC236}">
                <a16:creationId xmlns:a16="http://schemas.microsoft.com/office/drawing/2014/main" id="{4F65CC17-105F-41AA-9DDE-3325D09EB671}"/>
              </a:ext>
            </a:extLst>
          </p:cNvPr>
          <p:cNvSpPr txBox="1">
            <a:spLocks noChangeArrowheads="1"/>
          </p:cNvSpPr>
          <p:nvPr/>
        </p:nvSpPr>
        <p:spPr>
          <a:xfrm>
            <a:off x="1124347" y="1160748"/>
            <a:ext cx="7657306" cy="4372377"/>
          </a:xfrm>
        </p:spPr>
        <p:txBody>
          <a:bodyPr/>
          <a:lstStyle>
            <a:lvl1pPr marL="268191" indent="-268191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95959"/>
              </a:buClr>
              <a:buFont typeface="Wingdings" pitchFamily="2" charset="2"/>
              <a:buChar char="u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6382" indent="-176149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95959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6215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95959"/>
              </a:buClr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58434" indent="-185672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95959"/>
              </a:buClr>
              <a:buFont typeface="Wingdings" pitchFamily="2" charset="2"/>
              <a:buChar char="ü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6624" indent="-184084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95959"/>
              </a:buClr>
              <a:buFont typeface="Arial" pitchFamily="34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altLang="ko-KR" dirty="0"/>
              <a:t> 1-2 </a:t>
            </a:r>
            <a:r>
              <a:rPr lang="ko-KR" altLang="en-US" dirty="0"/>
              <a:t>상 여자는 </a:t>
            </a:r>
            <a:r>
              <a:rPr lang="ko-KR" altLang="en-US" dirty="0" err="1"/>
              <a:t>전술한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상 여자와 </a:t>
            </a:r>
            <a:r>
              <a:rPr lang="en-US" altLang="ko-KR" dirty="0"/>
              <a:t>2</a:t>
            </a:r>
            <a:r>
              <a:rPr lang="ko-KR" altLang="en-US" dirty="0"/>
              <a:t>상 여자가 교대로 반복하는 것이다</a:t>
            </a:r>
            <a:r>
              <a:rPr lang="en-US" altLang="ko-KR" dirty="0"/>
              <a:t>.</a:t>
            </a:r>
          </a:p>
          <a:p>
            <a:pPr>
              <a:lnSpc>
                <a:spcPct val="110000"/>
              </a:lnSpc>
            </a:pPr>
            <a:endParaRPr lang="en-US" altLang="ko-KR" dirty="0"/>
          </a:p>
          <a:p>
            <a:pPr>
              <a:lnSpc>
                <a:spcPct val="110000"/>
              </a:lnSpc>
            </a:pPr>
            <a:r>
              <a:rPr lang="ko-KR" altLang="en-US" dirty="0"/>
              <a:t>따라서 회전자는 </a:t>
            </a:r>
            <a:r>
              <a:rPr lang="en-US" altLang="ko-KR" dirty="0"/>
              <a:t>step </a:t>
            </a:r>
            <a:r>
              <a:rPr lang="ko-KR" altLang="en-US" dirty="0"/>
              <a:t>마다 </a:t>
            </a:r>
            <a:r>
              <a:rPr lang="en-US" altLang="ko-KR" dirty="0"/>
              <a:t>45` </a:t>
            </a:r>
            <a:r>
              <a:rPr lang="ko-KR" altLang="en-US" dirty="0"/>
              <a:t>회전한다</a:t>
            </a:r>
            <a:r>
              <a:rPr lang="en-US" altLang="ko-KR" dirty="0"/>
              <a:t>. </a:t>
            </a:r>
          </a:p>
          <a:p>
            <a:pPr>
              <a:lnSpc>
                <a:spcPct val="110000"/>
              </a:lnSpc>
            </a:pPr>
            <a:endParaRPr lang="en-US" altLang="ko-KR" dirty="0"/>
          </a:p>
          <a:p>
            <a:pPr>
              <a:lnSpc>
                <a:spcPct val="110000"/>
              </a:lnSpc>
            </a:pPr>
            <a:r>
              <a:rPr lang="ko-KR" altLang="en-US" dirty="0"/>
              <a:t>즉 </a:t>
            </a:r>
            <a:r>
              <a:rPr lang="en-US" altLang="ko-KR" dirty="0"/>
              <a:t>step </a:t>
            </a:r>
            <a:r>
              <a:rPr lang="ko-KR" altLang="en-US" dirty="0"/>
              <a:t>각은 </a:t>
            </a:r>
            <a:r>
              <a:rPr lang="en-US" altLang="ko-KR" dirty="0"/>
              <a:t>maker </a:t>
            </a:r>
            <a:r>
              <a:rPr lang="ko-KR" altLang="en-US" dirty="0"/>
              <a:t>가 표시하는 각도의 </a:t>
            </a:r>
            <a:r>
              <a:rPr lang="en-US" altLang="ko-KR" dirty="0"/>
              <a:t>1/2 </a:t>
            </a:r>
            <a:r>
              <a:rPr lang="ko-KR" altLang="en-US" dirty="0"/>
              <a:t>가 된다</a:t>
            </a:r>
            <a:r>
              <a:rPr lang="en-US" altLang="ko-KR" dirty="0"/>
              <a:t>. </a:t>
            </a:r>
          </a:p>
          <a:p>
            <a:pPr>
              <a:lnSpc>
                <a:spcPct val="110000"/>
              </a:lnSpc>
            </a:pPr>
            <a:endParaRPr lang="en-US" altLang="ko-KR" dirty="0"/>
          </a:p>
          <a:p>
            <a:pPr>
              <a:lnSpc>
                <a:spcPct val="110000"/>
              </a:lnSpc>
            </a:pPr>
            <a:r>
              <a:rPr lang="en-US" altLang="ko-KR" dirty="0"/>
              <a:t>1-2</a:t>
            </a:r>
            <a:r>
              <a:rPr lang="ko-KR" altLang="en-US" dirty="0"/>
              <a:t>상 여자는 </a:t>
            </a:r>
            <a:r>
              <a:rPr lang="en-US" altLang="ko-KR" dirty="0"/>
              <a:t>1</a:t>
            </a:r>
            <a:r>
              <a:rPr lang="ko-KR" altLang="en-US" dirty="0"/>
              <a:t>상 여자와 </a:t>
            </a:r>
            <a:r>
              <a:rPr lang="en-US" altLang="ko-KR" dirty="0"/>
              <a:t>2</a:t>
            </a:r>
            <a:r>
              <a:rPr lang="ko-KR" altLang="en-US" dirty="0"/>
              <a:t>상 여자의 특성을 같고 있으므로 </a:t>
            </a:r>
            <a:r>
              <a:rPr lang="en-US" altLang="ko-KR" dirty="0"/>
              <a:t>step rate</a:t>
            </a:r>
            <a:r>
              <a:rPr lang="ko-KR" altLang="en-US" dirty="0"/>
              <a:t>는 배가된다</a:t>
            </a:r>
            <a:r>
              <a:rPr lang="en-US" altLang="ko-KR" dirty="0"/>
              <a:t>. </a:t>
            </a:r>
          </a:p>
          <a:p>
            <a:pPr>
              <a:lnSpc>
                <a:spcPct val="110000"/>
              </a:lnSpc>
            </a:pPr>
            <a:endParaRPr lang="en-US" altLang="ko-KR" dirty="0"/>
          </a:p>
          <a:p>
            <a:pPr>
              <a:lnSpc>
                <a:spcPct val="110000"/>
              </a:lnSpc>
            </a:pPr>
            <a:r>
              <a:rPr lang="en-US" altLang="ko-KR" dirty="0"/>
              <a:t>Step </a:t>
            </a:r>
            <a:r>
              <a:rPr lang="ko-KR" altLang="en-US" dirty="0"/>
              <a:t>의 각도가 다른 동작법에 비에 </a:t>
            </a:r>
            <a:r>
              <a:rPr lang="en-US" altLang="ko-KR" dirty="0"/>
              <a:t>1/2 </a:t>
            </a:r>
            <a:r>
              <a:rPr lang="ko-KR" altLang="en-US" dirty="0"/>
              <a:t>만큼 작기 때문에 </a:t>
            </a:r>
            <a:r>
              <a:rPr lang="en-US" altLang="ko-KR" dirty="0"/>
              <a:t>3</a:t>
            </a:r>
            <a:r>
              <a:rPr lang="ko-KR" altLang="en-US" dirty="0"/>
              <a:t>가지 방식 중 가장 성능이 좋다</a:t>
            </a:r>
            <a:r>
              <a:rPr lang="en-US" altLang="ko-KR" dirty="0"/>
              <a:t>. </a:t>
            </a:r>
          </a:p>
          <a:p>
            <a:pPr>
              <a:lnSpc>
                <a:spcPct val="110000"/>
              </a:lnSpc>
            </a:pPr>
            <a:endParaRPr lang="en-US" altLang="ko-KR" dirty="0"/>
          </a:p>
          <a:p>
            <a:pPr>
              <a:lnSpc>
                <a:spcPct val="110000"/>
              </a:lnSpc>
            </a:pPr>
            <a:r>
              <a:rPr lang="ko-KR" altLang="en-US" dirty="0"/>
              <a:t>단점은 다른 여자방식과 같은 속도를 내려면 마이크로 컨트롤러에서 클럭을 </a:t>
            </a:r>
            <a:r>
              <a:rPr lang="en-US" altLang="ko-KR" dirty="0"/>
              <a:t>2</a:t>
            </a:r>
            <a:r>
              <a:rPr lang="ko-KR" altLang="en-US" dirty="0"/>
              <a:t>배로 만들어야 한다는 것이다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21507934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2D5E0E2-28BE-4ECC-8752-0021B9C361D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/>
              <a:t>스테핑 모터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F55A19C-7251-43C5-9028-FE1B20D4B9D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ko-KR" altLang="en-US"/>
              <a:t>모터 제어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CE847FC-B853-43AD-8862-83FFDC5A98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9556" y="1037858"/>
            <a:ext cx="6786889" cy="5088209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344BD3A0-9517-4942-9880-93F4918DECD2}"/>
              </a:ext>
            </a:extLst>
          </p:cNvPr>
          <p:cNvSpPr/>
          <p:nvPr/>
        </p:nvSpPr>
        <p:spPr>
          <a:xfrm>
            <a:off x="1673718" y="4863686"/>
            <a:ext cx="3210963" cy="3415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08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6FE6830-242C-4A16-A130-F4B962A3E10F}"/>
              </a:ext>
            </a:extLst>
          </p:cNvPr>
          <p:cNvSpPr/>
          <p:nvPr/>
        </p:nvSpPr>
        <p:spPr>
          <a:xfrm>
            <a:off x="4748045" y="4863686"/>
            <a:ext cx="3210963" cy="7515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08"/>
          </a:p>
        </p:txBody>
      </p:sp>
    </p:spTree>
    <p:extLst>
      <p:ext uri="{BB962C8B-B14F-4D97-AF65-F5344CB8AC3E}">
        <p14:creationId xmlns:p14="http://schemas.microsoft.com/office/powerpoint/2010/main" val="2364265725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2D5E0E2-28BE-4ECC-8752-0021B9C361D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/>
              <a:t>스테핑 모터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F55A19C-7251-43C5-9028-FE1B20D4B9D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ko-KR" altLang="en-US"/>
              <a:t>모터 제어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2E0F25D-4E34-4A9A-BFA9-4ABC97CE2A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0445" y="1610785"/>
            <a:ext cx="7276810" cy="4278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9098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en-US" altLang="ko-KR" sz="2400" b="1">
                <a:solidFill>
                  <a:srgbClr val="000000"/>
                </a:solidFill>
              </a:rPr>
              <a:t>Python</a:t>
            </a:r>
            <a:r>
              <a:rPr lang="ko-KR" altLang="en-US">
                <a:solidFill>
                  <a:srgbClr val="000000"/>
                </a:solidFill>
              </a:rPr>
              <a:t> 기본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파이썬 개요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312" y="925469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변수와 메모리 주소</a:t>
            </a:r>
          </a:p>
        </p:txBody>
      </p:sp>
      <p:sp>
        <p:nvSpPr>
          <p:cNvPr id="2" name="Rectangle 8">
            <a:extLst>
              <a:ext uri="{FF2B5EF4-FFF2-40B4-BE49-F238E27FC236}">
                <a16:creationId xmlns:a16="http://schemas.microsoft.com/office/drawing/2014/main" id="{1396A866-C5BA-4545-A252-9431FFB3D4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8564" y="1395406"/>
            <a:ext cx="7848872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R="0"/>
            <a:r>
              <a:rPr lang="en-US" altLang="ko-KR" b="1">
                <a:latin typeface="맑은 고딕" panose="020B0503020000020004" pitchFamily="50" charset="-127"/>
              </a:rPr>
              <a:t>name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 = "Hong gil dong"</a:t>
            </a:r>
            <a:endParaRPr lang="en-US" altLang="ko-KR" sz="1800" b="0" i="0" u="none" strike="noStrike" baseline="0">
              <a:latin typeface="맑은 고딕" panose="020B0503020000020004" pitchFamily="50" charset="-127"/>
            </a:endParaRPr>
          </a:p>
          <a:p>
            <a:pPr marR="0"/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a=5 , b=7</a:t>
            </a:r>
            <a:endParaRPr lang="en-US" altLang="ko-KR" sz="1800" b="0" i="0" u="none" strike="noStrike" baseline="0">
              <a:latin typeface="맑은 고딕" panose="020B0503020000020004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4748D8F-F57F-483E-851C-341019C09AC8}"/>
              </a:ext>
            </a:extLst>
          </p:cNvPr>
          <p:cNvSpPr/>
          <p:nvPr/>
        </p:nvSpPr>
        <p:spPr>
          <a:xfrm>
            <a:off x="4664968" y="2765168"/>
            <a:ext cx="2232832" cy="455799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C4F03B7-B1C9-4F00-B86E-EF8D8278D6C4}"/>
              </a:ext>
            </a:extLst>
          </p:cNvPr>
          <p:cNvSpPr/>
          <p:nvPr/>
        </p:nvSpPr>
        <p:spPr>
          <a:xfrm>
            <a:off x="4664968" y="3220967"/>
            <a:ext cx="2232832" cy="455799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8E25180-CE75-4258-A698-4D73BB0DB1BB}"/>
              </a:ext>
            </a:extLst>
          </p:cNvPr>
          <p:cNvSpPr/>
          <p:nvPr/>
        </p:nvSpPr>
        <p:spPr>
          <a:xfrm>
            <a:off x="4664968" y="3676766"/>
            <a:ext cx="2232832" cy="455799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DAFEE52-8BFD-43CB-A3D5-6EC9E5D9E01D}"/>
              </a:ext>
            </a:extLst>
          </p:cNvPr>
          <p:cNvSpPr/>
          <p:nvPr/>
        </p:nvSpPr>
        <p:spPr>
          <a:xfrm>
            <a:off x="4664968" y="4132565"/>
            <a:ext cx="2232832" cy="455799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1BF762E-8CA6-41D4-8298-B0086446FF98}"/>
              </a:ext>
            </a:extLst>
          </p:cNvPr>
          <p:cNvSpPr/>
          <p:nvPr/>
        </p:nvSpPr>
        <p:spPr>
          <a:xfrm>
            <a:off x="4664968" y="4588364"/>
            <a:ext cx="2232832" cy="455799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E6FE4D1-BCA4-4552-8E10-2B5C5472361C}"/>
              </a:ext>
            </a:extLst>
          </p:cNvPr>
          <p:cNvSpPr/>
          <p:nvPr/>
        </p:nvSpPr>
        <p:spPr>
          <a:xfrm>
            <a:off x="4664968" y="5044163"/>
            <a:ext cx="2232832" cy="455799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920254C-543A-456C-A4D1-9BCA04F8871E}"/>
              </a:ext>
            </a:extLst>
          </p:cNvPr>
          <p:cNvSpPr/>
          <p:nvPr/>
        </p:nvSpPr>
        <p:spPr>
          <a:xfrm>
            <a:off x="4664968" y="5499962"/>
            <a:ext cx="2232832" cy="455799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"Hong gil dong"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7A1513-5797-43CB-8CF7-4B376A53D27E}"/>
              </a:ext>
            </a:extLst>
          </p:cNvPr>
          <p:cNvSpPr txBox="1"/>
          <p:nvPr/>
        </p:nvSpPr>
        <p:spPr>
          <a:xfrm>
            <a:off x="3765457" y="3022807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0x1000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8C3F51C-CDFA-4410-9C93-0F32D998DE95}"/>
              </a:ext>
            </a:extLst>
          </p:cNvPr>
          <p:cNvSpPr txBox="1"/>
          <p:nvPr/>
        </p:nvSpPr>
        <p:spPr>
          <a:xfrm>
            <a:off x="3765456" y="3478606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0x2000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98F22FA-687C-4D31-8834-04CF824F3722}"/>
              </a:ext>
            </a:extLst>
          </p:cNvPr>
          <p:cNvSpPr txBox="1"/>
          <p:nvPr/>
        </p:nvSpPr>
        <p:spPr>
          <a:xfrm>
            <a:off x="3765455" y="3934405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0x3000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3003C31-833D-4324-93F6-AFE75050549B}"/>
              </a:ext>
            </a:extLst>
          </p:cNvPr>
          <p:cNvSpPr txBox="1"/>
          <p:nvPr/>
        </p:nvSpPr>
        <p:spPr>
          <a:xfrm>
            <a:off x="3765454" y="4390204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0x4000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C661B94-5E32-45EF-8A52-A2245115600A}"/>
              </a:ext>
            </a:extLst>
          </p:cNvPr>
          <p:cNvSpPr txBox="1"/>
          <p:nvPr/>
        </p:nvSpPr>
        <p:spPr>
          <a:xfrm>
            <a:off x="3765453" y="4846003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0x5000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00B645D-2D7D-47F2-8CF7-7734833A65E6}"/>
              </a:ext>
            </a:extLst>
          </p:cNvPr>
          <p:cNvSpPr txBox="1"/>
          <p:nvPr/>
        </p:nvSpPr>
        <p:spPr>
          <a:xfrm>
            <a:off x="3765452" y="5301802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0x6000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23" name="Rectangle 8">
            <a:extLst>
              <a:ext uri="{FF2B5EF4-FFF2-40B4-BE49-F238E27FC236}">
                <a16:creationId xmlns:a16="http://schemas.microsoft.com/office/drawing/2014/main" id="{ACF76B3B-1D48-4D8E-897E-C7190AC6C1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34806" y="2314009"/>
            <a:ext cx="139494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 b="1">
                <a:latin typeface="+mj-ea"/>
                <a:ea typeface="+mj-ea"/>
              </a:rPr>
              <a:t>Memory</a:t>
            </a:r>
            <a:endParaRPr lang="ko-KR" altLang="en-US" sz="2000" b="1">
              <a:latin typeface="+mj-ea"/>
              <a:ea typeface="+mj-ea"/>
            </a:endParaRPr>
          </a:p>
        </p:txBody>
      </p:sp>
      <p:sp>
        <p:nvSpPr>
          <p:cNvPr id="24" name="Rectangle 8">
            <a:extLst>
              <a:ext uri="{FF2B5EF4-FFF2-40B4-BE49-F238E27FC236}">
                <a16:creationId xmlns:a16="http://schemas.microsoft.com/office/drawing/2014/main" id="{F3D380A0-31EB-4CE9-AE02-155CDA2B43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32679" y="2330747"/>
            <a:ext cx="139494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 b="1">
                <a:latin typeface="+mj-ea"/>
                <a:ea typeface="+mj-ea"/>
              </a:rPr>
              <a:t>Address</a:t>
            </a:r>
            <a:endParaRPr lang="ko-KR" altLang="en-US" sz="2000" b="1">
              <a:latin typeface="+mj-ea"/>
              <a:ea typeface="+mj-ea"/>
            </a:endParaRP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7E58BFFB-F515-4BDE-B778-A952492E0C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524" y="2901502"/>
            <a:ext cx="2400300" cy="24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EB6BBD4A-014F-405F-B421-06058665B12C}"/>
              </a:ext>
            </a:extLst>
          </p:cNvPr>
          <p:cNvCxnSpPr>
            <a:cxnSpLocks/>
          </p:cNvCxnSpPr>
          <p:nvPr/>
        </p:nvCxnSpPr>
        <p:spPr>
          <a:xfrm flipV="1">
            <a:off x="2465123" y="2770673"/>
            <a:ext cx="2190175" cy="4970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4DB6FF29-92D5-42DC-87F9-8463178B8F61}"/>
              </a:ext>
            </a:extLst>
          </p:cNvPr>
          <p:cNvCxnSpPr>
            <a:cxnSpLocks/>
          </p:cNvCxnSpPr>
          <p:nvPr/>
        </p:nvCxnSpPr>
        <p:spPr>
          <a:xfrm>
            <a:off x="2627324" y="3405633"/>
            <a:ext cx="2031928" cy="25501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8">
            <a:extLst>
              <a:ext uri="{FF2B5EF4-FFF2-40B4-BE49-F238E27FC236}">
                <a16:creationId xmlns:a16="http://schemas.microsoft.com/office/drawing/2014/main" id="{C158F337-AB7D-44C7-8E46-5B20E247B8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83091" y="4588364"/>
            <a:ext cx="139494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 b="1">
                <a:latin typeface="+mj-ea"/>
                <a:ea typeface="+mj-ea"/>
              </a:rPr>
              <a:t>b</a:t>
            </a:r>
            <a:endParaRPr lang="ko-KR" altLang="en-US" sz="2000" b="1">
              <a:latin typeface="+mj-ea"/>
              <a:ea typeface="+mj-ea"/>
            </a:endParaRPr>
          </a:p>
        </p:txBody>
      </p:sp>
      <p:sp>
        <p:nvSpPr>
          <p:cNvPr id="37" name="Rectangle 8">
            <a:extLst>
              <a:ext uri="{FF2B5EF4-FFF2-40B4-BE49-F238E27FC236}">
                <a16:creationId xmlns:a16="http://schemas.microsoft.com/office/drawing/2014/main" id="{CC8C2205-2E6C-4A2A-B839-76BBB12B7C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83091" y="5062484"/>
            <a:ext cx="139494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 b="1">
                <a:latin typeface="+mj-ea"/>
                <a:ea typeface="+mj-ea"/>
              </a:rPr>
              <a:t>a</a:t>
            </a:r>
            <a:endParaRPr lang="ko-KR" altLang="en-US" sz="2000" b="1">
              <a:latin typeface="+mj-ea"/>
              <a:ea typeface="+mj-ea"/>
            </a:endParaRPr>
          </a:p>
        </p:txBody>
      </p:sp>
      <p:sp>
        <p:nvSpPr>
          <p:cNvPr id="38" name="Rectangle 8">
            <a:extLst>
              <a:ext uri="{FF2B5EF4-FFF2-40B4-BE49-F238E27FC236}">
                <a16:creationId xmlns:a16="http://schemas.microsoft.com/office/drawing/2014/main" id="{0BDD2E7B-B2AB-463B-B49D-5D6C730CD0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83091" y="5498067"/>
            <a:ext cx="139494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 b="1">
                <a:latin typeface="+mj-ea"/>
                <a:ea typeface="+mj-ea"/>
              </a:rPr>
              <a:t>name</a:t>
            </a:r>
            <a:endParaRPr lang="ko-KR" altLang="en-US" sz="2000" b="1">
              <a:latin typeface="+mj-ea"/>
              <a:ea typeface="+mj-ea"/>
            </a:endParaRPr>
          </a:p>
        </p:txBody>
      </p:sp>
      <p:sp>
        <p:nvSpPr>
          <p:cNvPr id="39" name="Rectangle 8">
            <a:extLst>
              <a:ext uri="{FF2B5EF4-FFF2-40B4-BE49-F238E27FC236}">
                <a16:creationId xmlns:a16="http://schemas.microsoft.com/office/drawing/2014/main" id="{733E8618-83A7-4E14-8669-CA6E613E47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83091" y="2338252"/>
            <a:ext cx="139494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 b="1">
                <a:latin typeface="+mj-ea"/>
                <a:ea typeface="+mj-ea"/>
              </a:rPr>
              <a:t>Variable</a:t>
            </a:r>
            <a:endParaRPr lang="ko-KR" altLang="en-US" sz="2000" b="1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262948248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2D5E0E2-28BE-4ECC-8752-0021B9C361D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/>
              <a:t>스테핑 모터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F55A19C-7251-43C5-9028-FE1B20D4B9D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ko-KR" altLang="en-US"/>
              <a:t>모터 제어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6A8CA6E-29A0-43F8-B938-FBDCE93E01EF}"/>
              </a:ext>
            </a:extLst>
          </p:cNvPr>
          <p:cNvSpPr txBox="1"/>
          <p:nvPr/>
        </p:nvSpPr>
        <p:spPr bwMode="auto">
          <a:xfrm>
            <a:off x="102396" y="1789359"/>
            <a:ext cx="9682459" cy="2194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r>
              <a:rPr lang="en-US" altLang="ko-KR" sz="1708">
                <a:latin typeface="Consolas" panose="020B0609020204030204" pitchFamily="49" charset="0"/>
              </a:rPr>
              <a:t> |   6 |  22 | GPIO.22 |   IN | 0 | 31 || 32 | 0 | ALT0 | GPIO.26 | 26  | 12  |</a:t>
            </a:r>
          </a:p>
          <a:p>
            <a:r>
              <a:rPr lang="en-US" altLang="ko-KR" sz="1708">
                <a:latin typeface="Consolas" panose="020B0609020204030204" pitchFamily="49" charset="0"/>
              </a:rPr>
              <a:t> |  13 |  23 | GPIO.23 | ALT0 | 0 | 33 || 34 |   |      | 0v      |     |     |</a:t>
            </a:r>
          </a:p>
          <a:p>
            <a:r>
              <a:rPr lang="en-US" altLang="ko-KR" sz="1708">
                <a:latin typeface="Consolas" panose="020B0609020204030204" pitchFamily="49" charset="0"/>
              </a:rPr>
              <a:t> |  19 |  24 | GPIO.24 |   IN | 0 | 35 || 36 | 0 | IN   | GPIO.27 | 27  | 16  |</a:t>
            </a:r>
          </a:p>
          <a:p>
            <a:r>
              <a:rPr lang="en-US" altLang="ko-KR" sz="1708">
                <a:latin typeface="Consolas" panose="020B0609020204030204" pitchFamily="49" charset="0"/>
              </a:rPr>
              <a:t> |  26 |  25 | GPIO.25 |   IN | 0 | 37 || 38 | 0 | IN   | GPIO.28 | 28  | 20  |</a:t>
            </a:r>
          </a:p>
          <a:p>
            <a:r>
              <a:rPr lang="en-US" altLang="ko-KR" sz="1708">
                <a:latin typeface="Consolas" panose="020B0609020204030204" pitchFamily="49" charset="0"/>
              </a:rPr>
              <a:t> |     |     |      0v |      |   | 39 || 40 | 0 | IN   | GPIO.29 | 29  | 21  |</a:t>
            </a:r>
          </a:p>
          <a:p>
            <a:r>
              <a:rPr lang="en-US" altLang="ko-KR" sz="1708">
                <a:latin typeface="Consolas" panose="020B0609020204030204" pitchFamily="49" charset="0"/>
              </a:rPr>
              <a:t> +-----+-----+---------+------+---+----++----+---+------+---------+-----+-----+</a:t>
            </a:r>
          </a:p>
          <a:p>
            <a:r>
              <a:rPr lang="en-US" altLang="ko-KR" sz="1708">
                <a:latin typeface="Consolas" panose="020B0609020204030204" pitchFamily="49" charset="0"/>
              </a:rPr>
              <a:t> | BCM | wPi |   Name  | Mode | V | Physical | V | Mode | Name    | wPi | BCM |</a:t>
            </a:r>
          </a:p>
          <a:p>
            <a:r>
              <a:rPr lang="en-US" altLang="ko-KR" sz="1708">
                <a:latin typeface="Consolas" panose="020B0609020204030204" pitchFamily="49" charset="0"/>
              </a:rPr>
              <a:t> +-----+-----+---------+------+---+---Pi 3---+---+------+---------+-----+-----+</a:t>
            </a:r>
            <a:endParaRPr lang="ko-KR" altLang="en-US" sz="1708"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6CDEBF4-E42D-4D60-A367-8AEB82D4FBD3}"/>
              </a:ext>
            </a:extLst>
          </p:cNvPr>
          <p:cNvSpPr/>
          <p:nvPr/>
        </p:nvSpPr>
        <p:spPr>
          <a:xfrm>
            <a:off x="329673" y="2335906"/>
            <a:ext cx="3962465" cy="27327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08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84EFBE4-192F-42A1-884F-1D48DFD653F7}"/>
              </a:ext>
            </a:extLst>
          </p:cNvPr>
          <p:cNvSpPr/>
          <p:nvPr/>
        </p:nvSpPr>
        <p:spPr>
          <a:xfrm>
            <a:off x="5613864" y="2323935"/>
            <a:ext cx="3962465" cy="27327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08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05E6822-3003-4128-AC3F-15354B07F4E4}"/>
              </a:ext>
            </a:extLst>
          </p:cNvPr>
          <p:cNvSpPr/>
          <p:nvPr/>
        </p:nvSpPr>
        <p:spPr>
          <a:xfrm>
            <a:off x="5613864" y="2597208"/>
            <a:ext cx="3962465" cy="27327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08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2363968-FAB1-49E5-84E9-526B7BC0E301}"/>
              </a:ext>
            </a:extLst>
          </p:cNvPr>
          <p:cNvSpPr/>
          <p:nvPr/>
        </p:nvSpPr>
        <p:spPr>
          <a:xfrm>
            <a:off x="5613864" y="2858510"/>
            <a:ext cx="3962465" cy="27327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08"/>
          </a:p>
        </p:txBody>
      </p:sp>
    </p:spTree>
    <p:extLst>
      <p:ext uri="{BB962C8B-B14F-4D97-AF65-F5344CB8AC3E}">
        <p14:creationId xmlns:p14="http://schemas.microsoft.com/office/powerpoint/2010/main" val="2738464786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7910A64E-A5DD-4F1B-90DD-BFBC419E1A6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91095" y="3104964"/>
            <a:ext cx="4441589" cy="315086"/>
          </a:xfrm>
        </p:spPr>
        <p:txBody>
          <a:bodyPr/>
          <a:lstStyle/>
          <a:p>
            <a:r>
              <a:rPr lang="ko-KR" altLang="en-US"/>
              <a:t>다양한 하드웨어 제어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A1EEB27-364F-48A4-8F4D-40F549AC6ED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83150" y="3899844"/>
            <a:ext cx="4464050" cy="1703030"/>
          </a:xfrm>
        </p:spPr>
        <p:txBody>
          <a:bodyPr/>
          <a:lstStyle/>
          <a:p>
            <a:r>
              <a:rPr lang="en-US" altLang="ko-KR" sz="1600" b="1"/>
              <a:t>LED </a:t>
            </a:r>
            <a:r>
              <a:rPr lang="ko-KR" altLang="en-US" sz="1600" b="1"/>
              <a:t>제어</a:t>
            </a:r>
          </a:p>
          <a:p>
            <a:r>
              <a:rPr lang="en-US" altLang="ko-KR" sz="1600" b="1"/>
              <a:t>FND </a:t>
            </a:r>
            <a:r>
              <a:rPr lang="ko-KR" altLang="en-US" sz="1600" b="1"/>
              <a:t>제어</a:t>
            </a:r>
          </a:p>
          <a:p>
            <a:r>
              <a:rPr lang="en-US" altLang="ko-KR" sz="1600" b="1"/>
              <a:t>RGB LED </a:t>
            </a:r>
            <a:r>
              <a:rPr lang="ko-KR" altLang="en-US" sz="1600" b="1"/>
              <a:t>제어</a:t>
            </a:r>
          </a:p>
          <a:p>
            <a:r>
              <a:rPr lang="en-US" altLang="ko-KR" sz="1600" b="1"/>
              <a:t>Tone </a:t>
            </a:r>
            <a:r>
              <a:rPr lang="ko-KR" altLang="en-US" sz="1600" b="1"/>
              <a:t>제어</a:t>
            </a:r>
          </a:p>
          <a:p>
            <a:r>
              <a:rPr lang="ko-KR" altLang="en-US" sz="1600" b="1"/>
              <a:t>수동 부저 제어</a:t>
            </a:r>
          </a:p>
        </p:txBody>
      </p:sp>
    </p:spTree>
    <p:extLst>
      <p:ext uri="{BB962C8B-B14F-4D97-AF65-F5344CB8AC3E}">
        <p14:creationId xmlns:p14="http://schemas.microsoft.com/office/powerpoint/2010/main" val="4045959335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BD162EF-981C-4E98-BE07-DE5B87DE36C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/>
              <a:t>LED </a:t>
            </a:r>
            <a:r>
              <a:rPr lang="ko-KR" altLang="en-US"/>
              <a:t>제어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9B8C3E1-365A-4B1F-A71E-857AC55E9A3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ko-KR" altLang="en-US"/>
              <a:t>다양한 하드웨어 제어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C1ADAF6-D99B-4483-A679-32D0AB3850C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16496" y="932669"/>
            <a:ext cx="9610725" cy="5761038"/>
          </a:xfrm>
        </p:spPr>
        <p:txBody>
          <a:bodyPr/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1898"/>
              <a:t> LED(Light</a:t>
            </a:r>
            <a:r>
              <a:rPr lang="ko-KR" altLang="en-US" sz="1898"/>
              <a:t> </a:t>
            </a:r>
            <a:r>
              <a:rPr lang="en-US" altLang="ko-KR" sz="1898"/>
              <a:t>Emitting</a:t>
            </a:r>
            <a:r>
              <a:rPr lang="ko-KR" altLang="en-US" sz="1898"/>
              <a:t> </a:t>
            </a:r>
            <a:r>
              <a:rPr lang="en-US" altLang="ko-KR" sz="1898"/>
              <a:t>Diode)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708"/>
              <a:t>발광다이오드는 순방향으로 전압을 가했을때 발광하는 반도체 소자이다</a:t>
            </a:r>
            <a:r>
              <a:rPr lang="en-US" altLang="ko-KR" sz="1708"/>
              <a:t>. 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708"/>
              <a:t>발광 원리는 전계 발광 효과를 이용하고 있다</a:t>
            </a:r>
            <a:r>
              <a:rPr lang="en-US" altLang="ko-KR" sz="1708"/>
              <a:t>.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708"/>
              <a:t>수명도 백열등보다 매우 길다</a:t>
            </a:r>
            <a:r>
              <a:rPr lang="en-US" altLang="ko-KR" sz="1708"/>
              <a:t>.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708"/>
              <a:t>발광색은 사용되는 재료에 따라서 다르며 자외선 영역에서 가시광선</a:t>
            </a:r>
            <a:r>
              <a:rPr lang="en-US" altLang="ko-KR" sz="1708"/>
              <a:t>, </a:t>
            </a:r>
            <a:r>
              <a:rPr lang="ko-KR" altLang="en-US" sz="1708"/>
              <a:t>적외선 영역까지 발광하는 것을 제조할 수 있다</a:t>
            </a:r>
            <a:r>
              <a:rPr lang="en-US" altLang="ko-KR" sz="1708"/>
              <a:t>. 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708"/>
              <a:t>일리노이 대학의 닉 호로니악이 </a:t>
            </a:r>
            <a:r>
              <a:rPr lang="en-US" altLang="ko-KR" sz="1708"/>
              <a:t>1962</a:t>
            </a:r>
            <a:r>
              <a:rPr lang="ko-KR" altLang="en-US" sz="1708"/>
              <a:t>년에 최초로 개발 하였다</a:t>
            </a:r>
            <a:r>
              <a:rPr lang="en-US" altLang="ko-KR" sz="1708"/>
              <a:t>. </a:t>
            </a:r>
          </a:p>
        </p:txBody>
      </p:sp>
      <p:pic>
        <p:nvPicPr>
          <p:cNvPr id="23" name="내용 개체 틀 3">
            <a:extLst>
              <a:ext uri="{FF2B5EF4-FFF2-40B4-BE49-F238E27FC236}">
                <a16:creationId xmlns:a16="http://schemas.microsoft.com/office/drawing/2014/main" id="{65CA9CA4-53A7-47D6-B9B7-4A7927D4AA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4607" y="4390186"/>
            <a:ext cx="2145075" cy="1392017"/>
          </a:xfrm>
          <a:prstGeom prst="rect">
            <a:avLst/>
          </a:prstGeom>
        </p:spPr>
      </p:pic>
      <p:pic>
        <p:nvPicPr>
          <p:cNvPr id="24" name="Picture 2">
            <a:extLst>
              <a:ext uri="{FF2B5EF4-FFF2-40B4-BE49-F238E27FC236}">
                <a16:creationId xmlns:a16="http://schemas.microsoft.com/office/drawing/2014/main" id="{C26410C3-44D2-41CC-B1C6-B9442778AA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95" t="32829" r="68103" b="22611"/>
          <a:stretch/>
        </p:blipFill>
        <p:spPr bwMode="auto">
          <a:xfrm>
            <a:off x="5258412" y="4048665"/>
            <a:ext cx="2145075" cy="19812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EE7407C3-7856-49B2-9A15-84A814244654}"/>
              </a:ext>
            </a:extLst>
          </p:cNvPr>
          <p:cNvSpPr txBox="1"/>
          <p:nvPr/>
        </p:nvSpPr>
        <p:spPr>
          <a:xfrm>
            <a:off x="1230338" y="5973700"/>
            <a:ext cx="2403222" cy="617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708" dirty="0"/>
              <a:t>단자가 긴 쪽이 </a:t>
            </a:r>
            <a:r>
              <a:rPr lang="en-US" altLang="ko-KR" sz="1708" dirty="0"/>
              <a:t>(+) </a:t>
            </a:r>
          </a:p>
          <a:p>
            <a:r>
              <a:rPr lang="en-US" altLang="ko-KR" sz="1708"/>
              <a:t>LED</a:t>
            </a:r>
            <a:r>
              <a:rPr lang="ko-KR" altLang="en-US" sz="1708" dirty="0"/>
              <a:t>소자의 깎인 쪽이 </a:t>
            </a:r>
            <a:r>
              <a:rPr lang="en-US" altLang="ko-KR" sz="1708" dirty="0"/>
              <a:t>(-)</a:t>
            </a:r>
            <a:endParaRPr lang="ko-KR" altLang="en-US" sz="1708" dirty="0"/>
          </a:p>
        </p:txBody>
      </p:sp>
    </p:spTree>
    <p:extLst>
      <p:ext uri="{BB962C8B-B14F-4D97-AF65-F5344CB8AC3E}">
        <p14:creationId xmlns:p14="http://schemas.microsoft.com/office/powerpoint/2010/main" val="3230012621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BD162EF-981C-4E98-BE07-DE5B87DE36C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/>
              <a:t>LED </a:t>
            </a:r>
            <a:r>
              <a:rPr lang="ko-KR" altLang="en-US"/>
              <a:t>제어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9B8C3E1-365A-4B1F-A71E-857AC55E9A3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545790"/>
          </a:xfrm>
        </p:spPr>
        <p:txBody>
          <a:bodyPr/>
          <a:lstStyle/>
          <a:p>
            <a:r>
              <a:rPr lang="ko-KR" altLang="en-US"/>
              <a:t>다양한 하드웨어 제어</a:t>
            </a:r>
          </a:p>
          <a:p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BBC471F-0074-43B8-B042-5429CDE220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0986" y="1106176"/>
            <a:ext cx="6732125" cy="5045225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DC63FD2E-192A-4C22-B287-0F376D40F592}"/>
              </a:ext>
            </a:extLst>
          </p:cNvPr>
          <p:cNvSpPr/>
          <p:nvPr/>
        </p:nvSpPr>
        <p:spPr>
          <a:xfrm>
            <a:off x="4953000" y="4863686"/>
            <a:ext cx="3125277" cy="27327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08"/>
          </a:p>
        </p:txBody>
      </p:sp>
    </p:spTree>
    <p:extLst>
      <p:ext uri="{BB962C8B-B14F-4D97-AF65-F5344CB8AC3E}">
        <p14:creationId xmlns:p14="http://schemas.microsoft.com/office/powerpoint/2010/main" val="673256947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1732250E-094D-4C29-8CB4-C5DA056C87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2742" y="1425947"/>
            <a:ext cx="6506404" cy="4006106"/>
          </a:xfrm>
          <a:prstGeom prst="rect">
            <a:avLst/>
          </a:prstGeom>
        </p:spPr>
      </p:pic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BD162EF-981C-4E98-BE07-DE5B87DE36C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/>
              <a:t>LED </a:t>
            </a:r>
            <a:r>
              <a:rPr lang="ko-KR" altLang="en-US"/>
              <a:t>제어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9B8C3E1-365A-4B1F-A71E-857AC55E9A3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545790"/>
          </a:xfrm>
        </p:spPr>
        <p:txBody>
          <a:bodyPr/>
          <a:lstStyle/>
          <a:p>
            <a:r>
              <a:rPr lang="ko-KR" altLang="en-US"/>
              <a:t>다양한 하드웨어 제어</a:t>
            </a:r>
          </a:p>
          <a:p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C63FD2E-192A-4C22-B287-0F376D40F592}"/>
              </a:ext>
            </a:extLst>
          </p:cNvPr>
          <p:cNvSpPr/>
          <p:nvPr/>
        </p:nvSpPr>
        <p:spPr>
          <a:xfrm>
            <a:off x="1400445" y="2745817"/>
            <a:ext cx="1707959" cy="27327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08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9A9B0AF-B970-4790-B438-845E4507611F}"/>
              </a:ext>
            </a:extLst>
          </p:cNvPr>
          <p:cNvSpPr/>
          <p:nvPr/>
        </p:nvSpPr>
        <p:spPr>
          <a:xfrm>
            <a:off x="5499547" y="2199269"/>
            <a:ext cx="2691895" cy="95645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08"/>
          </a:p>
        </p:txBody>
      </p:sp>
    </p:spTree>
    <p:extLst>
      <p:ext uri="{BB962C8B-B14F-4D97-AF65-F5344CB8AC3E}">
        <p14:creationId xmlns:p14="http://schemas.microsoft.com/office/powerpoint/2010/main" val="3169614085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BD162EF-981C-4E98-BE07-DE5B87DE36C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/>
              <a:t>LED </a:t>
            </a:r>
            <a:r>
              <a:rPr lang="ko-KR" altLang="en-US"/>
              <a:t>제어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9B8C3E1-365A-4B1F-A71E-857AC55E9A3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545790"/>
          </a:xfrm>
        </p:spPr>
        <p:txBody>
          <a:bodyPr/>
          <a:lstStyle/>
          <a:p>
            <a:r>
              <a:rPr lang="ko-KR" altLang="en-US"/>
              <a:t>다양한 하드웨어 제어</a:t>
            </a:r>
          </a:p>
          <a:p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46B3C9-A9C0-43C0-9500-0C387B7E94E4}"/>
              </a:ext>
            </a:extLst>
          </p:cNvPr>
          <p:cNvSpPr txBox="1"/>
          <p:nvPr/>
        </p:nvSpPr>
        <p:spPr bwMode="auto">
          <a:xfrm>
            <a:off x="119535" y="1721041"/>
            <a:ext cx="9682459" cy="2194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r>
              <a:rPr lang="en-US" altLang="ko-KR" sz="1708">
                <a:latin typeface="Consolas" panose="020B0609020204030204" pitchFamily="49" charset="0"/>
              </a:rPr>
              <a:t> |   6 |  22 | GPIO.22 |  OUT | 0 | 31 || 32 | 0 | ALT0 | GPIO.26 | 26  | 12  |</a:t>
            </a:r>
          </a:p>
          <a:p>
            <a:r>
              <a:rPr lang="en-US" altLang="ko-KR" sz="1708">
                <a:latin typeface="Consolas" panose="020B0609020204030204" pitchFamily="49" charset="0"/>
              </a:rPr>
              <a:t> |  13 |  23 | GPIO.23 | ALT0 | 0 | 33 || 34 |   |      | 0v      |     |     |</a:t>
            </a:r>
          </a:p>
          <a:p>
            <a:r>
              <a:rPr lang="en-US" altLang="ko-KR" sz="1708">
                <a:latin typeface="Consolas" panose="020B0609020204030204" pitchFamily="49" charset="0"/>
              </a:rPr>
              <a:t> |  19 |  24 | GPIO.24 |   IN | 0 | 35 || 36 | 0 | IN   | GPIO.27 | 27  | 16  |</a:t>
            </a:r>
          </a:p>
          <a:p>
            <a:r>
              <a:rPr lang="en-US" altLang="ko-KR" sz="1708">
                <a:latin typeface="Consolas" panose="020B0609020204030204" pitchFamily="49" charset="0"/>
              </a:rPr>
              <a:t> |  26 |  25 | GPIO.25 |   IN | 0 | 37 || 38 | 0 | IN   | GPIO.28 | 28  | 20  |</a:t>
            </a:r>
          </a:p>
          <a:p>
            <a:r>
              <a:rPr lang="en-US" altLang="ko-KR" sz="1708">
                <a:latin typeface="Consolas" panose="020B0609020204030204" pitchFamily="49" charset="0"/>
              </a:rPr>
              <a:t> |     |     |      0v |      |   | 39 || 40 | 0 | IN   | GPIO.29 | 29  | 21  |</a:t>
            </a:r>
          </a:p>
          <a:p>
            <a:r>
              <a:rPr lang="en-US" altLang="ko-KR" sz="1708">
                <a:latin typeface="Consolas" panose="020B0609020204030204" pitchFamily="49" charset="0"/>
              </a:rPr>
              <a:t> +-----+-----+---------+------+---+----++----+---+------+---------+-----+-----+</a:t>
            </a:r>
          </a:p>
          <a:p>
            <a:r>
              <a:rPr lang="en-US" altLang="ko-KR" sz="1708">
                <a:latin typeface="Consolas" panose="020B0609020204030204" pitchFamily="49" charset="0"/>
              </a:rPr>
              <a:t> | BCM | wPi |   Name  | Mode | V | Physical | V | Mode | Name    | wPi | BCM |</a:t>
            </a:r>
          </a:p>
          <a:p>
            <a:r>
              <a:rPr lang="en-US" altLang="ko-KR" sz="1708">
                <a:latin typeface="Consolas" panose="020B0609020204030204" pitchFamily="49" charset="0"/>
              </a:rPr>
              <a:t> +-----+-----+---------+------+---+---Pi 3---+---+------+---------+-----+-----+</a:t>
            </a:r>
            <a:endParaRPr lang="ko-KR" altLang="en-US" sz="1708"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2B833DE-0DD0-4C6D-9ED5-5CCAC45C9EF6}"/>
              </a:ext>
            </a:extLst>
          </p:cNvPr>
          <p:cNvSpPr/>
          <p:nvPr/>
        </p:nvSpPr>
        <p:spPr>
          <a:xfrm>
            <a:off x="5567865" y="2267588"/>
            <a:ext cx="4030784" cy="27327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08"/>
          </a:p>
        </p:txBody>
      </p:sp>
    </p:spTree>
    <p:extLst>
      <p:ext uri="{BB962C8B-B14F-4D97-AF65-F5344CB8AC3E}">
        <p14:creationId xmlns:p14="http://schemas.microsoft.com/office/powerpoint/2010/main" val="3094284717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2D5E0E2-28BE-4ECC-8752-0021B9C361D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dirty="0"/>
              <a:t>7 Segment </a:t>
            </a:r>
            <a:r>
              <a:rPr lang="ko-KR" altLang="en-US" dirty="0"/>
              <a:t>제어</a:t>
            </a:r>
          </a:p>
        </p:txBody>
      </p:sp>
      <p:sp>
        <p:nvSpPr>
          <p:cNvPr id="9" name="텍스트 개체 틀 3">
            <a:extLst>
              <a:ext uri="{FF2B5EF4-FFF2-40B4-BE49-F238E27FC236}">
                <a16:creationId xmlns:a16="http://schemas.microsoft.com/office/drawing/2014/main" id="{C14BC268-CA41-4807-BA50-B67EDB8DAD6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ko-KR" altLang="en-US"/>
              <a:t>다양한 하드웨어 제어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96CA7602-8677-42A8-BEC9-976F74846073}"/>
              </a:ext>
            </a:extLst>
          </p:cNvPr>
          <p:cNvSpPr>
            <a:spLocks noGrp="1" noChangeArrowheads="1"/>
          </p:cNvSpPr>
          <p:nvPr>
            <p:ph sz="quarter" idx="4294967295"/>
          </p:nvPr>
        </p:nvSpPr>
        <p:spPr>
          <a:xfrm>
            <a:off x="452500" y="1016732"/>
            <a:ext cx="7864475" cy="4697413"/>
          </a:xfrm>
        </p:spPr>
        <p:txBody>
          <a:bodyPr>
            <a:normAutofit/>
          </a:bodyPr>
          <a:lstStyle/>
          <a:p>
            <a:pPr eaLnBrk="1" hangingPunct="1">
              <a:buFont typeface="Wingdings" panose="05000000000000000000" pitchFamily="2" charset="2"/>
              <a:buChar char="u"/>
            </a:pPr>
            <a:r>
              <a:rPr lang="en-US" altLang="ko-KR" sz="2400"/>
              <a:t> 7-Segment </a:t>
            </a:r>
            <a:r>
              <a:rPr lang="en-US" altLang="ko-KR" sz="2400" dirty="0"/>
              <a:t>LED</a:t>
            </a:r>
          </a:p>
          <a:p>
            <a:pPr lvl="1" eaLnBrk="1" hangingPunct="1">
              <a:buFont typeface="Wingdings" panose="05000000000000000000" pitchFamily="2" charset="2"/>
              <a:buChar char="§"/>
            </a:pPr>
            <a:r>
              <a:rPr lang="en-US" altLang="ko-KR" sz="2000" dirty="0"/>
              <a:t>FND </a:t>
            </a:r>
            <a:r>
              <a:rPr lang="ko-KR" altLang="en-US" sz="2000" dirty="0"/>
              <a:t>라고도 불리는데</a:t>
            </a:r>
            <a:r>
              <a:rPr lang="en-US" altLang="ko-KR" sz="2000" dirty="0"/>
              <a:t>, </a:t>
            </a:r>
            <a:r>
              <a:rPr lang="ko-KR" altLang="en-US" sz="2000" dirty="0"/>
              <a:t>숫자나 문자를 표시하는데 사용되는 </a:t>
            </a:r>
            <a:r>
              <a:rPr lang="en-US" altLang="ko-KR" sz="2000" dirty="0"/>
              <a:t>7</a:t>
            </a:r>
            <a:r>
              <a:rPr lang="ko-KR" altLang="en-US" sz="2000" dirty="0"/>
              <a:t>개의 발광다이오드</a:t>
            </a:r>
            <a:r>
              <a:rPr lang="en-US" altLang="ko-KR" sz="2000" dirty="0"/>
              <a:t>(LED)</a:t>
            </a:r>
            <a:r>
              <a:rPr lang="ko-KR" altLang="en-US" sz="2000" dirty="0"/>
              <a:t>의 모임</a:t>
            </a:r>
          </a:p>
          <a:p>
            <a:pPr lvl="1" eaLnBrk="1" hangingPunct="1">
              <a:buFont typeface="Wingdings" panose="05000000000000000000" pitchFamily="2" charset="2"/>
              <a:buChar char="§"/>
            </a:pPr>
            <a:r>
              <a:rPr lang="ko-KR" altLang="en-US" sz="2000" dirty="0"/>
              <a:t>공통 </a:t>
            </a:r>
            <a:r>
              <a:rPr lang="ko-KR" altLang="en-US" sz="2000" dirty="0" err="1"/>
              <a:t>애노드</a:t>
            </a:r>
            <a:r>
              <a:rPr lang="en-US" altLang="ko-KR" sz="2000" dirty="0"/>
              <a:t>(Common Anode) </a:t>
            </a:r>
            <a:r>
              <a:rPr lang="ko-KR" altLang="en-US" sz="2000" dirty="0"/>
              <a:t>형 </a:t>
            </a:r>
            <a:r>
              <a:rPr lang="en-US" altLang="ko-KR" sz="2000" dirty="0"/>
              <a:t>: </a:t>
            </a:r>
          </a:p>
          <a:p>
            <a:pPr lvl="2" eaLnBrk="1" hangingPunct="1"/>
            <a:r>
              <a:rPr lang="ko-KR" altLang="en-US" sz="1800" dirty="0"/>
              <a:t>다이오드의 </a:t>
            </a:r>
            <a:r>
              <a:rPr lang="ko-KR" altLang="en-US" sz="1800" dirty="0" err="1"/>
              <a:t>애노드를</a:t>
            </a:r>
            <a:r>
              <a:rPr lang="ko-KR" altLang="en-US" sz="1800" dirty="0"/>
              <a:t> 공통 단자로 사용한다</a:t>
            </a:r>
          </a:p>
          <a:p>
            <a:pPr lvl="2" eaLnBrk="1" hangingPunct="1"/>
            <a:r>
              <a:rPr lang="ko-KR" altLang="en-US" sz="1800" dirty="0" err="1"/>
              <a:t>애노드</a:t>
            </a:r>
            <a:r>
              <a:rPr lang="ko-KR" altLang="en-US" sz="1800" dirty="0"/>
              <a:t> 단자에 </a:t>
            </a:r>
            <a:r>
              <a:rPr lang="en-US" altLang="ko-KR" sz="1800" dirty="0"/>
              <a:t>5V</a:t>
            </a:r>
            <a:r>
              <a:rPr lang="ko-KR" altLang="en-US" sz="1800" dirty="0"/>
              <a:t>를 주고 </a:t>
            </a:r>
            <a:r>
              <a:rPr lang="ko-KR" altLang="en-US" sz="1800" dirty="0" err="1"/>
              <a:t>캐소드의</a:t>
            </a:r>
            <a:r>
              <a:rPr lang="ko-KR" altLang="en-US" sz="1800" dirty="0"/>
              <a:t> 각 단자 </a:t>
            </a:r>
            <a:r>
              <a:rPr lang="en-US" altLang="ko-KR" sz="1800" dirty="0" err="1"/>
              <a:t>a~g</a:t>
            </a:r>
            <a:r>
              <a:rPr lang="en-US" altLang="ko-KR" sz="1800" dirty="0"/>
              <a:t> </a:t>
            </a:r>
            <a:r>
              <a:rPr lang="ko-KR" altLang="en-US" sz="1800" dirty="0"/>
              <a:t>까지 </a:t>
            </a:r>
            <a:r>
              <a:rPr lang="en-US" altLang="ko-KR" sz="1800" dirty="0"/>
              <a:t>0V</a:t>
            </a:r>
            <a:r>
              <a:rPr lang="ko-KR" altLang="en-US" sz="1800" dirty="0"/>
              <a:t>를 주면 다이오드에 전류가 흐르게 되어 발광한다</a:t>
            </a:r>
          </a:p>
          <a:p>
            <a:pPr lvl="2" eaLnBrk="1" hangingPunct="1"/>
            <a:r>
              <a:rPr lang="ko-KR" altLang="en-US" sz="1800" dirty="0"/>
              <a:t>다이오드의 파손 방지를 위해 저항을 연결 한다</a:t>
            </a:r>
          </a:p>
        </p:txBody>
      </p:sp>
      <p:pic>
        <p:nvPicPr>
          <p:cNvPr id="10" name="Picture 4">
            <a:extLst>
              <a:ext uri="{FF2B5EF4-FFF2-40B4-BE49-F238E27FC236}">
                <a16:creationId xmlns:a16="http://schemas.microsoft.com/office/drawing/2014/main" id="{BDFFF287-DD19-4B36-92C9-8F3B5193C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9467" y="3885578"/>
            <a:ext cx="2349606" cy="18796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5">
            <a:extLst>
              <a:ext uri="{FF2B5EF4-FFF2-40B4-BE49-F238E27FC236}">
                <a16:creationId xmlns:a16="http://schemas.microsoft.com/office/drawing/2014/main" id="{9D86C8B7-29EE-494C-BCC8-AC4C9A8913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2835" y="4102465"/>
            <a:ext cx="2358643" cy="15272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6">
            <a:extLst>
              <a:ext uri="{FF2B5EF4-FFF2-40B4-BE49-F238E27FC236}">
                <a16:creationId xmlns:a16="http://schemas.microsoft.com/office/drawing/2014/main" id="{0C1A0193-8D1A-493C-AC17-1543DAFE76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50966" y="5620672"/>
            <a:ext cx="1773692" cy="3459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lnSpc>
                <a:spcPct val="120000"/>
              </a:lnSpc>
              <a:spcBef>
                <a:spcPct val="50000"/>
              </a:spcBef>
              <a:buClr>
                <a:srgbClr val="9900FF"/>
              </a:buClr>
              <a:buFont typeface="굴림체" panose="020B0609000101010101" pitchFamily="49" charset="-127"/>
              <a:buNone/>
            </a:pPr>
            <a:r>
              <a:rPr lang="en-US" altLang="ko-KR" sz="1518" b="1">
                <a:solidFill>
                  <a:srgbClr val="000099"/>
                </a:solidFill>
                <a:latin typeface="Times New Roman" panose="02020603050405020304" pitchFamily="18" charset="0"/>
              </a:rPr>
              <a:t>Common Anode </a:t>
            </a:r>
            <a:r>
              <a:rPr lang="ko-KR" altLang="en-US" sz="1518" b="1">
                <a:solidFill>
                  <a:srgbClr val="000099"/>
                </a:solidFill>
                <a:latin typeface="Times New Roman" panose="02020603050405020304" pitchFamily="18" charset="0"/>
              </a:rPr>
              <a:t>형</a:t>
            </a:r>
          </a:p>
        </p:txBody>
      </p:sp>
      <p:pic>
        <p:nvPicPr>
          <p:cNvPr id="13" name="Picture 7">
            <a:extLst>
              <a:ext uri="{FF2B5EF4-FFF2-40B4-BE49-F238E27FC236}">
                <a16:creationId xmlns:a16="http://schemas.microsoft.com/office/drawing/2014/main" id="{1356EDAF-2C34-449C-9F75-19773B74AE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4403" y="4174760"/>
            <a:ext cx="1040755" cy="13781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64070680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2D5E0E2-28BE-4ECC-8752-0021B9C361D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dirty="0"/>
              <a:t>7 Segment </a:t>
            </a:r>
            <a:r>
              <a:rPr lang="ko-KR" altLang="en-US" dirty="0"/>
              <a:t>제어</a:t>
            </a:r>
          </a:p>
        </p:txBody>
      </p:sp>
      <p:sp>
        <p:nvSpPr>
          <p:cNvPr id="9" name="텍스트 개체 틀 3">
            <a:extLst>
              <a:ext uri="{FF2B5EF4-FFF2-40B4-BE49-F238E27FC236}">
                <a16:creationId xmlns:a16="http://schemas.microsoft.com/office/drawing/2014/main" id="{C14BC268-CA41-4807-BA50-B67EDB8DAD6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ko-KR" altLang="en-US"/>
              <a:t>다양한 하드웨어 제어</a:t>
            </a:r>
          </a:p>
        </p:txBody>
      </p:sp>
      <p:sp>
        <p:nvSpPr>
          <p:cNvPr id="18" name="Rectangle 3">
            <a:extLst>
              <a:ext uri="{FF2B5EF4-FFF2-40B4-BE49-F238E27FC236}">
                <a16:creationId xmlns:a16="http://schemas.microsoft.com/office/drawing/2014/main" id="{28DA1156-5ADC-41BD-A42A-A35D18B00D41}"/>
              </a:ext>
            </a:extLst>
          </p:cNvPr>
          <p:cNvSpPr>
            <a:spLocks noGrp="1" noChangeArrowheads="1"/>
          </p:cNvSpPr>
          <p:nvPr>
            <p:ph sz="quarter" idx="4294967295"/>
          </p:nvPr>
        </p:nvSpPr>
        <p:spPr>
          <a:xfrm>
            <a:off x="452500" y="1052736"/>
            <a:ext cx="7864475" cy="2303462"/>
          </a:xfrm>
        </p:spPr>
        <p:txBody>
          <a:bodyPr>
            <a:normAutofit/>
          </a:bodyPr>
          <a:lstStyle/>
          <a:p>
            <a:pPr eaLnBrk="1" hangingPunct="1">
              <a:buFont typeface="Wingdings" panose="05000000000000000000" pitchFamily="2" charset="2"/>
              <a:buChar char="u"/>
            </a:pPr>
            <a:r>
              <a:rPr lang="en-US" altLang="ko-KR" sz="2400"/>
              <a:t> 7-Segment LED</a:t>
            </a:r>
          </a:p>
          <a:p>
            <a:pPr lvl="1" eaLnBrk="1" hangingPunct="1">
              <a:buFont typeface="Wingdings" panose="05000000000000000000" pitchFamily="2" charset="2"/>
              <a:buChar char="§"/>
            </a:pPr>
            <a:r>
              <a:rPr lang="ko-KR" altLang="en-US" sz="2000"/>
              <a:t>공통 캐소드</a:t>
            </a:r>
            <a:r>
              <a:rPr lang="en-US" altLang="ko-KR" sz="2000"/>
              <a:t>(Common Cathode) </a:t>
            </a:r>
            <a:r>
              <a:rPr lang="ko-KR" altLang="en-US" sz="2000"/>
              <a:t>형 </a:t>
            </a:r>
            <a:r>
              <a:rPr lang="en-US" altLang="ko-KR" sz="2000"/>
              <a:t>: </a:t>
            </a:r>
          </a:p>
          <a:p>
            <a:pPr lvl="2" eaLnBrk="1" hangingPunct="1">
              <a:buFont typeface="Wingdings" panose="05000000000000000000" pitchFamily="2" charset="2"/>
              <a:buChar char="ü"/>
            </a:pPr>
            <a:r>
              <a:rPr lang="ko-KR" altLang="en-US" sz="1800"/>
              <a:t>다이오드의 캐소드를 공통 단자로 사용한다</a:t>
            </a:r>
            <a:endParaRPr lang="en-US" altLang="ko-KR" sz="1800"/>
          </a:p>
          <a:p>
            <a:pPr lvl="2" eaLnBrk="1" hangingPunct="1">
              <a:buFont typeface="Wingdings" panose="05000000000000000000" pitchFamily="2" charset="2"/>
              <a:buChar char="ü"/>
            </a:pPr>
            <a:r>
              <a:rPr lang="ko-KR" altLang="en-US" sz="1800"/>
              <a:t>캐소드를 접지 시키고</a:t>
            </a:r>
            <a:r>
              <a:rPr lang="en-US" altLang="ko-KR" sz="1800"/>
              <a:t>, </a:t>
            </a:r>
            <a:r>
              <a:rPr lang="ko-KR" altLang="en-US" sz="1800"/>
              <a:t>다이오드의 애노드 단자에 </a:t>
            </a:r>
            <a:r>
              <a:rPr lang="en-US" altLang="ko-KR" sz="1800"/>
              <a:t>5V</a:t>
            </a:r>
            <a:r>
              <a:rPr lang="ko-KR" altLang="en-US" sz="1800"/>
              <a:t>를 주면 전류가 흐른다</a:t>
            </a:r>
            <a:endParaRPr lang="en-US" altLang="ko-KR" sz="1800"/>
          </a:p>
          <a:p>
            <a:pPr lvl="2" eaLnBrk="1" hangingPunct="1">
              <a:buFont typeface="Wingdings" panose="05000000000000000000" pitchFamily="2" charset="2"/>
              <a:buChar char="ü"/>
            </a:pPr>
            <a:r>
              <a:rPr lang="ko-KR" altLang="en-US" sz="1800"/>
              <a:t>다이오드의 파손 방지를 위해 저항을 연결 한다</a:t>
            </a:r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A5EA31A5-6C49-4513-AABE-7E68916FB8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67585" y="5350104"/>
            <a:ext cx="1946367" cy="3459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lnSpc>
                <a:spcPct val="120000"/>
              </a:lnSpc>
              <a:spcBef>
                <a:spcPct val="50000"/>
              </a:spcBef>
              <a:buClr>
                <a:srgbClr val="9900FF"/>
              </a:buClr>
              <a:buFont typeface="굴림체" panose="020B0609000101010101" pitchFamily="49" charset="-127"/>
              <a:buNone/>
            </a:pPr>
            <a:r>
              <a:rPr lang="en-US" altLang="ko-KR" sz="1518" b="1">
                <a:solidFill>
                  <a:srgbClr val="000099"/>
                </a:solidFill>
                <a:latin typeface="Times New Roman" panose="02020603050405020304" pitchFamily="18" charset="0"/>
              </a:rPr>
              <a:t>Common Cathode </a:t>
            </a:r>
            <a:r>
              <a:rPr lang="ko-KR" altLang="en-US" sz="1518" b="1">
                <a:solidFill>
                  <a:srgbClr val="000099"/>
                </a:solidFill>
                <a:latin typeface="Times New Roman" panose="02020603050405020304" pitchFamily="18" charset="0"/>
              </a:rPr>
              <a:t>형</a:t>
            </a:r>
          </a:p>
        </p:txBody>
      </p:sp>
      <p:pic>
        <p:nvPicPr>
          <p:cNvPr id="15" name="Picture 4">
            <a:extLst>
              <a:ext uri="{FF2B5EF4-FFF2-40B4-BE49-F238E27FC236}">
                <a16:creationId xmlns:a16="http://schemas.microsoft.com/office/drawing/2014/main" id="{36B1194B-7F65-4C6D-A54D-31848B6723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1128" y="3687306"/>
            <a:ext cx="2349606" cy="16808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6" name="Object 5">
            <a:extLst>
              <a:ext uri="{FF2B5EF4-FFF2-40B4-BE49-F238E27FC236}">
                <a16:creationId xmlns:a16="http://schemas.microsoft.com/office/drawing/2014/main" id="{FDA26350-AAB6-4F96-91C9-A82343122CB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435090" y="3687306"/>
          <a:ext cx="2503234" cy="14639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비트맵 이미지" r:id="rId3" imgW="2638095" imgH="1542857" progId="Paint.Picture">
                  <p:embed/>
                </p:oleObj>
              </mc:Choice>
              <mc:Fallback>
                <p:oleObj name="비트맵 이미지" r:id="rId3" imgW="2638095" imgH="1542857" progId="Paint.Picture">
                  <p:embed/>
                  <p:pic>
                    <p:nvPicPr>
                      <p:cNvPr id="16" name="Object 5">
                        <a:extLst>
                          <a:ext uri="{FF2B5EF4-FFF2-40B4-BE49-F238E27FC236}">
                            <a16:creationId xmlns:a16="http://schemas.microsoft.com/office/drawing/2014/main" id="{FDA26350-AAB6-4F96-91C9-A82343122CB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35090" y="3687306"/>
                        <a:ext cx="2503234" cy="146398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7" name="Picture 6">
            <a:extLst>
              <a:ext uri="{FF2B5EF4-FFF2-40B4-BE49-F238E27FC236}">
                <a16:creationId xmlns:a16="http://schemas.microsoft.com/office/drawing/2014/main" id="{63DC1796-C8E5-4868-B6F2-2CBBB84B17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6064" y="3687306"/>
            <a:ext cx="1040755" cy="1378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41331073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2D5E0E2-28BE-4ECC-8752-0021B9C361D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dirty="0"/>
              <a:t>7 Segment </a:t>
            </a:r>
            <a:r>
              <a:rPr lang="ko-KR" altLang="en-US" dirty="0"/>
              <a:t>제어</a:t>
            </a:r>
          </a:p>
        </p:txBody>
      </p:sp>
      <p:sp>
        <p:nvSpPr>
          <p:cNvPr id="9" name="텍스트 개체 틀 3">
            <a:extLst>
              <a:ext uri="{FF2B5EF4-FFF2-40B4-BE49-F238E27FC236}">
                <a16:creationId xmlns:a16="http://schemas.microsoft.com/office/drawing/2014/main" id="{C14BC268-CA41-4807-BA50-B67EDB8DAD6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ko-KR" altLang="en-US"/>
              <a:t>다양한 하드웨어 제어</a:t>
            </a: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534B3E16-534C-4C4A-9D07-15F3A8AE6446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848544" y="1086644"/>
            <a:ext cx="7807325" cy="4684712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Char char="u"/>
            </a:pPr>
            <a:r>
              <a:rPr lang="en-US" altLang="ko-KR" sz="2087"/>
              <a:t> Common </a:t>
            </a:r>
            <a:r>
              <a:rPr lang="en-US" altLang="ko-KR" sz="2087" dirty="0"/>
              <a:t>Cathode </a:t>
            </a:r>
            <a:r>
              <a:rPr lang="ko-KR" altLang="en-US" sz="2087" dirty="0"/>
              <a:t>형 </a:t>
            </a:r>
            <a:r>
              <a:rPr lang="en-US" altLang="ko-KR" sz="2087" dirty="0"/>
              <a:t>7-Segment LED 3 ARRAY</a:t>
            </a:r>
          </a:p>
          <a:p>
            <a:pPr lvl="1" eaLnBrk="1" hangingPunct="1">
              <a:buFont typeface="Wingdings" panose="05000000000000000000" pitchFamily="2" charset="2"/>
              <a:buChar char="§"/>
            </a:pPr>
            <a:r>
              <a:rPr lang="en-US" altLang="ko-KR" dirty="0"/>
              <a:t>7-Segment LED </a:t>
            </a:r>
            <a:r>
              <a:rPr lang="ko-KR" altLang="en-US" dirty="0"/>
              <a:t>가 </a:t>
            </a:r>
            <a:r>
              <a:rPr lang="en-US" altLang="ko-KR" dirty="0"/>
              <a:t>3</a:t>
            </a:r>
            <a:r>
              <a:rPr lang="ko-KR" altLang="en-US" dirty="0"/>
              <a:t>개 병렬로 있는 것</a:t>
            </a:r>
            <a:endParaRPr lang="en-US" altLang="ko-KR" dirty="0"/>
          </a:p>
          <a:p>
            <a:pPr lvl="1" eaLnBrk="1" hangingPunct="1">
              <a:buFont typeface="Wingdings" panose="05000000000000000000" pitchFamily="2" charset="2"/>
              <a:buChar char="§"/>
            </a:pPr>
            <a:r>
              <a:rPr lang="ko-KR" altLang="en-US" dirty="0"/>
              <a:t>공통단자가 </a:t>
            </a:r>
            <a:r>
              <a:rPr lang="ko-KR" altLang="en-US" dirty="0" err="1"/>
              <a:t>캐소드형으로</a:t>
            </a:r>
            <a:r>
              <a:rPr lang="ko-KR" altLang="en-US" dirty="0"/>
              <a:t> </a:t>
            </a:r>
            <a:r>
              <a:rPr lang="en-US" altLang="ko-KR" dirty="0"/>
              <a:t>DIG.1, DIG.2, DIG.3</a:t>
            </a:r>
            <a:r>
              <a:rPr lang="ko-KR" altLang="en-US" dirty="0"/>
              <a:t>로 </a:t>
            </a:r>
            <a:r>
              <a:rPr lang="en-US" altLang="ko-KR" dirty="0"/>
              <a:t>3</a:t>
            </a:r>
            <a:r>
              <a:rPr lang="ko-KR" altLang="en-US" dirty="0"/>
              <a:t>개 있으며</a:t>
            </a:r>
            <a:r>
              <a:rPr lang="en-US" altLang="ko-KR" dirty="0"/>
              <a:t>, </a:t>
            </a:r>
            <a:r>
              <a:rPr lang="ko-KR" altLang="en-US" dirty="0" err="1"/>
              <a:t>애노드</a:t>
            </a:r>
            <a:r>
              <a:rPr lang="ko-KR" altLang="en-US" dirty="0"/>
              <a:t> 단자 </a:t>
            </a:r>
            <a:r>
              <a:rPr lang="en-US" altLang="ko-KR" dirty="0" err="1"/>
              <a:t>a,b,c,d,e,f,g,dp</a:t>
            </a:r>
            <a:r>
              <a:rPr lang="ko-KR" altLang="en-US" dirty="0"/>
              <a:t>는 공통으로 사용한다</a:t>
            </a:r>
            <a:endParaRPr lang="en-US" altLang="ko-KR" dirty="0"/>
          </a:p>
          <a:p>
            <a:pPr lvl="1" eaLnBrk="1" hangingPunct="1">
              <a:buFont typeface="Wingdings" panose="05000000000000000000" pitchFamily="2" charset="2"/>
              <a:buChar char="§"/>
            </a:pPr>
            <a:r>
              <a:rPr lang="en-US" altLang="ko-KR" dirty="0"/>
              <a:t>LED</a:t>
            </a:r>
            <a:r>
              <a:rPr lang="ko-KR" altLang="en-US" dirty="0"/>
              <a:t>를 제어하기 위한 전체 핀의 개수를 줄일 수 있는 장점이 있으나 컨트롤은 조금 복잡해진다</a:t>
            </a:r>
          </a:p>
          <a:p>
            <a:pPr eaLnBrk="1" hangingPunct="1"/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B5C82DB-99A6-4B5D-B452-D904754674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6903" y="3248980"/>
            <a:ext cx="5738461" cy="322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52660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2D5E0E2-28BE-4ECC-8752-0021B9C361D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dirty="0"/>
              <a:t>7 Segment </a:t>
            </a:r>
            <a:r>
              <a:rPr lang="ko-KR" altLang="en-US" dirty="0"/>
              <a:t>제어</a:t>
            </a:r>
          </a:p>
        </p:txBody>
      </p:sp>
      <p:sp>
        <p:nvSpPr>
          <p:cNvPr id="9" name="텍스트 개체 틀 3">
            <a:extLst>
              <a:ext uri="{FF2B5EF4-FFF2-40B4-BE49-F238E27FC236}">
                <a16:creationId xmlns:a16="http://schemas.microsoft.com/office/drawing/2014/main" id="{C14BC268-CA41-4807-BA50-B67EDB8DAD6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ko-KR" altLang="en-US"/>
              <a:t>다양한 하드웨어 제어</a:t>
            </a:r>
          </a:p>
        </p:txBody>
      </p:sp>
      <p:sp>
        <p:nvSpPr>
          <p:cNvPr id="19" name="내용 개체 틀 2">
            <a:extLst>
              <a:ext uri="{FF2B5EF4-FFF2-40B4-BE49-F238E27FC236}">
                <a16:creationId xmlns:a16="http://schemas.microsoft.com/office/drawing/2014/main" id="{58F1D317-F621-4B78-8B7F-58F2FCB0FF70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596516" y="1086644"/>
            <a:ext cx="7808913" cy="4684712"/>
          </a:xfrm>
        </p:spPr>
        <p:txBody>
          <a:bodyPr/>
          <a:lstStyle/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2087"/>
              <a:t> Common </a:t>
            </a:r>
            <a:r>
              <a:rPr lang="en-US" altLang="ko-KR" sz="2087" dirty="0"/>
              <a:t>Cathode </a:t>
            </a:r>
            <a:r>
              <a:rPr lang="ko-KR" altLang="en-US" sz="2087" dirty="0"/>
              <a:t>형 </a:t>
            </a:r>
            <a:r>
              <a:rPr lang="en-US" altLang="ko-KR" sz="2087" dirty="0"/>
              <a:t>7-Segment LED 3 ARRAY</a:t>
            </a:r>
          </a:p>
          <a:p>
            <a:pPr lvl="1" eaLnBrk="1" hangingPunct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/>
              <a:t>DIG.1=DIG.2=DIG.3=1</a:t>
            </a:r>
            <a:r>
              <a:rPr lang="ko-KR" altLang="en-US" dirty="0"/>
              <a:t>인 경우</a:t>
            </a:r>
            <a:r>
              <a:rPr lang="en-US" altLang="ko-KR" dirty="0"/>
              <a:t>, </a:t>
            </a:r>
            <a:r>
              <a:rPr lang="ko-KR" altLang="en-US" dirty="0"/>
              <a:t>입력 </a:t>
            </a:r>
            <a:r>
              <a:rPr lang="en-US" altLang="ko-KR" dirty="0" err="1"/>
              <a:t>a,b,c,d,e,f,g</a:t>
            </a:r>
            <a:r>
              <a:rPr lang="ko-KR" altLang="en-US" dirty="0"/>
              <a:t>중의 어느 하나가 </a:t>
            </a:r>
            <a:r>
              <a:rPr lang="en-US" altLang="ko-KR" dirty="0"/>
              <a:t>1</a:t>
            </a:r>
            <a:r>
              <a:rPr lang="ko-KR" altLang="en-US" dirty="0"/>
              <a:t>이면 가장 왼쪽에 해당되는 </a:t>
            </a:r>
            <a:r>
              <a:rPr lang="en-US" altLang="ko-KR" dirty="0"/>
              <a:t>Segment LED</a:t>
            </a:r>
            <a:r>
              <a:rPr lang="ko-KR" altLang="en-US" dirty="0"/>
              <a:t>가 발광한다</a:t>
            </a:r>
          </a:p>
          <a:p>
            <a:pPr eaLnBrk="1" hangingPunct="1">
              <a:lnSpc>
                <a:spcPct val="150000"/>
              </a:lnSpc>
            </a:pPr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E2B1746-8FF8-4F88-95BD-D358786C58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1689" y="2950772"/>
            <a:ext cx="6850006" cy="2521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7603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en-US" altLang="ko-KR" sz="2400" b="1">
                <a:solidFill>
                  <a:srgbClr val="000000"/>
                </a:solidFill>
              </a:rPr>
              <a:t>Python</a:t>
            </a:r>
            <a:r>
              <a:rPr lang="ko-KR" altLang="en-US">
                <a:solidFill>
                  <a:srgbClr val="000000"/>
                </a:solidFill>
              </a:rPr>
              <a:t> 기본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파이썬 개요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312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메모리와 변수</a:t>
            </a:r>
          </a:p>
        </p:txBody>
      </p:sp>
      <p:sp>
        <p:nvSpPr>
          <p:cNvPr id="2" name="Rectangle 8">
            <a:extLst>
              <a:ext uri="{FF2B5EF4-FFF2-40B4-BE49-F238E27FC236}">
                <a16:creationId xmlns:a16="http://schemas.microsoft.com/office/drawing/2014/main" id="{1396A866-C5BA-4545-A252-9431FFB3D4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4528" y="1252011"/>
            <a:ext cx="7848872" cy="1600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R="0" algn="l"/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변수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(Variable)</a:t>
            </a:r>
            <a:endParaRPr lang="en-US" altLang="ko-KR" sz="1800" b="0" i="0" u="none" strike="noStrike" baseline="0">
              <a:latin typeface="맑은 고딕" panose="020B0503020000020004" pitchFamily="50" charset="-127"/>
            </a:endParaRPr>
          </a:p>
          <a:p>
            <a:pPr marL="285750" marR="0" indent="-285750" algn="l">
              <a:buFont typeface="Arial" panose="020B0604020202020204" pitchFamily="34" charset="0"/>
              <a:buChar char="•"/>
            </a:pPr>
            <a:r>
              <a:rPr lang="ko-KR" altLang="en-US" sz="1600" i="0" u="none" strike="noStrike" baseline="0">
                <a:latin typeface="맑은 고딕" panose="020B0503020000020004" pitchFamily="50" charset="-127"/>
              </a:rPr>
              <a:t>프로그램에서 사용하기 위한 특정한 값을 저장하는 공간</a:t>
            </a:r>
          </a:p>
          <a:p>
            <a:pPr marL="285750" marR="0" indent="-285750" algn="l">
              <a:buFont typeface="Arial" panose="020B0604020202020204" pitchFamily="34" charset="0"/>
              <a:buChar char="•"/>
            </a:pPr>
            <a:r>
              <a:rPr lang="ko-KR" altLang="en-US" sz="1600" i="0" u="none" strike="noStrike" baseline="0">
                <a:latin typeface="맑은 고딕" panose="020B0503020000020004" pitchFamily="50" charset="-127"/>
              </a:rPr>
              <a:t>선언 되는 순간 메모리 특정영역에 공간이 할당됨</a:t>
            </a:r>
          </a:p>
          <a:p>
            <a:pPr marL="285750" marR="0" indent="-285750" algn="l">
              <a:buFont typeface="Arial" panose="020B0604020202020204" pitchFamily="34" charset="0"/>
              <a:buChar char="•"/>
            </a:pPr>
            <a:r>
              <a:rPr lang="ko-KR" altLang="en-US" sz="1600" i="0" u="none" strike="noStrike" baseline="0">
                <a:latin typeface="맑은 고딕" panose="020B0503020000020004" pitchFamily="50" charset="-127"/>
              </a:rPr>
              <a:t>변수에는 값이 할당되고 해당 값은 메모리에 저장됨</a:t>
            </a:r>
          </a:p>
          <a:p>
            <a:pPr marL="285750" marR="0" indent="-285750" algn="l">
              <a:buFont typeface="Arial" panose="020B0604020202020204" pitchFamily="34" charset="0"/>
              <a:buChar char="•"/>
            </a:pPr>
            <a:r>
              <a:rPr lang="en-US" altLang="ko-KR" sz="1600" i="0" u="none" strike="noStrike" baseline="0">
                <a:latin typeface="맑은 고딕" panose="020B0503020000020004" pitchFamily="50" charset="-127"/>
              </a:rPr>
              <a:t>A = 8</a:t>
            </a:r>
            <a:r>
              <a:rPr lang="ko-KR" altLang="en-US" sz="1600" i="0" u="none" strike="noStrike" baseline="0">
                <a:latin typeface="맑은 고딕" panose="020B0503020000020004" pitchFamily="50" charset="-127"/>
              </a:rPr>
              <a:t>의 의미는 “</a:t>
            </a:r>
            <a:r>
              <a:rPr lang="en-US" altLang="ko-KR" sz="1600" i="0" u="none" strike="noStrike" baseline="0">
                <a:latin typeface="맑은 고딕" panose="020B0503020000020004" pitchFamily="50" charset="-127"/>
              </a:rPr>
              <a:t>A</a:t>
            </a:r>
            <a:r>
              <a:rPr lang="ko-KR" altLang="en-US" sz="1600" i="0" u="none" strike="noStrike" baseline="0">
                <a:latin typeface="맑은 고딕" panose="020B0503020000020004" pitchFamily="50" charset="-127"/>
              </a:rPr>
              <a:t>는</a:t>
            </a:r>
            <a:r>
              <a:rPr lang="en-US" altLang="ko-KR" sz="1600" i="0" u="none" strike="noStrike" baseline="0">
                <a:latin typeface="맑은 고딕" panose="020B0503020000020004" pitchFamily="50" charset="-127"/>
              </a:rPr>
              <a:t>8</a:t>
            </a:r>
            <a:r>
              <a:rPr lang="ko-KR" altLang="en-US" sz="1600" i="0" u="none" strike="noStrike" baseline="0">
                <a:latin typeface="맑은 고딕" panose="020B0503020000020004" pitchFamily="50" charset="-127"/>
              </a:rPr>
              <a:t>이다” 가 아닌 </a:t>
            </a:r>
            <a:r>
              <a:rPr lang="en-US" altLang="ko-KR" sz="1600" i="0" u="none" strike="noStrike" baseline="0">
                <a:latin typeface="맑은 고딕" panose="020B0503020000020004" pitchFamily="50" charset="-127"/>
              </a:rPr>
              <a:t>A</a:t>
            </a:r>
            <a:r>
              <a:rPr lang="ko-KR" altLang="en-US" sz="1600" i="0" u="none" strike="noStrike" baseline="0">
                <a:latin typeface="맑은 고딕" panose="020B0503020000020004" pitchFamily="50" charset="-127"/>
              </a:rPr>
              <a:t>라는 이름을 가진 메모리 주소에 </a:t>
            </a:r>
            <a:r>
              <a:rPr lang="en-US" altLang="ko-KR" sz="1600" i="0" u="none" strike="noStrike" baseline="0">
                <a:latin typeface="맑은 고딕" panose="020B0503020000020004" pitchFamily="50" charset="-127"/>
              </a:rPr>
              <a:t>8</a:t>
            </a:r>
            <a:r>
              <a:rPr lang="ko-KR" altLang="en-US" sz="1600" i="0" u="none" strike="noStrike" baseline="0">
                <a:latin typeface="맑은 고딕" panose="020B0503020000020004" pitchFamily="50" charset="-127"/>
              </a:rPr>
              <a:t>을 저장 하라임</a:t>
            </a:r>
          </a:p>
        </p:txBody>
      </p:sp>
      <p:sp>
        <p:nvSpPr>
          <p:cNvPr id="28" name="Rectangle 8">
            <a:extLst>
              <a:ext uri="{FF2B5EF4-FFF2-40B4-BE49-F238E27FC236}">
                <a16:creationId xmlns:a16="http://schemas.microsoft.com/office/drawing/2014/main" id="{C031BFC9-FCDB-4DAE-8A94-35560DD86F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4528" y="3258145"/>
            <a:ext cx="7848872" cy="30777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R="0" algn="l"/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변수 이름 작명법</a:t>
            </a:r>
          </a:p>
          <a:p>
            <a:pPr marL="285750" marR="0" indent="-285750" algn="l">
              <a:buFont typeface="Arial" panose="020B0604020202020204" pitchFamily="34" charset="0"/>
              <a:buChar char="•"/>
            </a:pPr>
            <a:r>
              <a:rPr lang="ko-KR" altLang="en-US" sz="1600" i="0" u="none" strike="noStrike" baseline="0">
                <a:latin typeface="맑은 고딕" panose="020B0503020000020004" pitchFamily="50" charset="-127"/>
              </a:rPr>
              <a:t>알파벳</a:t>
            </a:r>
            <a:r>
              <a:rPr lang="en-US" altLang="ko-KR" sz="1600" i="0" u="none" strike="noStrike" baseline="0">
                <a:latin typeface="맑은 고딕" panose="020B0503020000020004" pitchFamily="50" charset="-127"/>
              </a:rPr>
              <a:t>, </a:t>
            </a:r>
            <a:r>
              <a:rPr lang="ko-KR" altLang="en-US" sz="1600" i="0" u="none" strike="noStrike" baseline="0">
                <a:latin typeface="맑은 고딕" panose="020B0503020000020004" pitchFamily="50" charset="-127"/>
              </a:rPr>
              <a:t>숫자</a:t>
            </a:r>
            <a:r>
              <a:rPr lang="en-US" altLang="ko-KR" sz="1600" i="0" u="none" strike="noStrike" baseline="0">
                <a:latin typeface="맑은 고딕" panose="020B0503020000020004" pitchFamily="50" charset="-127"/>
              </a:rPr>
              <a:t>, </a:t>
            </a:r>
            <a:r>
              <a:rPr lang="ko-KR" altLang="en-US" sz="1600" i="0" u="none" strike="noStrike" baseline="0">
                <a:latin typeface="맑은 고딕" panose="020B0503020000020004" pitchFamily="50" charset="-127"/>
              </a:rPr>
              <a:t>언더스코어</a:t>
            </a:r>
            <a:r>
              <a:rPr lang="en-US" altLang="ko-KR" sz="1600" i="0" u="none" strike="noStrike" baseline="0">
                <a:latin typeface="맑은 고딕" panose="020B0503020000020004" pitchFamily="50" charset="-127"/>
              </a:rPr>
              <a:t>(_) </a:t>
            </a:r>
            <a:r>
              <a:rPr lang="ko-KR" altLang="en-US" sz="1600" i="0" u="none" strike="noStrike" baseline="0">
                <a:latin typeface="맑은 고딕" panose="020B0503020000020004" pitchFamily="50" charset="-127"/>
              </a:rPr>
              <a:t>로선언가능</a:t>
            </a:r>
            <a:endParaRPr lang="en-US" altLang="ko-KR" sz="1600" i="0" u="none" strike="noStrike" baseline="0">
              <a:latin typeface="맑은 고딕" panose="020B0503020000020004" pitchFamily="50" charset="-127"/>
            </a:endParaRPr>
          </a:p>
          <a:p>
            <a:pPr marR="0" algn="l"/>
            <a:r>
              <a:rPr lang="en-US" altLang="ko-KR" sz="1600">
                <a:latin typeface="맑은 고딕" panose="020B0503020000020004" pitchFamily="50" charset="-127"/>
              </a:rPr>
              <a:t>    </a:t>
            </a:r>
            <a:r>
              <a:rPr lang="en-US" altLang="ko-KR" sz="1600" i="0" u="none" strike="noStrike" baseline="0">
                <a:latin typeface="맑은 고딕" panose="020B0503020000020004" pitchFamily="50" charset="-127"/>
              </a:rPr>
              <a:t>ex) data = 0, _a12 = 2, _gg = 'afdf'</a:t>
            </a:r>
          </a:p>
          <a:p>
            <a:pPr marR="0" algn="l"/>
            <a:endParaRPr lang="en-US" altLang="ko-KR" sz="1600" i="0" u="none" strike="noStrike" baseline="0">
              <a:latin typeface="맑은 고딕" panose="020B0503020000020004" pitchFamily="50" charset="-127"/>
            </a:endParaRPr>
          </a:p>
          <a:p>
            <a:pPr marL="285750" marR="0" indent="-285750" algn="l">
              <a:buFont typeface="Arial" panose="020B0604020202020204" pitchFamily="34" charset="0"/>
              <a:buChar char="•"/>
            </a:pPr>
            <a:r>
              <a:rPr lang="ko-KR" altLang="en-US" sz="1600" i="0" u="none" strike="noStrike" baseline="0">
                <a:latin typeface="맑은 고딕" panose="020B0503020000020004" pitchFamily="50" charset="-127"/>
              </a:rPr>
              <a:t>변수명은 의미 있는 단어로 표기하는 것이 좋다</a:t>
            </a:r>
            <a:endParaRPr lang="en-US" altLang="ko-KR" sz="1600" i="0" u="none" strike="noStrike" baseline="0">
              <a:latin typeface="맑은 고딕" panose="020B0503020000020004" pitchFamily="50" charset="-127"/>
            </a:endParaRPr>
          </a:p>
          <a:p>
            <a:pPr marR="0" algn="l"/>
            <a:r>
              <a:rPr lang="en-US" altLang="ko-KR" sz="1600">
                <a:latin typeface="맑은 고딕" panose="020B0503020000020004" pitchFamily="50" charset="-127"/>
              </a:rPr>
              <a:t>    </a:t>
            </a:r>
            <a:r>
              <a:rPr lang="en-US" altLang="ko-KR" sz="1600" i="0" u="none" strike="noStrike" baseline="0">
                <a:latin typeface="맑은 고딕" panose="020B0503020000020004" pitchFamily="50" charset="-127"/>
              </a:rPr>
              <a:t>ex) name = '</a:t>
            </a:r>
            <a:r>
              <a:rPr lang="en-US" altLang="ko-KR" sz="1600">
                <a:latin typeface="맑은 고딕" panose="020B0503020000020004" pitchFamily="50" charset="-127"/>
              </a:rPr>
              <a:t>Hong</a:t>
            </a:r>
            <a:r>
              <a:rPr lang="ko-KR" altLang="en-US" sz="1600">
                <a:latin typeface="맑은 고딕" panose="020B0503020000020004" pitchFamily="50" charset="-127"/>
              </a:rPr>
              <a:t> </a:t>
            </a:r>
            <a:r>
              <a:rPr lang="en-US" altLang="ko-KR" sz="1600">
                <a:latin typeface="맑은 고딕" panose="020B0503020000020004" pitchFamily="50" charset="-127"/>
              </a:rPr>
              <a:t>gil</a:t>
            </a:r>
            <a:r>
              <a:rPr lang="ko-KR" altLang="en-US" sz="1600">
                <a:latin typeface="맑은 고딕" panose="020B0503020000020004" pitchFamily="50" charset="-127"/>
              </a:rPr>
              <a:t> </a:t>
            </a:r>
            <a:r>
              <a:rPr lang="en-US" altLang="ko-KR" sz="1600">
                <a:latin typeface="맑은 고딕" panose="020B0503020000020004" pitchFamily="50" charset="-127"/>
              </a:rPr>
              <a:t>dong</a:t>
            </a:r>
            <a:r>
              <a:rPr lang="en-US" altLang="ko-KR" sz="1600" i="0" u="none" strike="noStrike" baseline="0">
                <a:latin typeface="맑은 고딕" panose="020B0503020000020004" pitchFamily="50" charset="-127"/>
              </a:rPr>
              <a:t>'</a:t>
            </a:r>
          </a:p>
          <a:p>
            <a:pPr marR="0" algn="l"/>
            <a:endParaRPr lang="en-US" altLang="ko-KR" sz="1600" i="0" u="none" strike="noStrike" baseline="0">
              <a:latin typeface="맑은 고딕" panose="020B0503020000020004" pitchFamily="50" charset="-127"/>
            </a:endParaRPr>
          </a:p>
          <a:p>
            <a:pPr marL="285750" marR="0" indent="-285750" algn="l">
              <a:buFont typeface="Arial" panose="020B0604020202020204" pitchFamily="34" charset="0"/>
              <a:buChar char="•"/>
            </a:pPr>
            <a:r>
              <a:rPr lang="ko-KR" altLang="en-US" sz="1600" i="0" u="none" strike="noStrike" baseline="0">
                <a:latin typeface="맑은 고딕" panose="020B0503020000020004" pitchFamily="50" charset="-127"/>
              </a:rPr>
              <a:t>변수명은 대소문자가 구분된다</a:t>
            </a:r>
            <a:r>
              <a:rPr lang="en-US" altLang="ko-KR" sz="1600" i="0" u="none" strike="noStrike" baseline="0">
                <a:latin typeface="맑은 고딕" panose="020B0503020000020004" pitchFamily="50" charset="-127"/>
              </a:rPr>
              <a:t>.</a:t>
            </a:r>
          </a:p>
          <a:p>
            <a:pPr marR="0" algn="l"/>
            <a:r>
              <a:rPr lang="en-US" altLang="ko-KR" sz="1600">
                <a:latin typeface="맑은 고딕" panose="020B0503020000020004" pitchFamily="50" charset="-127"/>
              </a:rPr>
              <a:t>    </a:t>
            </a:r>
            <a:r>
              <a:rPr lang="en-US" altLang="ko-KR" sz="1600" i="0" u="none" strike="noStrike" baseline="0">
                <a:latin typeface="맑은 고딕" panose="020B0503020000020004" pitchFamily="50" charset="-127"/>
              </a:rPr>
              <a:t>ex) ABC</a:t>
            </a:r>
            <a:r>
              <a:rPr lang="ko-KR" altLang="en-US" sz="1600" i="0" u="none" strike="noStrike" baseline="0">
                <a:latin typeface="맑은 고딕" panose="020B0503020000020004" pitchFamily="50" charset="-127"/>
              </a:rPr>
              <a:t>와</a:t>
            </a:r>
            <a:r>
              <a:rPr lang="en-US" altLang="ko-KR" sz="1600" i="0" u="none" strike="noStrike" baseline="0">
                <a:latin typeface="맑은 고딕" panose="020B0503020000020004" pitchFamily="50" charset="-127"/>
              </a:rPr>
              <a:t>Abc</a:t>
            </a:r>
            <a:r>
              <a:rPr lang="ko-KR" altLang="en-US" sz="1600" i="0" u="none" strike="noStrike" baseline="0">
                <a:latin typeface="맑은 고딕" panose="020B0503020000020004" pitchFamily="50" charset="-127"/>
              </a:rPr>
              <a:t>는같지않다</a:t>
            </a:r>
            <a:endParaRPr lang="en-US" altLang="ko-KR" sz="1600" i="0" u="none" strike="noStrike" baseline="0">
              <a:latin typeface="맑은 고딕" panose="020B0503020000020004" pitchFamily="50" charset="-127"/>
            </a:endParaRPr>
          </a:p>
          <a:p>
            <a:pPr marR="0" algn="l"/>
            <a:endParaRPr lang="ko-KR" altLang="en-US" sz="1600" i="0" u="none" strike="noStrike" baseline="0">
              <a:latin typeface="맑은 고딕" panose="020B0503020000020004" pitchFamily="50" charset="-127"/>
            </a:endParaRPr>
          </a:p>
          <a:p>
            <a:pPr marL="285750" marR="0" indent="-285750" algn="l">
              <a:buFont typeface="Arial" panose="020B0604020202020204" pitchFamily="34" charset="0"/>
              <a:buChar char="•"/>
            </a:pPr>
            <a:r>
              <a:rPr lang="ko-KR" altLang="en-US" sz="1600" i="0" u="none" strike="noStrike" baseline="0">
                <a:latin typeface="맑은 고딕" panose="020B0503020000020004" pitchFamily="50" charset="-127"/>
              </a:rPr>
              <a:t>특별한 의미가 있는 예약어는 쓰지 않는다</a:t>
            </a:r>
            <a:r>
              <a:rPr lang="en-US" altLang="ko-KR" sz="1600" i="0" u="none" strike="noStrike" baseline="0">
                <a:latin typeface="맑은 고딕" panose="020B0503020000020004" pitchFamily="50" charset="-127"/>
              </a:rPr>
              <a:t>.</a:t>
            </a:r>
          </a:p>
          <a:p>
            <a:pPr marR="0" algn="l"/>
            <a:r>
              <a:rPr lang="en-US" altLang="ko-KR" sz="1600">
                <a:latin typeface="맑은 고딕" panose="020B0503020000020004" pitchFamily="50" charset="-127"/>
              </a:rPr>
              <a:t>    </a:t>
            </a:r>
            <a:r>
              <a:rPr lang="en-US" altLang="ko-KR" sz="1600" i="0" u="none" strike="noStrike" baseline="0">
                <a:latin typeface="맑은 고딕" panose="020B0503020000020004" pitchFamily="50" charset="-127"/>
              </a:rPr>
              <a:t>ex) for, if, else </a:t>
            </a:r>
            <a:r>
              <a:rPr lang="ko-KR" altLang="en-US" sz="1600" i="0" u="none" strike="noStrike" baseline="0">
                <a:latin typeface="맑은 고딕" panose="020B0503020000020004" pitchFamily="50" charset="-127"/>
              </a:rPr>
              <a:t>등</a:t>
            </a:r>
          </a:p>
        </p:txBody>
      </p:sp>
    </p:spTree>
    <p:extLst>
      <p:ext uri="{BB962C8B-B14F-4D97-AF65-F5344CB8AC3E}">
        <p14:creationId xmlns:p14="http://schemas.microsoft.com/office/powerpoint/2010/main" val="1054342451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BD162EF-981C-4E98-BE07-DE5B87DE36C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/>
              <a:t>RGB</a:t>
            </a:r>
            <a:r>
              <a:rPr lang="ko-KR" altLang="en-US"/>
              <a:t> </a:t>
            </a:r>
            <a:r>
              <a:rPr lang="en-US" altLang="ko-KR"/>
              <a:t>LED </a:t>
            </a:r>
            <a:r>
              <a:rPr lang="ko-KR" altLang="en-US"/>
              <a:t>제어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9B8C3E1-365A-4B1F-A71E-857AC55E9A3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545790"/>
          </a:xfrm>
        </p:spPr>
        <p:txBody>
          <a:bodyPr/>
          <a:lstStyle/>
          <a:p>
            <a:r>
              <a:rPr lang="ko-KR" altLang="en-US"/>
              <a:t>다양한 하드웨어 제어</a:t>
            </a:r>
          </a:p>
          <a:p>
            <a:endParaRPr lang="ko-KR" altLang="en-US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C1ADAF6-D99B-4483-A679-32D0AB3850C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04528" y="1016732"/>
            <a:ext cx="8496944" cy="57610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2000" b="0"/>
              <a:t> RGB LED </a:t>
            </a:r>
            <a:r>
              <a:rPr lang="ko-KR" altLang="en-US" sz="2000" b="0"/>
              <a:t>모듈은 다양한 색상의 빛을 낼 수 있다</a:t>
            </a:r>
            <a:r>
              <a:rPr lang="en-US" altLang="ko-KR" sz="2000" b="0"/>
              <a:t>. </a:t>
            </a:r>
            <a:r>
              <a:rPr lang="ko-KR" altLang="en-US" sz="2000" b="0"/>
              <a:t>적색</a:t>
            </a:r>
            <a:r>
              <a:rPr lang="en-US" altLang="ko-KR" sz="2000" b="0"/>
              <a:t>, </a:t>
            </a:r>
            <a:r>
              <a:rPr lang="ko-KR" altLang="en-US" sz="2000" b="0"/>
              <a:t>녹색 및 청색의 </a:t>
            </a:r>
            <a:r>
              <a:rPr lang="en-US" altLang="ko-KR" sz="2000" b="0"/>
              <a:t>3 </a:t>
            </a:r>
            <a:r>
              <a:rPr lang="ko-KR" altLang="en-US" sz="2000" b="0"/>
              <a:t>개의 </a:t>
            </a:r>
            <a:r>
              <a:rPr lang="en-US" altLang="ko-KR" sz="2000" b="0"/>
              <a:t>LED</a:t>
            </a:r>
            <a:r>
              <a:rPr lang="ko-KR" altLang="en-US" sz="2000" b="0"/>
              <a:t>는 </a:t>
            </a:r>
            <a:r>
              <a:rPr lang="en-US" altLang="ko-KR" sz="2000" b="0"/>
              <a:t>4 </a:t>
            </a:r>
            <a:r>
              <a:rPr lang="ko-KR" altLang="en-US" sz="2000" b="0"/>
              <a:t>개의 핀이 도출 된 투명 또는 반투명 플라스틱 외장으로 포장된다</a:t>
            </a:r>
            <a:r>
              <a:rPr lang="en-US" altLang="ko-KR" sz="2000" b="0"/>
              <a:t>. </a:t>
            </a:r>
            <a:r>
              <a:rPr lang="ko-KR" altLang="en-US" sz="2000" b="0"/>
              <a:t>적색</a:t>
            </a:r>
            <a:r>
              <a:rPr lang="en-US" altLang="ko-KR" sz="2000" b="0"/>
              <a:t>, </a:t>
            </a:r>
            <a:r>
              <a:rPr lang="ko-KR" altLang="en-US" sz="2000" b="0"/>
              <a:t>녹색</a:t>
            </a:r>
            <a:r>
              <a:rPr lang="en-US" altLang="ko-KR" sz="2000" b="0"/>
              <a:t>, </a:t>
            </a:r>
            <a:r>
              <a:rPr lang="ko-KR" altLang="en-US" sz="2000" b="0"/>
              <a:t>청색의 </a:t>
            </a:r>
            <a:r>
              <a:rPr lang="en-US" altLang="ko-KR" sz="2000" b="0"/>
              <a:t>3 </a:t>
            </a:r>
            <a:r>
              <a:rPr lang="ko-KR" altLang="en-US" sz="2000" b="0"/>
              <a:t>가지 기본 색상을 혼합하여 모든 종류의 색상을 밝기로 구성 할 수 있으므로 회로를 제어하여 </a:t>
            </a:r>
            <a:r>
              <a:rPr lang="en-US" altLang="ko-KR" sz="2000" b="0"/>
              <a:t>RGB LED</a:t>
            </a:r>
            <a:r>
              <a:rPr lang="ko-KR" altLang="en-US" sz="2000" b="0"/>
              <a:t>를 다채로운 조명으로 만들 수 있다</a:t>
            </a:r>
            <a:r>
              <a:rPr lang="en-US" altLang="ko-KR" sz="2000" b="0"/>
              <a:t>.</a:t>
            </a:r>
            <a:endParaRPr lang="ko-KR" altLang="en-US" sz="2000"/>
          </a:p>
        </p:txBody>
      </p:sp>
      <p:pic>
        <p:nvPicPr>
          <p:cNvPr id="2050" name="Picture 2" descr="https://www.sunfounder.com/media/wysiwyg/sns/sensor-kit-v1-0-for-pi/2_rgb/rgb.jpg">
            <a:extLst>
              <a:ext uri="{FF2B5EF4-FFF2-40B4-BE49-F238E27FC236}">
                <a16:creationId xmlns:a16="http://schemas.microsoft.com/office/drawing/2014/main" id="{091E5006-3DC1-4632-95AC-1C224D2256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990"/>
          <a:stretch/>
        </p:blipFill>
        <p:spPr bwMode="auto">
          <a:xfrm>
            <a:off x="1856656" y="3681028"/>
            <a:ext cx="3615532" cy="2259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9413540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BD162EF-981C-4E98-BE07-DE5B87DE36C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/>
              <a:t>RGB</a:t>
            </a:r>
            <a:r>
              <a:rPr lang="ko-KR" altLang="en-US"/>
              <a:t> </a:t>
            </a:r>
            <a:r>
              <a:rPr lang="en-US" altLang="ko-KR"/>
              <a:t>LED </a:t>
            </a:r>
            <a:r>
              <a:rPr lang="ko-KR" altLang="en-US"/>
              <a:t>제어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9B8C3E1-365A-4B1F-A71E-857AC55E9A3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545790"/>
          </a:xfrm>
        </p:spPr>
        <p:txBody>
          <a:bodyPr/>
          <a:lstStyle/>
          <a:p>
            <a:r>
              <a:rPr lang="ko-KR" altLang="en-US"/>
              <a:t>다양한 하드웨어 제어</a:t>
            </a:r>
          </a:p>
          <a:p>
            <a:endParaRPr lang="ko-KR" altLang="en-US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C1ADAF6-D99B-4483-A679-32D0AB3850C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16497" y="1016732"/>
            <a:ext cx="8892988" cy="57610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u"/>
            </a:pPr>
            <a:r>
              <a:rPr lang="ko-KR" altLang="en-US" sz="2000" b="0"/>
              <a:t> 세 가지 기본 색상은 밝기에 따라 다양한 색상으로 혼합 될 수 있다</a:t>
            </a:r>
            <a:r>
              <a:rPr lang="en-US" altLang="ko-KR" sz="2000" b="0"/>
              <a:t>. LED</a:t>
            </a:r>
            <a:r>
              <a:rPr lang="ko-KR" altLang="en-US" sz="2000" b="0"/>
              <a:t>의 밝기는 </a:t>
            </a:r>
            <a:r>
              <a:rPr lang="en-US" altLang="ko-KR" sz="2000" b="0"/>
              <a:t>PWM</a:t>
            </a:r>
            <a:r>
              <a:rPr lang="ko-KR" altLang="en-US" sz="2000" b="0"/>
              <a:t>으로 조정할 수 있다</a:t>
            </a:r>
            <a:r>
              <a:rPr lang="en-US" altLang="ko-KR" sz="2000" b="0"/>
              <a:t>. 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u"/>
            </a:pPr>
            <a:endParaRPr lang="en-US" altLang="ko-KR" sz="2000" b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u"/>
            </a:pPr>
            <a:r>
              <a:rPr lang="en-US" altLang="ko-KR" sz="2000" b="0"/>
              <a:t> Raspberry Pi</a:t>
            </a:r>
            <a:r>
              <a:rPr lang="ko-KR" altLang="en-US" sz="2000" b="0"/>
              <a:t>는 하드웨어 </a:t>
            </a:r>
            <a:r>
              <a:rPr lang="en-US" altLang="ko-KR" sz="2000" b="0"/>
              <a:t>PWM </a:t>
            </a:r>
            <a:r>
              <a:rPr lang="ko-KR" altLang="en-US" sz="2000" b="0"/>
              <a:t>출력을위한 채널이 두개 뿐이지 만 </a:t>
            </a:r>
            <a:r>
              <a:rPr lang="en-US" altLang="ko-KR" sz="2000" b="0"/>
              <a:t>RGB LED</a:t>
            </a:r>
            <a:r>
              <a:rPr lang="ko-KR" altLang="en-US" sz="2000" b="0"/>
              <a:t>를 제어하려면 </a:t>
            </a:r>
            <a:r>
              <a:rPr lang="en-US" altLang="ko-KR" sz="2000" b="0"/>
              <a:t>3 </a:t>
            </a:r>
            <a:r>
              <a:rPr lang="ko-KR" altLang="en-US" sz="2000" b="0"/>
              <a:t>개의 채널이 필요하다</a:t>
            </a:r>
            <a:r>
              <a:rPr lang="en-US" altLang="ko-KR" sz="2000" b="0"/>
              <a:t>.. </a:t>
            </a:r>
            <a:r>
              <a:rPr lang="ko-KR" altLang="en-US" sz="2000" b="0"/>
              <a:t>다행히도</a:t>
            </a:r>
            <a:r>
              <a:rPr lang="en-US" altLang="ko-KR" sz="2000" b="0"/>
              <a:t>, </a:t>
            </a:r>
            <a:r>
              <a:rPr lang="en-US" altLang="ko-KR" sz="2000" b="0" i="1"/>
              <a:t>softPwm</a:t>
            </a:r>
            <a:r>
              <a:rPr lang="ko-KR" altLang="en-US" sz="2000" b="0"/>
              <a:t> 라이브러리는 프로그래밍으로 </a:t>
            </a:r>
            <a:r>
              <a:rPr lang="en-US" altLang="ko-KR" sz="2000" b="0"/>
              <a:t>PWM (softPwm)</a:t>
            </a:r>
            <a:r>
              <a:rPr lang="ko-KR" altLang="en-US" sz="2000" b="0"/>
              <a:t>을 시뮬레이트 한다</a:t>
            </a:r>
            <a:r>
              <a:rPr lang="en-US" altLang="ko-KR" sz="2000" b="0"/>
              <a:t>. </a:t>
            </a:r>
            <a:r>
              <a:rPr lang="ko-KR" altLang="en-US" sz="2000" b="0"/>
              <a:t>따라서 헤더 파일 </a:t>
            </a:r>
            <a:r>
              <a:rPr lang="en-US" altLang="ko-KR" sz="2000" b="0" i="1"/>
              <a:t>softPwm.h</a:t>
            </a:r>
            <a:r>
              <a:rPr lang="ko-KR" altLang="en-US" sz="2000" b="0"/>
              <a:t> </a:t>
            </a:r>
            <a:r>
              <a:rPr lang="en-US" altLang="ko-KR" sz="2000" b="0"/>
              <a:t>(C </a:t>
            </a:r>
            <a:r>
              <a:rPr lang="ko-KR" altLang="en-US" sz="2000" b="0"/>
              <a:t>언어 사용자 용</a:t>
            </a:r>
            <a:r>
              <a:rPr lang="en-US" altLang="ko-KR" sz="2000" b="0"/>
              <a:t>) </a:t>
            </a:r>
            <a:r>
              <a:rPr lang="ko-KR" altLang="en-US" sz="2000" b="0"/>
              <a:t>만 포함하고 제공 한 </a:t>
            </a:r>
            <a:r>
              <a:rPr lang="en-US" altLang="ko-KR" sz="2000" b="0"/>
              <a:t>API</a:t>
            </a:r>
            <a:r>
              <a:rPr lang="ko-KR" altLang="en-US" sz="2000" b="0"/>
              <a:t>를 호출하여 </a:t>
            </a:r>
            <a:r>
              <a:rPr lang="en-US" altLang="ko-KR" sz="2000" b="0"/>
              <a:t>RGB LED</a:t>
            </a:r>
            <a:r>
              <a:rPr lang="ko-KR" altLang="en-US" sz="2000" b="0"/>
              <a:t>를 제어하여 모든 종류의 색상을 표시 할 수 있도록 다중 채널 </a:t>
            </a:r>
            <a:r>
              <a:rPr lang="en-US" altLang="ko-KR" sz="2000" b="0"/>
              <a:t>PWM </a:t>
            </a:r>
            <a:r>
              <a:rPr lang="ko-KR" altLang="en-US" sz="2000" b="0"/>
              <a:t>출력을 쉽게 구현할 수 있다</a:t>
            </a:r>
            <a:r>
              <a:rPr lang="en-US" altLang="ko-KR" sz="2000" b="0"/>
              <a:t>.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u"/>
            </a:pPr>
            <a:endParaRPr lang="en-US" altLang="ko-KR" sz="2000" b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u"/>
            </a:pPr>
            <a:r>
              <a:rPr lang="en-US" altLang="ko-KR" sz="2000" b="0"/>
              <a:t> RGB LED</a:t>
            </a:r>
            <a:r>
              <a:rPr lang="ko-KR" altLang="en-US" sz="2000" b="0"/>
              <a:t>는 공통 음극 형과 공통 음극 형으로 분류 할 수 있다</a:t>
            </a:r>
            <a:r>
              <a:rPr lang="en-US" altLang="ko-KR" sz="2000" b="0"/>
              <a:t>. </a:t>
            </a:r>
            <a:r>
              <a:rPr lang="ko-KR" altLang="en-US" sz="2000" b="0"/>
              <a:t>이 실험에서는 후자가 사용된다</a:t>
            </a:r>
            <a:r>
              <a:rPr lang="en-US" altLang="ko-KR" sz="2000" b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78860936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BD162EF-981C-4E98-BE07-DE5B87DE36C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/>
              <a:t>RGB</a:t>
            </a:r>
            <a:r>
              <a:rPr lang="ko-KR" altLang="en-US"/>
              <a:t> </a:t>
            </a:r>
            <a:r>
              <a:rPr lang="en-US" altLang="ko-KR"/>
              <a:t>LED </a:t>
            </a:r>
            <a:r>
              <a:rPr lang="ko-KR" altLang="en-US"/>
              <a:t>제어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9B8C3E1-365A-4B1F-A71E-857AC55E9A3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545790"/>
          </a:xfrm>
        </p:spPr>
        <p:txBody>
          <a:bodyPr/>
          <a:lstStyle/>
          <a:p>
            <a:r>
              <a:rPr lang="ko-KR" altLang="en-US"/>
              <a:t>다양한 하드웨어 제어</a:t>
            </a:r>
          </a:p>
          <a:p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3BD703B-105C-4A02-9BD6-3B70CA17F9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0986" y="1106176"/>
            <a:ext cx="6732125" cy="5045225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66CE2BE5-62D3-4443-BF20-5AFFAECC8F66}"/>
              </a:ext>
            </a:extLst>
          </p:cNvPr>
          <p:cNvSpPr/>
          <p:nvPr/>
        </p:nvSpPr>
        <p:spPr>
          <a:xfrm>
            <a:off x="5175323" y="4522094"/>
            <a:ext cx="3125277" cy="27327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08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C2BFDEF-00A4-4177-B0B1-6210B8E7317C}"/>
              </a:ext>
            </a:extLst>
          </p:cNvPr>
          <p:cNvSpPr/>
          <p:nvPr/>
        </p:nvSpPr>
        <p:spPr>
          <a:xfrm>
            <a:off x="1770668" y="4727049"/>
            <a:ext cx="3335380" cy="27327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08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9144624-11A9-42A3-8AE8-F5EB4DF1AB9B}"/>
              </a:ext>
            </a:extLst>
          </p:cNvPr>
          <p:cNvSpPr/>
          <p:nvPr/>
        </p:nvSpPr>
        <p:spPr>
          <a:xfrm>
            <a:off x="1754257" y="4453776"/>
            <a:ext cx="3335380" cy="27327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08"/>
          </a:p>
        </p:txBody>
      </p:sp>
    </p:spTree>
    <p:extLst>
      <p:ext uri="{BB962C8B-B14F-4D97-AF65-F5344CB8AC3E}">
        <p14:creationId xmlns:p14="http://schemas.microsoft.com/office/powerpoint/2010/main" val="2530172506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88E012B9-78CB-4D65-94B3-20DAE399FF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926" y="1584404"/>
            <a:ext cx="8016148" cy="4290882"/>
          </a:xfrm>
          <a:prstGeom prst="rect">
            <a:avLst/>
          </a:prstGeom>
        </p:spPr>
      </p:pic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BD162EF-981C-4E98-BE07-DE5B87DE36C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/>
              <a:t>RGB</a:t>
            </a:r>
            <a:r>
              <a:rPr lang="ko-KR" altLang="en-US"/>
              <a:t> </a:t>
            </a:r>
            <a:r>
              <a:rPr lang="en-US" altLang="ko-KR"/>
              <a:t>LED </a:t>
            </a:r>
            <a:r>
              <a:rPr lang="ko-KR" altLang="en-US"/>
              <a:t>제어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9B8C3E1-365A-4B1F-A71E-857AC55E9A3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545790"/>
          </a:xfrm>
        </p:spPr>
        <p:txBody>
          <a:bodyPr/>
          <a:lstStyle/>
          <a:p>
            <a:r>
              <a:rPr lang="ko-KR" altLang="en-US"/>
              <a:t>다양한 하드웨어 제어</a:t>
            </a:r>
          </a:p>
          <a:p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9144624-11A9-42A3-8AE8-F5EB4DF1AB9B}"/>
              </a:ext>
            </a:extLst>
          </p:cNvPr>
          <p:cNvSpPr/>
          <p:nvPr/>
        </p:nvSpPr>
        <p:spPr>
          <a:xfrm>
            <a:off x="785579" y="3907817"/>
            <a:ext cx="7856613" cy="6142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08"/>
          </a:p>
        </p:txBody>
      </p:sp>
    </p:spTree>
    <p:extLst>
      <p:ext uri="{BB962C8B-B14F-4D97-AF65-F5344CB8AC3E}">
        <p14:creationId xmlns:p14="http://schemas.microsoft.com/office/powerpoint/2010/main" val="1550580656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BD162EF-981C-4E98-BE07-DE5B87DE36C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/>
              <a:t>RGB</a:t>
            </a:r>
            <a:r>
              <a:rPr lang="ko-KR" altLang="en-US"/>
              <a:t> </a:t>
            </a:r>
            <a:r>
              <a:rPr lang="en-US" altLang="ko-KR"/>
              <a:t>LED </a:t>
            </a:r>
            <a:r>
              <a:rPr lang="ko-KR" altLang="en-US"/>
              <a:t>제어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9B8C3E1-365A-4B1F-A71E-857AC55E9A3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545790"/>
          </a:xfrm>
        </p:spPr>
        <p:txBody>
          <a:bodyPr/>
          <a:lstStyle/>
          <a:p>
            <a:r>
              <a:rPr lang="ko-KR" altLang="en-US"/>
              <a:t>다양한 하드웨어 제어</a:t>
            </a:r>
          </a:p>
          <a:p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941224-5FD7-4B7F-AFA9-54027C35B6E0}"/>
              </a:ext>
            </a:extLst>
          </p:cNvPr>
          <p:cNvSpPr txBox="1"/>
          <p:nvPr/>
        </p:nvSpPr>
        <p:spPr bwMode="auto">
          <a:xfrm>
            <a:off x="119535" y="1721041"/>
            <a:ext cx="9682459" cy="2194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r>
              <a:rPr lang="en-US" altLang="ko-KR" sz="1708">
                <a:latin typeface="Consolas" panose="020B0609020204030204" pitchFamily="49" charset="0"/>
              </a:rPr>
              <a:t> |   6 |  22 | GPIO.22 |  OUT | 0 | 31 || 32 | 0 | ALT0 | GPIO.26 | 26  | 12  |</a:t>
            </a:r>
          </a:p>
          <a:p>
            <a:r>
              <a:rPr lang="en-US" altLang="ko-KR" sz="1708">
                <a:latin typeface="Consolas" panose="020B0609020204030204" pitchFamily="49" charset="0"/>
              </a:rPr>
              <a:t> |  13 |  23 | GPIO.23 | ALT0 | 0 | 33 || 34 |   |      | 0v      |     |     |</a:t>
            </a:r>
          </a:p>
          <a:p>
            <a:r>
              <a:rPr lang="en-US" altLang="ko-KR" sz="1708">
                <a:latin typeface="Consolas" panose="020B0609020204030204" pitchFamily="49" charset="0"/>
              </a:rPr>
              <a:t> |  19 |  24 | GPIO.24 |   IN | 0 | 35 || 36 | 0 | IN   | GPIO.27 | 27  | 16  |</a:t>
            </a:r>
          </a:p>
          <a:p>
            <a:r>
              <a:rPr lang="en-US" altLang="ko-KR" sz="1708">
                <a:latin typeface="Consolas" panose="020B0609020204030204" pitchFamily="49" charset="0"/>
              </a:rPr>
              <a:t> |  26 |  25 | GPIO.25 |   IN | 0 | 37 || 38 | 0 | IN   | GPIO.28 | 28  | 20  |</a:t>
            </a:r>
          </a:p>
          <a:p>
            <a:r>
              <a:rPr lang="en-US" altLang="ko-KR" sz="1708">
                <a:latin typeface="Consolas" panose="020B0609020204030204" pitchFamily="49" charset="0"/>
              </a:rPr>
              <a:t> |     |     |      0v |      |   | 39 || 40 | 0 | IN   | GPIO.29 | 29  | 21  |</a:t>
            </a:r>
          </a:p>
          <a:p>
            <a:r>
              <a:rPr lang="en-US" altLang="ko-KR" sz="1708">
                <a:latin typeface="Consolas" panose="020B0609020204030204" pitchFamily="49" charset="0"/>
              </a:rPr>
              <a:t> +-----+-----+---------+------+---+----++----+---+------+---------+-----+-----+</a:t>
            </a:r>
          </a:p>
          <a:p>
            <a:r>
              <a:rPr lang="en-US" altLang="ko-KR" sz="1708">
                <a:latin typeface="Consolas" panose="020B0609020204030204" pitchFamily="49" charset="0"/>
              </a:rPr>
              <a:t> | BCM | wPi |   Name  | Mode | V | Physical | V | Mode | Name    | wPi | BCM |</a:t>
            </a:r>
          </a:p>
          <a:p>
            <a:r>
              <a:rPr lang="en-US" altLang="ko-KR" sz="1708">
                <a:latin typeface="Consolas" panose="020B0609020204030204" pitchFamily="49" charset="0"/>
              </a:rPr>
              <a:t> +-----+-----+---------+------+---+---Pi 3---+---+------+---------+-----+-----+</a:t>
            </a:r>
            <a:endParaRPr lang="ko-KR" altLang="en-US" sz="1708"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9EFEA85-A8B0-4A4A-8EDF-A92F0E5AD1ED}"/>
              </a:ext>
            </a:extLst>
          </p:cNvPr>
          <p:cNvSpPr/>
          <p:nvPr/>
        </p:nvSpPr>
        <p:spPr>
          <a:xfrm>
            <a:off x="5499547" y="1721041"/>
            <a:ext cx="4030784" cy="27327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08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60F9FF0-04E9-47AF-824C-6D434F01F3EF}"/>
              </a:ext>
            </a:extLst>
          </p:cNvPr>
          <p:cNvSpPr/>
          <p:nvPr/>
        </p:nvSpPr>
        <p:spPr>
          <a:xfrm>
            <a:off x="375670" y="1994314"/>
            <a:ext cx="4030784" cy="27327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08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71244FA-BBD0-4AC5-8B96-A93F0EE68BEA}"/>
              </a:ext>
            </a:extLst>
          </p:cNvPr>
          <p:cNvSpPr/>
          <p:nvPr/>
        </p:nvSpPr>
        <p:spPr>
          <a:xfrm>
            <a:off x="375670" y="1721041"/>
            <a:ext cx="4030784" cy="27327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08"/>
          </a:p>
        </p:txBody>
      </p:sp>
    </p:spTree>
    <p:extLst>
      <p:ext uri="{BB962C8B-B14F-4D97-AF65-F5344CB8AC3E}">
        <p14:creationId xmlns:p14="http://schemas.microsoft.com/office/powerpoint/2010/main" val="3855984741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BD162EF-981C-4E98-BE07-DE5B87DE36C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/>
              <a:t>RGB</a:t>
            </a:r>
            <a:r>
              <a:rPr lang="ko-KR" altLang="en-US"/>
              <a:t> </a:t>
            </a:r>
            <a:r>
              <a:rPr lang="en-US" altLang="ko-KR"/>
              <a:t>LED </a:t>
            </a:r>
            <a:r>
              <a:rPr lang="ko-KR" altLang="en-US"/>
              <a:t>제어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9B8C3E1-365A-4B1F-A71E-857AC55E9A3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545790"/>
          </a:xfrm>
        </p:spPr>
        <p:txBody>
          <a:bodyPr/>
          <a:lstStyle/>
          <a:p>
            <a:r>
              <a:rPr lang="ko-KR" altLang="en-US"/>
              <a:t>다양한 하드웨어 제어</a:t>
            </a:r>
          </a:p>
          <a:p>
            <a:endParaRPr lang="ko-KR" altLang="en-US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6F0A17AB-EDD0-444E-BA9A-110FFA08F27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80492" y="915302"/>
            <a:ext cx="9610725" cy="5761038"/>
          </a:xfrm>
        </p:spPr>
        <p:txBody>
          <a:bodyPr/>
          <a:lstStyle/>
          <a:p>
            <a:pPr>
              <a:buFont typeface="Wingdings" panose="05000000000000000000" pitchFamily="2" charset="2"/>
              <a:buChar char="u"/>
            </a:pPr>
            <a:r>
              <a:rPr lang="ko-KR" altLang="en-US"/>
              <a:t> 색상표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5B3DB3A-2C3B-47C4-8179-983246CF5B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9598" y="1369870"/>
            <a:ext cx="7226804" cy="4616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840356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BD162EF-981C-4E98-BE07-DE5B87DE36C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>
                <a:latin typeface="+mn-ea"/>
              </a:rPr>
              <a:t>tone : </a:t>
            </a:r>
            <a:r>
              <a:rPr lang="ko-KR" altLang="en-US">
                <a:latin typeface="+mn-ea"/>
              </a:rPr>
              <a:t>음</a:t>
            </a:r>
            <a:r>
              <a:rPr lang="en-US" altLang="ko-KR">
                <a:latin typeface="+mn-ea"/>
              </a:rPr>
              <a:t>(</a:t>
            </a:r>
            <a:r>
              <a:rPr lang="ko-KR" altLang="en-US">
                <a:latin typeface="+mn-ea"/>
              </a:rPr>
              <a:t>音</a:t>
            </a:r>
            <a:r>
              <a:rPr lang="en-US" altLang="ko-KR">
                <a:latin typeface="+mn-ea"/>
              </a:rPr>
              <a:t>) </a:t>
            </a:r>
            <a:r>
              <a:rPr lang="ko-KR" altLang="en-US">
                <a:latin typeface="+mn-ea"/>
              </a:rPr>
              <a:t>발생</a:t>
            </a:r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9B8C3E1-365A-4B1F-A71E-857AC55E9A3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545790"/>
          </a:xfrm>
        </p:spPr>
        <p:txBody>
          <a:bodyPr/>
          <a:lstStyle/>
          <a:p>
            <a:r>
              <a:rPr lang="ko-KR" altLang="en-US"/>
              <a:t>다양한 하드웨어 제어</a:t>
            </a:r>
          </a:p>
          <a:p>
            <a:endParaRPr lang="ko-KR" altLang="en-US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BAE8648B-A8C0-4BEA-A430-8B9D48ADC9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509585"/>
              </p:ext>
            </p:extLst>
          </p:nvPr>
        </p:nvGraphicFramePr>
        <p:xfrm>
          <a:off x="709546" y="1208651"/>
          <a:ext cx="8205921" cy="4816448"/>
        </p:xfrm>
        <a:graphic>
          <a:graphicData uri="http://schemas.openxmlformats.org/drawingml/2006/table">
            <a:tbl>
              <a:tblPr firstRow="1" firstCol="1">
                <a:tableStyleId>{3C2FFA5D-87B4-456A-9821-1D502468CF0F}</a:tableStyleId>
              </a:tblPr>
              <a:tblGrid>
                <a:gridCol w="9117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17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17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1176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1176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1176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117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1176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1176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4403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>
                          <a:effectLst/>
                        </a:rPr>
                        <a:t>  </a:t>
                      </a:r>
                      <a:r>
                        <a:rPr lang="en-US" altLang="ko-KR" sz="1600" u="none" strike="noStrike" dirty="0">
                          <a:effectLst/>
                        </a:rPr>
                        <a:t>octave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굴림체"/>
                      </a:endParaRPr>
                    </a:p>
                  </a:txBody>
                  <a:tcPr marL="9037" marR="9037" marT="903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굴림체"/>
                      </a:endParaRPr>
                    </a:p>
                  </a:txBody>
                  <a:tcPr marL="9037" marR="9037" marT="903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굴림체"/>
                      </a:endParaRPr>
                    </a:p>
                  </a:txBody>
                  <a:tcPr marL="9037" marR="9037" marT="903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3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굴림체"/>
                      </a:endParaRPr>
                    </a:p>
                  </a:txBody>
                  <a:tcPr marL="9037" marR="9037" marT="903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4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굴림체"/>
                      </a:endParaRPr>
                    </a:p>
                  </a:txBody>
                  <a:tcPr marL="9037" marR="9037" marT="903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5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굴림체"/>
                      </a:endParaRPr>
                    </a:p>
                  </a:txBody>
                  <a:tcPr marL="9037" marR="9037" marT="903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6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굴림체"/>
                      </a:endParaRPr>
                    </a:p>
                  </a:txBody>
                  <a:tcPr marL="9037" marR="9037" marT="903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7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굴림체"/>
                      </a:endParaRPr>
                    </a:p>
                  </a:txBody>
                  <a:tcPr marL="9037" marR="9037" marT="903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8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굴림체"/>
                      </a:endParaRPr>
                    </a:p>
                  </a:txBody>
                  <a:tcPr marL="9037" marR="9037" marT="9037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403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u="none" strike="noStrike" dirty="0">
                          <a:effectLst/>
                        </a:rPr>
                        <a:t>도</a:t>
                      </a:r>
                      <a:r>
                        <a:rPr lang="en-US" altLang="ko-KR" sz="1300" u="none" strike="noStrike" dirty="0">
                          <a:effectLst/>
                        </a:rPr>
                        <a:t>(</a:t>
                      </a:r>
                      <a:r>
                        <a:rPr lang="en-US" sz="1300" u="none" strike="noStrike" dirty="0">
                          <a:effectLst/>
                        </a:rPr>
                        <a:t>C)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굴림체"/>
                      </a:endParaRPr>
                    </a:p>
                  </a:txBody>
                  <a:tcPr marL="9037" marR="9037" marT="903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32.7032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굴림체"/>
                      </a:endParaRPr>
                    </a:p>
                  </a:txBody>
                  <a:tcPr marL="9037" marR="9037" marT="903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65.4064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굴림체"/>
                      </a:endParaRPr>
                    </a:p>
                  </a:txBody>
                  <a:tcPr marL="9037" marR="9037" marT="903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130.8128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굴림체"/>
                      </a:endParaRPr>
                    </a:p>
                  </a:txBody>
                  <a:tcPr marL="9037" marR="9037" marT="903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261.6256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굴림체"/>
                      </a:endParaRPr>
                    </a:p>
                  </a:txBody>
                  <a:tcPr marL="9037" marR="9037" marT="903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523.2511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굴림체"/>
                      </a:endParaRPr>
                    </a:p>
                  </a:txBody>
                  <a:tcPr marL="9037" marR="9037" marT="903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1046.502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굴림체"/>
                      </a:endParaRPr>
                    </a:p>
                  </a:txBody>
                  <a:tcPr marL="9037" marR="9037" marT="903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2093.005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굴림체"/>
                      </a:endParaRPr>
                    </a:p>
                  </a:txBody>
                  <a:tcPr marL="9037" marR="9037" marT="903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4186.009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굴림체"/>
                      </a:endParaRPr>
                    </a:p>
                  </a:txBody>
                  <a:tcPr marL="9037" marR="9037" marT="903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403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u="none" strike="noStrike" dirty="0">
                          <a:effectLst/>
                        </a:rPr>
                        <a:t>도</a:t>
                      </a:r>
                      <a:r>
                        <a:rPr lang="en-US" altLang="ko-KR" sz="1300" u="none" strike="noStrike" dirty="0">
                          <a:effectLst/>
                        </a:rPr>
                        <a:t>#(</a:t>
                      </a:r>
                      <a:r>
                        <a:rPr lang="en-US" sz="1300" u="none" strike="noStrike" dirty="0">
                          <a:effectLst/>
                        </a:rPr>
                        <a:t>C#)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굴림체"/>
                      </a:endParaRPr>
                    </a:p>
                  </a:txBody>
                  <a:tcPr marL="9037" marR="9037" marT="903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34.6478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굴림체"/>
                      </a:endParaRPr>
                    </a:p>
                  </a:txBody>
                  <a:tcPr marL="9037" marR="9037" marT="903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69.2957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굴림체"/>
                      </a:endParaRPr>
                    </a:p>
                  </a:txBody>
                  <a:tcPr marL="9037" marR="9037" marT="903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138.5913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굴림체"/>
                      </a:endParaRPr>
                    </a:p>
                  </a:txBody>
                  <a:tcPr marL="9037" marR="9037" marT="903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277.1826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굴림체"/>
                      </a:endParaRPr>
                    </a:p>
                  </a:txBody>
                  <a:tcPr marL="9037" marR="9037" marT="903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554.3653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굴림체"/>
                      </a:endParaRPr>
                    </a:p>
                  </a:txBody>
                  <a:tcPr marL="9037" marR="9037" marT="903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1108.731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굴림체"/>
                      </a:endParaRPr>
                    </a:p>
                  </a:txBody>
                  <a:tcPr marL="9037" marR="9037" marT="903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2217.461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굴림체"/>
                      </a:endParaRPr>
                    </a:p>
                  </a:txBody>
                  <a:tcPr marL="9037" marR="9037" marT="903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4434.922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굴림체"/>
                      </a:endParaRPr>
                    </a:p>
                  </a:txBody>
                  <a:tcPr marL="9037" marR="9037" marT="903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403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u="none" strike="noStrike">
                          <a:effectLst/>
                        </a:rPr>
                        <a:t>레</a:t>
                      </a:r>
                      <a:r>
                        <a:rPr lang="en-US" altLang="ko-KR" sz="1300" u="none" strike="noStrike">
                          <a:effectLst/>
                        </a:rPr>
                        <a:t>(</a:t>
                      </a:r>
                      <a:r>
                        <a:rPr lang="en-US" sz="1300" u="none" strike="noStrike">
                          <a:effectLst/>
                        </a:rPr>
                        <a:t>D)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굴림체"/>
                      </a:endParaRPr>
                    </a:p>
                  </a:txBody>
                  <a:tcPr marL="9037" marR="9037" marT="903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36.7081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굴림체"/>
                      </a:endParaRPr>
                    </a:p>
                  </a:txBody>
                  <a:tcPr marL="9037" marR="9037" marT="903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73.4162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굴림체"/>
                      </a:endParaRPr>
                    </a:p>
                  </a:txBody>
                  <a:tcPr marL="9037" marR="9037" marT="903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146.8324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굴림체"/>
                      </a:endParaRPr>
                    </a:p>
                  </a:txBody>
                  <a:tcPr marL="9037" marR="9037" marT="903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293.6648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굴림체"/>
                      </a:endParaRPr>
                    </a:p>
                  </a:txBody>
                  <a:tcPr marL="9037" marR="9037" marT="903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587.3295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굴림체"/>
                      </a:endParaRPr>
                    </a:p>
                  </a:txBody>
                  <a:tcPr marL="9037" marR="9037" marT="903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1174.659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굴림체"/>
                      </a:endParaRPr>
                    </a:p>
                  </a:txBody>
                  <a:tcPr marL="9037" marR="9037" marT="903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2349.318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굴림체"/>
                      </a:endParaRPr>
                    </a:p>
                  </a:txBody>
                  <a:tcPr marL="9037" marR="9037" marT="903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4698.636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굴림체"/>
                      </a:endParaRPr>
                    </a:p>
                  </a:txBody>
                  <a:tcPr marL="9037" marR="9037" marT="903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403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u="none" strike="noStrike">
                          <a:effectLst/>
                        </a:rPr>
                        <a:t>레</a:t>
                      </a:r>
                      <a:r>
                        <a:rPr lang="en-US" altLang="ko-KR" sz="1300" u="none" strike="noStrike">
                          <a:effectLst/>
                        </a:rPr>
                        <a:t>#(</a:t>
                      </a:r>
                      <a:r>
                        <a:rPr lang="en-US" sz="1300" u="none" strike="noStrike">
                          <a:effectLst/>
                        </a:rPr>
                        <a:t>D#)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굴림체"/>
                      </a:endParaRPr>
                    </a:p>
                  </a:txBody>
                  <a:tcPr marL="9037" marR="9037" marT="903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38.8909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굴림체"/>
                      </a:endParaRPr>
                    </a:p>
                  </a:txBody>
                  <a:tcPr marL="9037" marR="9037" marT="903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77.7818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굴림체"/>
                      </a:endParaRPr>
                    </a:p>
                  </a:txBody>
                  <a:tcPr marL="9037" marR="9037" marT="903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155.5636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굴림체"/>
                      </a:endParaRPr>
                    </a:p>
                  </a:txBody>
                  <a:tcPr marL="9037" marR="9037" marT="903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311.1272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굴림체"/>
                      </a:endParaRPr>
                    </a:p>
                  </a:txBody>
                  <a:tcPr marL="9037" marR="9037" marT="903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622.2544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굴림체"/>
                      </a:endParaRPr>
                    </a:p>
                  </a:txBody>
                  <a:tcPr marL="9037" marR="9037" marT="903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1244.509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굴림체"/>
                      </a:endParaRPr>
                    </a:p>
                  </a:txBody>
                  <a:tcPr marL="9037" marR="9037" marT="903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2489.018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굴림체"/>
                      </a:endParaRPr>
                    </a:p>
                  </a:txBody>
                  <a:tcPr marL="9037" marR="9037" marT="903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4978.036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굴림체"/>
                      </a:endParaRPr>
                    </a:p>
                  </a:txBody>
                  <a:tcPr marL="9037" marR="9037" marT="903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403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u="none" strike="noStrike" dirty="0">
                          <a:effectLst/>
                        </a:rPr>
                        <a:t>미</a:t>
                      </a:r>
                      <a:r>
                        <a:rPr lang="en-US" altLang="ko-KR" sz="1300" u="none" strike="noStrike" dirty="0">
                          <a:effectLst/>
                        </a:rPr>
                        <a:t>(</a:t>
                      </a:r>
                      <a:r>
                        <a:rPr lang="en-US" sz="1300" u="none" strike="noStrike" dirty="0">
                          <a:effectLst/>
                        </a:rPr>
                        <a:t>E)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굴림체"/>
                      </a:endParaRPr>
                    </a:p>
                  </a:txBody>
                  <a:tcPr marL="9037" marR="9037" marT="903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41.2034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굴림체"/>
                      </a:endParaRPr>
                    </a:p>
                  </a:txBody>
                  <a:tcPr marL="9037" marR="9037" marT="903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82.4069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굴림체"/>
                      </a:endParaRPr>
                    </a:p>
                  </a:txBody>
                  <a:tcPr marL="9037" marR="9037" marT="903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164.8138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굴림체"/>
                      </a:endParaRPr>
                    </a:p>
                  </a:txBody>
                  <a:tcPr marL="9037" marR="9037" marT="903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329.6276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굴림체"/>
                      </a:endParaRPr>
                    </a:p>
                  </a:txBody>
                  <a:tcPr marL="9037" marR="9037" marT="903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659.2551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굴림체"/>
                      </a:endParaRPr>
                    </a:p>
                  </a:txBody>
                  <a:tcPr marL="9037" marR="9037" marT="903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1318.51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굴림체"/>
                      </a:endParaRPr>
                    </a:p>
                  </a:txBody>
                  <a:tcPr marL="9037" marR="9037" marT="903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2637.02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굴림체"/>
                      </a:endParaRPr>
                    </a:p>
                  </a:txBody>
                  <a:tcPr marL="9037" marR="9037" marT="903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5274.041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굴림체"/>
                      </a:endParaRPr>
                    </a:p>
                  </a:txBody>
                  <a:tcPr marL="9037" marR="9037" marT="903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403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u="none" strike="noStrike" dirty="0">
                          <a:effectLst/>
                        </a:rPr>
                        <a:t>파</a:t>
                      </a:r>
                      <a:r>
                        <a:rPr lang="en-US" altLang="ko-KR" sz="1300" u="none" strike="noStrike" dirty="0">
                          <a:effectLst/>
                        </a:rPr>
                        <a:t>(</a:t>
                      </a:r>
                      <a:r>
                        <a:rPr lang="en-US" sz="1300" u="none" strike="noStrike" dirty="0">
                          <a:effectLst/>
                        </a:rPr>
                        <a:t>F)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굴림체"/>
                      </a:endParaRPr>
                    </a:p>
                  </a:txBody>
                  <a:tcPr marL="9037" marR="9037" marT="903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43.6535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굴림체"/>
                      </a:endParaRPr>
                    </a:p>
                  </a:txBody>
                  <a:tcPr marL="9037" marR="9037" marT="903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87.3071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굴림체"/>
                      </a:endParaRPr>
                    </a:p>
                  </a:txBody>
                  <a:tcPr marL="9037" marR="9037" marT="903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174.6141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굴림체"/>
                      </a:endParaRPr>
                    </a:p>
                  </a:txBody>
                  <a:tcPr marL="9037" marR="9037" marT="903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349.2282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굴림체"/>
                      </a:endParaRPr>
                    </a:p>
                  </a:txBody>
                  <a:tcPr marL="9037" marR="9037" marT="903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698.4565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굴림체"/>
                      </a:endParaRPr>
                    </a:p>
                  </a:txBody>
                  <a:tcPr marL="9037" marR="9037" marT="903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1396.913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굴림체"/>
                      </a:endParaRPr>
                    </a:p>
                  </a:txBody>
                  <a:tcPr marL="9037" marR="9037" marT="903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2793.826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굴림체"/>
                      </a:endParaRPr>
                    </a:p>
                  </a:txBody>
                  <a:tcPr marL="9037" marR="9037" marT="903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5587.652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굴림체"/>
                      </a:endParaRPr>
                    </a:p>
                  </a:txBody>
                  <a:tcPr marL="9037" marR="9037" marT="903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4403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u="none" strike="noStrike">
                          <a:effectLst/>
                        </a:rPr>
                        <a:t>파</a:t>
                      </a:r>
                      <a:r>
                        <a:rPr lang="en-US" altLang="ko-KR" sz="1300" u="none" strike="noStrike">
                          <a:effectLst/>
                        </a:rPr>
                        <a:t>#(</a:t>
                      </a:r>
                      <a:r>
                        <a:rPr lang="en-US" sz="1300" u="none" strike="noStrike">
                          <a:effectLst/>
                        </a:rPr>
                        <a:t>F#)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굴림체"/>
                      </a:endParaRPr>
                    </a:p>
                  </a:txBody>
                  <a:tcPr marL="9037" marR="9037" marT="903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46.2493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굴림체"/>
                      </a:endParaRPr>
                    </a:p>
                  </a:txBody>
                  <a:tcPr marL="9037" marR="9037" marT="903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92.4986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굴림체"/>
                      </a:endParaRPr>
                    </a:p>
                  </a:txBody>
                  <a:tcPr marL="9037" marR="9037" marT="903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184.9972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굴림체"/>
                      </a:endParaRPr>
                    </a:p>
                  </a:txBody>
                  <a:tcPr marL="9037" marR="9037" marT="903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369.9944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굴림체"/>
                      </a:endParaRPr>
                    </a:p>
                  </a:txBody>
                  <a:tcPr marL="9037" marR="9037" marT="903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739.9888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굴림체"/>
                      </a:endParaRPr>
                    </a:p>
                  </a:txBody>
                  <a:tcPr marL="9037" marR="9037" marT="903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1479.978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굴림체"/>
                      </a:endParaRPr>
                    </a:p>
                  </a:txBody>
                  <a:tcPr marL="9037" marR="9037" marT="903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2959.955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굴림체"/>
                      </a:endParaRPr>
                    </a:p>
                  </a:txBody>
                  <a:tcPr marL="9037" marR="9037" marT="903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5919.911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굴림체"/>
                      </a:endParaRPr>
                    </a:p>
                  </a:txBody>
                  <a:tcPr marL="9037" marR="9037" marT="903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403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u="none" strike="noStrike" dirty="0">
                          <a:effectLst/>
                        </a:rPr>
                        <a:t>솔</a:t>
                      </a:r>
                      <a:r>
                        <a:rPr lang="en-US" altLang="ko-KR" sz="1300" u="none" strike="noStrike" dirty="0">
                          <a:effectLst/>
                        </a:rPr>
                        <a:t>(</a:t>
                      </a:r>
                      <a:r>
                        <a:rPr lang="en-US" sz="1300" u="none" strike="noStrike" dirty="0">
                          <a:effectLst/>
                        </a:rPr>
                        <a:t>G)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굴림체"/>
                      </a:endParaRPr>
                    </a:p>
                  </a:txBody>
                  <a:tcPr marL="9037" marR="9037" marT="903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48.9994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굴림체"/>
                      </a:endParaRPr>
                    </a:p>
                  </a:txBody>
                  <a:tcPr marL="9037" marR="9037" marT="903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97.9989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굴림체"/>
                      </a:endParaRPr>
                    </a:p>
                  </a:txBody>
                  <a:tcPr marL="9037" marR="9037" marT="903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195.9977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굴림체"/>
                      </a:endParaRPr>
                    </a:p>
                  </a:txBody>
                  <a:tcPr marL="9037" marR="9037" marT="903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391.9954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굴림체"/>
                      </a:endParaRPr>
                    </a:p>
                  </a:txBody>
                  <a:tcPr marL="9037" marR="9037" marT="903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783.9909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굴림체"/>
                      </a:endParaRPr>
                    </a:p>
                  </a:txBody>
                  <a:tcPr marL="9037" marR="9037" marT="903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1567.982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굴림체"/>
                      </a:endParaRPr>
                    </a:p>
                  </a:txBody>
                  <a:tcPr marL="9037" marR="9037" marT="903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3135.963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굴림체"/>
                      </a:endParaRPr>
                    </a:p>
                  </a:txBody>
                  <a:tcPr marL="9037" marR="9037" marT="903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6271.927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굴림체"/>
                      </a:endParaRPr>
                    </a:p>
                  </a:txBody>
                  <a:tcPr marL="9037" marR="9037" marT="903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4403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u="none" strike="noStrike" dirty="0">
                          <a:effectLst/>
                        </a:rPr>
                        <a:t>솔</a:t>
                      </a:r>
                      <a:r>
                        <a:rPr lang="en-US" altLang="ko-KR" sz="1300" u="none" strike="noStrike" dirty="0">
                          <a:effectLst/>
                        </a:rPr>
                        <a:t>#(</a:t>
                      </a:r>
                      <a:r>
                        <a:rPr lang="en-US" sz="1300" u="none" strike="noStrike" dirty="0">
                          <a:effectLst/>
                        </a:rPr>
                        <a:t>G#)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굴림체"/>
                      </a:endParaRPr>
                    </a:p>
                  </a:txBody>
                  <a:tcPr marL="9037" marR="9037" marT="903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51.913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굴림체"/>
                      </a:endParaRPr>
                    </a:p>
                  </a:txBody>
                  <a:tcPr marL="9037" marR="9037" marT="903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103.8262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굴림체"/>
                      </a:endParaRPr>
                    </a:p>
                  </a:txBody>
                  <a:tcPr marL="9037" marR="9037" marT="903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207.6523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굴림체"/>
                      </a:endParaRPr>
                    </a:p>
                  </a:txBody>
                  <a:tcPr marL="9037" marR="9037" marT="903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415.3047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굴림체"/>
                      </a:endParaRPr>
                    </a:p>
                  </a:txBody>
                  <a:tcPr marL="9037" marR="9037" marT="903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830.6094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굴림체"/>
                      </a:endParaRPr>
                    </a:p>
                  </a:txBody>
                  <a:tcPr marL="9037" marR="9037" marT="903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1661.219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굴림체"/>
                      </a:endParaRPr>
                    </a:p>
                  </a:txBody>
                  <a:tcPr marL="9037" marR="9037" marT="903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3322.438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굴림체"/>
                      </a:endParaRPr>
                    </a:p>
                  </a:txBody>
                  <a:tcPr marL="9037" marR="9037" marT="903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6644.875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굴림체"/>
                      </a:endParaRPr>
                    </a:p>
                  </a:txBody>
                  <a:tcPr marL="9037" marR="9037" marT="903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4403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u="none" strike="noStrike" dirty="0">
                          <a:effectLst/>
                        </a:rPr>
                        <a:t>라</a:t>
                      </a:r>
                      <a:r>
                        <a:rPr lang="en-US" altLang="ko-KR" sz="1300" u="none" strike="noStrike" dirty="0">
                          <a:effectLst/>
                        </a:rPr>
                        <a:t>(</a:t>
                      </a:r>
                      <a:r>
                        <a:rPr lang="en-US" sz="1300" u="none" strike="noStrike" dirty="0">
                          <a:effectLst/>
                        </a:rPr>
                        <a:t>A)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굴림체"/>
                      </a:endParaRPr>
                    </a:p>
                  </a:txBody>
                  <a:tcPr marL="9037" marR="9037" marT="903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굴림체"/>
                      </a:endParaRPr>
                    </a:p>
                  </a:txBody>
                  <a:tcPr marL="9037" marR="9037" marT="903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110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굴림체"/>
                      </a:endParaRPr>
                    </a:p>
                  </a:txBody>
                  <a:tcPr marL="9037" marR="9037" marT="903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220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굴림체"/>
                      </a:endParaRPr>
                    </a:p>
                  </a:txBody>
                  <a:tcPr marL="9037" marR="9037" marT="903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440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굴림체"/>
                      </a:endParaRPr>
                    </a:p>
                  </a:txBody>
                  <a:tcPr marL="9037" marR="9037" marT="903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880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굴림체"/>
                      </a:endParaRPr>
                    </a:p>
                  </a:txBody>
                  <a:tcPr marL="9037" marR="9037" marT="903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1760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굴림체"/>
                      </a:endParaRPr>
                    </a:p>
                  </a:txBody>
                  <a:tcPr marL="9037" marR="9037" marT="903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3520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굴림체"/>
                      </a:endParaRPr>
                    </a:p>
                  </a:txBody>
                  <a:tcPr marL="9037" marR="9037" marT="903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7040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굴림체"/>
                      </a:endParaRPr>
                    </a:p>
                  </a:txBody>
                  <a:tcPr marL="9037" marR="9037" marT="903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4403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u="none" strike="noStrike" dirty="0">
                          <a:effectLst/>
                        </a:rPr>
                        <a:t>라</a:t>
                      </a:r>
                      <a:r>
                        <a:rPr lang="en-US" altLang="ko-KR" sz="1300" u="none" strike="noStrike" dirty="0">
                          <a:effectLst/>
                        </a:rPr>
                        <a:t>#(</a:t>
                      </a:r>
                      <a:r>
                        <a:rPr lang="en-US" sz="1300" u="none" strike="noStrike" dirty="0">
                          <a:effectLst/>
                        </a:rPr>
                        <a:t>A#)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굴림체"/>
                      </a:endParaRPr>
                    </a:p>
                  </a:txBody>
                  <a:tcPr marL="9037" marR="9037" marT="903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58.2705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굴림체"/>
                      </a:endParaRPr>
                    </a:p>
                  </a:txBody>
                  <a:tcPr marL="9037" marR="9037" marT="903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116.5409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굴림체"/>
                      </a:endParaRPr>
                    </a:p>
                  </a:txBody>
                  <a:tcPr marL="9037" marR="9037" marT="903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233.0819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굴림체"/>
                      </a:endParaRPr>
                    </a:p>
                  </a:txBody>
                  <a:tcPr marL="9037" marR="9037" marT="903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466.1638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굴림체"/>
                      </a:endParaRPr>
                    </a:p>
                  </a:txBody>
                  <a:tcPr marL="9037" marR="9037" marT="903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932.3275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굴림체"/>
                      </a:endParaRPr>
                    </a:p>
                  </a:txBody>
                  <a:tcPr marL="9037" marR="9037" marT="903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1864.655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굴림체"/>
                      </a:endParaRPr>
                    </a:p>
                  </a:txBody>
                  <a:tcPr marL="9037" marR="9037" marT="903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3729.31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굴림체"/>
                      </a:endParaRPr>
                    </a:p>
                  </a:txBody>
                  <a:tcPr marL="9037" marR="9037" marT="903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3951.066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굴림체"/>
                      </a:endParaRPr>
                    </a:p>
                  </a:txBody>
                  <a:tcPr marL="9037" marR="9037" marT="903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4403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u="none" strike="noStrike" dirty="0">
                          <a:effectLst/>
                        </a:rPr>
                        <a:t>시</a:t>
                      </a:r>
                      <a:r>
                        <a:rPr lang="en-US" altLang="ko-KR" sz="1300" u="none" strike="noStrike" dirty="0">
                          <a:effectLst/>
                        </a:rPr>
                        <a:t>(</a:t>
                      </a:r>
                      <a:r>
                        <a:rPr lang="en-US" sz="1300" u="none" strike="noStrike" dirty="0">
                          <a:effectLst/>
                        </a:rPr>
                        <a:t>B)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굴림체"/>
                      </a:endParaRPr>
                    </a:p>
                  </a:txBody>
                  <a:tcPr marL="9037" marR="9037" marT="903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61.7354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굴림체"/>
                      </a:endParaRPr>
                    </a:p>
                  </a:txBody>
                  <a:tcPr marL="9037" marR="9037" marT="903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123.4708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굴림체"/>
                      </a:endParaRPr>
                    </a:p>
                  </a:txBody>
                  <a:tcPr marL="9037" marR="9037" marT="903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246.9417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굴림체"/>
                      </a:endParaRPr>
                    </a:p>
                  </a:txBody>
                  <a:tcPr marL="9037" marR="9037" marT="903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493.8833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굴림체"/>
                      </a:endParaRPr>
                    </a:p>
                  </a:txBody>
                  <a:tcPr marL="9037" marR="9037" marT="903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987.7666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굴림체"/>
                      </a:endParaRPr>
                    </a:p>
                  </a:txBody>
                  <a:tcPr marL="9037" marR="9037" marT="903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1975.533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굴림체"/>
                      </a:endParaRPr>
                    </a:p>
                  </a:txBody>
                  <a:tcPr marL="9037" marR="9037" marT="903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3951.066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굴림체"/>
                      </a:endParaRPr>
                    </a:p>
                  </a:txBody>
                  <a:tcPr marL="9037" marR="9037" marT="903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7902.133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굴림체"/>
                      </a:endParaRPr>
                    </a:p>
                  </a:txBody>
                  <a:tcPr marL="9037" marR="9037" marT="903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4403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u="none" strike="noStrike" dirty="0">
                          <a:effectLst/>
                        </a:rPr>
                        <a:t>도</a:t>
                      </a:r>
                      <a:r>
                        <a:rPr lang="en-US" altLang="ko-KR" sz="1300" u="none" strike="noStrike" dirty="0">
                          <a:effectLst/>
                        </a:rPr>
                        <a:t>(</a:t>
                      </a:r>
                      <a:r>
                        <a:rPr lang="en-US" sz="1300" u="none" strike="noStrike" dirty="0">
                          <a:effectLst/>
                        </a:rPr>
                        <a:t>C)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굴림체"/>
                      </a:endParaRPr>
                    </a:p>
                  </a:txBody>
                  <a:tcPr marL="9037" marR="9037" marT="903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65.4064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굴림체"/>
                      </a:endParaRPr>
                    </a:p>
                  </a:txBody>
                  <a:tcPr marL="9037" marR="9037" marT="903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130.8128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굴림체"/>
                      </a:endParaRPr>
                    </a:p>
                  </a:txBody>
                  <a:tcPr marL="9037" marR="9037" marT="903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261.6256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굴림체"/>
                      </a:endParaRPr>
                    </a:p>
                  </a:txBody>
                  <a:tcPr marL="9037" marR="9037" marT="903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523.2511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굴림체"/>
                      </a:endParaRPr>
                    </a:p>
                  </a:txBody>
                  <a:tcPr marL="9037" marR="9037" marT="903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1046.502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굴림체"/>
                      </a:endParaRPr>
                    </a:p>
                  </a:txBody>
                  <a:tcPr marL="9037" marR="9037" marT="903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2093.005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굴림체"/>
                      </a:endParaRPr>
                    </a:p>
                  </a:txBody>
                  <a:tcPr marL="9037" marR="9037" marT="903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4186.009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굴림체"/>
                      </a:endParaRPr>
                    </a:p>
                  </a:txBody>
                  <a:tcPr marL="9037" marR="9037" marT="903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8372.018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굴림체"/>
                      </a:endParaRPr>
                    </a:p>
                  </a:txBody>
                  <a:tcPr marL="9037" marR="9037" marT="903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grpSp>
        <p:nvGrpSpPr>
          <p:cNvPr id="2" name="그룹 1">
            <a:extLst>
              <a:ext uri="{FF2B5EF4-FFF2-40B4-BE49-F238E27FC236}">
                <a16:creationId xmlns:a16="http://schemas.microsoft.com/office/drawing/2014/main" id="{FB217AD3-68F5-1F34-3B24-2C4D1D9CA3E1}"/>
              </a:ext>
            </a:extLst>
          </p:cNvPr>
          <p:cNvGrpSpPr/>
          <p:nvPr/>
        </p:nvGrpSpPr>
        <p:grpSpPr>
          <a:xfrm>
            <a:off x="1343357" y="724083"/>
            <a:ext cx="7526944" cy="256645"/>
            <a:chOff x="3836877" y="724083"/>
            <a:chExt cx="5033423" cy="256645"/>
          </a:xfrm>
        </p:grpSpPr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64704CB7-2872-7E34-730E-4EB4DA13B3E1}"/>
                </a:ext>
              </a:extLst>
            </p:cNvPr>
            <p:cNvGrpSpPr/>
            <p:nvPr/>
          </p:nvGrpSpPr>
          <p:grpSpPr>
            <a:xfrm>
              <a:off x="3836877" y="728700"/>
              <a:ext cx="504056" cy="252028"/>
              <a:chOff x="3836876" y="728700"/>
              <a:chExt cx="2855543" cy="252028"/>
            </a:xfrm>
          </p:grpSpPr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43BC7A9F-AA52-CEAC-C9F0-A5F5E533F299}"/>
                  </a:ext>
                </a:extLst>
              </p:cNvPr>
              <p:cNvGrpSpPr/>
              <p:nvPr/>
            </p:nvGrpSpPr>
            <p:grpSpPr>
              <a:xfrm>
                <a:off x="3836876" y="728700"/>
                <a:ext cx="288032" cy="252028"/>
                <a:chOff x="3836876" y="728700"/>
                <a:chExt cx="288032" cy="252028"/>
              </a:xfrm>
            </p:grpSpPr>
            <p:cxnSp>
              <p:nvCxnSpPr>
                <p:cNvPr id="5" name="연결선: 꺾임 4">
                  <a:extLst>
                    <a:ext uri="{FF2B5EF4-FFF2-40B4-BE49-F238E27FC236}">
                      <a16:creationId xmlns:a16="http://schemas.microsoft.com/office/drawing/2014/main" id="{2066C89D-C0F3-416C-CDF2-41FA7F9E94B2}"/>
                    </a:ext>
                  </a:extLst>
                </p:cNvPr>
                <p:cNvCxnSpPr/>
                <p:nvPr/>
              </p:nvCxnSpPr>
              <p:spPr>
                <a:xfrm>
                  <a:off x="3836876" y="728700"/>
                  <a:ext cx="288032" cy="252028"/>
                </a:xfrm>
                <a:prstGeom prst="bentConnector3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" name="직선 연결선 7">
                  <a:extLst>
                    <a:ext uri="{FF2B5EF4-FFF2-40B4-BE49-F238E27FC236}">
                      <a16:creationId xmlns:a16="http://schemas.microsoft.com/office/drawing/2014/main" id="{7CF9E97D-BDC9-DD87-79B4-33D5AA7E5C9C}"/>
                    </a:ext>
                  </a:extLst>
                </p:cNvPr>
                <p:cNvCxnSpPr/>
                <p:nvPr/>
              </p:nvCxnSpPr>
              <p:spPr>
                <a:xfrm flipV="1">
                  <a:off x="4124908" y="728700"/>
                  <a:ext cx="0" cy="252028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3DD74548-3C9C-C9C9-6FBB-200EE74C26BB}"/>
                  </a:ext>
                </a:extLst>
              </p:cNvPr>
              <p:cNvGrpSpPr/>
              <p:nvPr/>
            </p:nvGrpSpPr>
            <p:grpSpPr>
              <a:xfrm>
                <a:off x="4122155" y="728700"/>
                <a:ext cx="288032" cy="252028"/>
                <a:chOff x="3836876" y="728700"/>
                <a:chExt cx="288032" cy="252028"/>
              </a:xfrm>
            </p:grpSpPr>
            <p:cxnSp>
              <p:nvCxnSpPr>
                <p:cNvPr id="11" name="연결선: 꺾임 10">
                  <a:extLst>
                    <a:ext uri="{FF2B5EF4-FFF2-40B4-BE49-F238E27FC236}">
                      <a16:creationId xmlns:a16="http://schemas.microsoft.com/office/drawing/2014/main" id="{A55A4A48-9190-1810-66F9-4C9DE9BD2A56}"/>
                    </a:ext>
                  </a:extLst>
                </p:cNvPr>
                <p:cNvCxnSpPr/>
                <p:nvPr/>
              </p:nvCxnSpPr>
              <p:spPr>
                <a:xfrm>
                  <a:off x="3836876" y="728700"/>
                  <a:ext cx="288032" cy="252028"/>
                </a:xfrm>
                <a:prstGeom prst="bentConnector3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직선 연결선 11">
                  <a:extLst>
                    <a:ext uri="{FF2B5EF4-FFF2-40B4-BE49-F238E27FC236}">
                      <a16:creationId xmlns:a16="http://schemas.microsoft.com/office/drawing/2014/main" id="{6B4E1A6A-9150-67AD-BB3F-8BF758DEFAE4}"/>
                    </a:ext>
                  </a:extLst>
                </p:cNvPr>
                <p:cNvCxnSpPr/>
                <p:nvPr/>
              </p:nvCxnSpPr>
              <p:spPr>
                <a:xfrm flipV="1">
                  <a:off x="4124908" y="728700"/>
                  <a:ext cx="0" cy="252028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" name="그룹 12">
                <a:extLst>
                  <a:ext uri="{FF2B5EF4-FFF2-40B4-BE49-F238E27FC236}">
                    <a16:creationId xmlns:a16="http://schemas.microsoft.com/office/drawing/2014/main" id="{05409E1C-6776-FFC4-7F85-83CEACF554E7}"/>
                  </a:ext>
                </a:extLst>
              </p:cNvPr>
              <p:cNvGrpSpPr/>
              <p:nvPr/>
            </p:nvGrpSpPr>
            <p:grpSpPr>
              <a:xfrm>
                <a:off x="4407434" y="728700"/>
                <a:ext cx="288032" cy="252028"/>
                <a:chOff x="3836876" y="728700"/>
                <a:chExt cx="288032" cy="252028"/>
              </a:xfrm>
            </p:grpSpPr>
            <p:cxnSp>
              <p:nvCxnSpPr>
                <p:cNvPr id="14" name="연결선: 꺾임 13">
                  <a:extLst>
                    <a:ext uri="{FF2B5EF4-FFF2-40B4-BE49-F238E27FC236}">
                      <a16:creationId xmlns:a16="http://schemas.microsoft.com/office/drawing/2014/main" id="{93D87684-FD4D-9CFE-A058-4B315A2BFCEC}"/>
                    </a:ext>
                  </a:extLst>
                </p:cNvPr>
                <p:cNvCxnSpPr/>
                <p:nvPr/>
              </p:nvCxnSpPr>
              <p:spPr>
                <a:xfrm>
                  <a:off x="3836876" y="728700"/>
                  <a:ext cx="288032" cy="252028"/>
                </a:xfrm>
                <a:prstGeom prst="bentConnector3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직선 연결선 14">
                  <a:extLst>
                    <a:ext uri="{FF2B5EF4-FFF2-40B4-BE49-F238E27FC236}">
                      <a16:creationId xmlns:a16="http://schemas.microsoft.com/office/drawing/2014/main" id="{AB340372-1B74-A9B6-0DE1-6664AF935B5E}"/>
                    </a:ext>
                  </a:extLst>
                </p:cNvPr>
                <p:cNvCxnSpPr/>
                <p:nvPr/>
              </p:nvCxnSpPr>
              <p:spPr>
                <a:xfrm flipV="1">
                  <a:off x="4124908" y="728700"/>
                  <a:ext cx="0" cy="252028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79CC6A81-3078-6721-9B24-78E222041D32}"/>
                  </a:ext>
                </a:extLst>
              </p:cNvPr>
              <p:cNvGrpSpPr/>
              <p:nvPr/>
            </p:nvGrpSpPr>
            <p:grpSpPr>
              <a:xfrm>
                <a:off x="4692713" y="728700"/>
                <a:ext cx="288032" cy="252028"/>
                <a:chOff x="3836876" y="728700"/>
                <a:chExt cx="288032" cy="252028"/>
              </a:xfrm>
            </p:grpSpPr>
            <p:cxnSp>
              <p:nvCxnSpPr>
                <p:cNvPr id="17" name="연결선: 꺾임 16">
                  <a:extLst>
                    <a:ext uri="{FF2B5EF4-FFF2-40B4-BE49-F238E27FC236}">
                      <a16:creationId xmlns:a16="http://schemas.microsoft.com/office/drawing/2014/main" id="{16F26794-8450-F938-18E1-28C8D18C21C6}"/>
                    </a:ext>
                  </a:extLst>
                </p:cNvPr>
                <p:cNvCxnSpPr/>
                <p:nvPr/>
              </p:nvCxnSpPr>
              <p:spPr>
                <a:xfrm>
                  <a:off x="3836876" y="728700"/>
                  <a:ext cx="288032" cy="252028"/>
                </a:xfrm>
                <a:prstGeom prst="bentConnector3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직선 연결선 17">
                  <a:extLst>
                    <a:ext uri="{FF2B5EF4-FFF2-40B4-BE49-F238E27FC236}">
                      <a16:creationId xmlns:a16="http://schemas.microsoft.com/office/drawing/2014/main" id="{F7498A36-E05F-316C-0C68-65638DF7D2F6}"/>
                    </a:ext>
                  </a:extLst>
                </p:cNvPr>
                <p:cNvCxnSpPr/>
                <p:nvPr/>
              </p:nvCxnSpPr>
              <p:spPr>
                <a:xfrm flipV="1">
                  <a:off x="4124908" y="728700"/>
                  <a:ext cx="0" cy="252028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" name="그룹 18">
                <a:extLst>
                  <a:ext uri="{FF2B5EF4-FFF2-40B4-BE49-F238E27FC236}">
                    <a16:creationId xmlns:a16="http://schemas.microsoft.com/office/drawing/2014/main" id="{A16550B1-E6B6-0A24-FF28-6B23E6080694}"/>
                  </a:ext>
                </a:extLst>
              </p:cNvPr>
              <p:cNvGrpSpPr/>
              <p:nvPr/>
            </p:nvGrpSpPr>
            <p:grpSpPr>
              <a:xfrm>
                <a:off x="4977992" y="728700"/>
                <a:ext cx="288032" cy="252028"/>
                <a:chOff x="3836876" y="728700"/>
                <a:chExt cx="288032" cy="252028"/>
              </a:xfrm>
            </p:grpSpPr>
            <p:cxnSp>
              <p:nvCxnSpPr>
                <p:cNvPr id="20" name="연결선: 꺾임 19">
                  <a:extLst>
                    <a:ext uri="{FF2B5EF4-FFF2-40B4-BE49-F238E27FC236}">
                      <a16:creationId xmlns:a16="http://schemas.microsoft.com/office/drawing/2014/main" id="{B063E206-61CF-404A-55E4-CD75D4630D2B}"/>
                    </a:ext>
                  </a:extLst>
                </p:cNvPr>
                <p:cNvCxnSpPr/>
                <p:nvPr/>
              </p:nvCxnSpPr>
              <p:spPr>
                <a:xfrm>
                  <a:off x="3836876" y="728700"/>
                  <a:ext cx="288032" cy="252028"/>
                </a:xfrm>
                <a:prstGeom prst="bentConnector3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직선 연결선 20">
                  <a:extLst>
                    <a:ext uri="{FF2B5EF4-FFF2-40B4-BE49-F238E27FC236}">
                      <a16:creationId xmlns:a16="http://schemas.microsoft.com/office/drawing/2014/main" id="{838F28C1-D766-4F5E-2C40-2015FCE1269F}"/>
                    </a:ext>
                  </a:extLst>
                </p:cNvPr>
                <p:cNvCxnSpPr/>
                <p:nvPr/>
              </p:nvCxnSpPr>
              <p:spPr>
                <a:xfrm flipV="1">
                  <a:off x="4124908" y="728700"/>
                  <a:ext cx="0" cy="252028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2" name="그룹 21">
                <a:extLst>
                  <a:ext uri="{FF2B5EF4-FFF2-40B4-BE49-F238E27FC236}">
                    <a16:creationId xmlns:a16="http://schemas.microsoft.com/office/drawing/2014/main" id="{A630B4A1-D91C-00C7-DF66-A56358BC0250}"/>
                  </a:ext>
                </a:extLst>
              </p:cNvPr>
              <p:cNvGrpSpPr/>
              <p:nvPr/>
            </p:nvGrpSpPr>
            <p:grpSpPr>
              <a:xfrm>
                <a:off x="5263271" y="728700"/>
                <a:ext cx="288032" cy="252028"/>
                <a:chOff x="3836876" y="728700"/>
                <a:chExt cx="288032" cy="252028"/>
              </a:xfrm>
            </p:grpSpPr>
            <p:cxnSp>
              <p:nvCxnSpPr>
                <p:cNvPr id="23" name="연결선: 꺾임 22">
                  <a:extLst>
                    <a:ext uri="{FF2B5EF4-FFF2-40B4-BE49-F238E27FC236}">
                      <a16:creationId xmlns:a16="http://schemas.microsoft.com/office/drawing/2014/main" id="{9D1357F1-EAF8-C5ED-D249-36FA433C0320}"/>
                    </a:ext>
                  </a:extLst>
                </p:cNvPr>
                <p:cNvCxnSpPr/>
                <p:nvPr/>
              </p:nvCxnSpPr>
              <p:spPr>
                <a:xfrm>
                  <a:off x="3836876" y="728700"/>
                  <a:ext cx="288032" cy="252028"/>
                </a:xfrm>
                <a:prstGeom prst="bentConnector3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직선 연결선 23">
                  <a:extLst>
                    <a:ext uri="{FF2B5EF4-FFF2-40B4-BE49-F238E27FC236}">
                      <a16:creationId xmlns:a16="http://schemas.microsoft.com/office/drawing/2014/main" id="{E086970B-CE4A-86F2-33B0-1B6983B6B73F}"/>
                    </a:ext>
                  </a:extLst>
                </p:cNvPr>
                <p:cNvCxnSpPr/>
                <p:nvPr/>
              </p:nvCxnSpPr>
              <p:spPr>
                <a:xfrm flipV="1">
                  <a:off x="4124908" y="728700"/>
                  <a:ext cx="0" cy="252028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5" name="그룹 24">
                <a:extLst>
                  <a:ext uri="{FF2B5EF4-FFF2-40B4-BE49-F238E27FC236}">
                    <a16:creationId xmlns:a16="http://schemas.microsoft.com/office/drawing/2014/main" id="{1D466277-E4B9-66FE-356C-F1839ECB9499}"/>
                  </a:ext>
                </a:extLst>
              </p:cNvPr>
              <p:cNvGrpSpPr/>
              <p:nvPr/>
            </p:nvGrpSpPr>
            <p:grpSpPr>
              <a:xfrm>
                <a:off x="5548550" y="728700"/>
                <a:ext cx="288032" cy="252028"/>
                <a:chOff x="3836876" y="728700"/>
                <a:chExt cx="288032" cy="252028"/>
              </a:xfrm>
            </p:grpSpPr>
            <p:cxnSp>
              <p:nvCxnSpPr>
                <p:cNvPr id="26" name="연결선: 꺾임 25">
                  <a:extLst>
                    <a:ext uri="{FF2B5EF4-FFF2-40B4-BE49-F238E27FC236}">
                      <a16:creationId xmlns:a16="http://schemas.microsoft.com/office/drawing/2014/main" id="{6B7CED2C-427E-F1BC-C3AB-9B62E416EAF0}"/>
                    </a:ext>
                  </a:extLst>
                </p:cNvPr>
                <p:cNvCxnSpPr/>
                <p:nvPr/>
              </p:nvCxnSpPr>
              <p:spPr>
                <a:xfrm>
                  <a:off x="3836876" y="728700"/>
                  <a:ext cx="288032" cy="252028"/>
                </a:xfrm>
                <a:prstGeom prst="bentConnector3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직선 연결선 26">
                  <a:extLst>
                    <a:ext uri="{FF2B5EF4-FFF2-40B4-BE49-F238E27FC236}">
                      <a16:creationId xmlns:a16="http://schemas.microsoft.com/office/drawing/2014/main" id="{3BC04398-38EF-4BBB-27B8-169143135DE3}"/>
                    </a:ext>
                  </a:extLst>
                </p:cNvPr>
                <p:cNvCxnSpPr/>
                <p:nvPr/>
              </p:nvCxnSpPr>
              <p:spPr>
                <a:xfrm flipV="1">
                  <a:off x="4124908" y="728700"/>
                  <a:ext cx="0" cy="252028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8" name="그룹 27">
                <a:extLst>
                  <a:ext uri="{FF2B5EF4-FFF2-40B4-BE49-F238E27FC236}">
                    <a16:creationId xmlns:a16="http://schemas.microsoft.com/office/drawing/2014/main" id="{ECA0292D-16F3-9965-6A13-99A620175B0D}"/>
                  </a:ext>
                </a:extLst>
              </p:cNvPr>
              <p:cNvGrpSpPr/>
              <p:nvPr/>
            </p:nvGrpSpPr>
            <p:grpSpPr>
              <a:xfrm>
                <a:off x="5833829" y="728700"/>
                <a:ext cx="288032" cy="252028"/>
                <a:chOff x="3836876" y="728700"/>
                <a:chExt cx="288032" cy="252028"/>
              </a:xfrm>
            </p:grpSpPr>
            <p:cxnSp>
              <p:nvCxnSpPr>
                <p:cNvPr id="29" name="연결선: 꺾임 28">
                  <a:extLst>
                    <a:ext uri="{FF2B5EF4-FFF2-40B4-BE49-F238E27FC236}">
                      <a16:creationId xmlns:a16="http://schemas.microsoft.com/office/drawing/2014/main" id="{9C8067C8-0FAA-525A-BBCE-DF594E4EF7E1}"/>
                    </a:ext>
                  </a:extLst>
                </p:cNvPr>
                <p:cNvCxnSpPr/>
                <p:nvPr/>
              </p:nvCxnSpPr>
              <p:spPr>
                <a:xfrm>
                  <a:off x="3836876" y="728700"/>
                  <a:ext cx="288032" cy="252028"/>
                </a:xfrm>
                <a:prstGeom prst="bentConnector3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직선 연결선 29">
                  <a:extLst>
                    <a:ext uri="{FF2B5EF4-FFF2-40B4-BE49-F238E27FC236}">
                      <a16:creationId xmlns:a16="http://schemas.microsoft.com/office/drawing/2014/main" id="{2AFCF431-8195-2E2C-D2DA-176993C5F840}"/>
                    </a:ext>
                  </a:extLst>
                </p:cNvPr>
                <p:cNvCxnSpPr/>
                <p:nvPr/>
              </p:nvCxnSpPr>
              <p:spPr>
                <a:xfrm flipV="1">
                  <a:off x="4124908" y="728700"/>
                  <a:ext cx="0" cy="252028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" name="그룹 30">
                <a:extLst>
                  <a:ext uri="{FF2B5EF4-FFF2-40B4-BE49-F238E27FC236}">
                    <a16:creationId xmlns:a16="http://schemas.microsoft.com/office/drawing/2014/main" id="{0B63A42C-8533-CE36-984C-4614CEC3301B}"/>
                  </a:ext>
                </a:extLst>
              </p:cNvPr>
              <p:cNvGrpSpPr/>
              <p:nvPr/>
            </p:nvGrpSpPr>
            <p:grpSpPr>
              <a:xfrm>
                <a:off x="6119108" y="728700"/>
                <a:ext cx="288032" cy="252028"/>
                <a:chOff x="3836876" y="728700"/>
                <a:chExt cx="288032" cy="252028"/>
              </a:xfrm>
            </p:grpSpPr>
            <p:cxnSp>
              <p:nvCxnSpPr>
                <p:cNvPr id="32" name="연결선: 꺾임 31">
                  <a:extLst>
                    <a:ext uri="{FF2B5EF4-FFF2-40B4-BE49-F238E27FC236}">
                      <a16:creationId xmlns:a16="http://schemas.microsoft.com/office/drawing/2014/main" id="{8EE435AD-3B6A-46B6-E823-E198EFBA8A5A}"/>
                    </a:ext>
                  </a:extLst>
                </p:cNvPr>
                <p:cNvCxnSpPr/>
                <p:nvPr/>
              </p:nvCxnSpPr>
              <p:spPr>
                <a:xfrm>
                  <a:off x="3836876" y="728700"/>
                  <a:ext cx="288032" cy="252028"/>
                </a:xfrm>
                <a:prstGeom prst="bentConnector3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직선 연결선 32">
                  <a:extLst>
                    <a:ext uri="{FF2B5EF4-FFF2-40B4-BE49-F238E27FC236}">
                      <a16:creationId xmlns:a16="http://schemas.microsoft.com/office/drawing/2014/main" id="{A53F5931-FDC3-40F9-7715-9A812B8DB87D}"/>
                    </a:ext>
                  </a:extLst>
                </p:cNvPr>
                <p:cNvCxnSpPr/>
                <p:nvPr/>
              </p:nvCxnSpPr>
              <p:spPr>
                <a:xfrm flipV="1">
                  <a:off x="4124908" y="728700"/>
                  <a:ext cx="0" cy="252028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4" name="그룹 33">
                <a:extLst>
                  <a:ext uri="{FF2B5EF4-FFF2-40B4-BE49-F238E27FC236}">
                    <a16:creationId xmlns:a16="http://schemas.microsoft.com/office/drawing/2014/main" id="{5D3FCA03-E620-F630-797C-7056B9974B35}"/>
                  </a:ext>
                </a:extLst>
              </p:cNvPr>
              <p:cNvGrpSpPr/>
              <p:nvPr/>
            </p:nvGrpSpPr>
            <p:grpSpPr>
              <a:xfrm>
                <a:off x="6404387" y="728700"/>
                <a:ext cx="288032" cy="252028"/>
                <a:chOff x="3836876" y="728700"/>
                <a:chExt cx="288032" cy="252028"/>
              </a:xfrm>
            </p:grpSpPr>
            <p:cxnSp>
              <p:nvCxnSpPr>
                <p:cNvPr id="35" name="연결선: 꺾임 34">
                  <a:extLst>
                    <a:ext uri="{FF2B5EF4-FFF2-40B4-BE49-F238E27FC236}">
                      <a16:creationId xmlns:a16="http://schemas.microsoft.com/office/drawing/2014/main" id="{EFCF77C4-4188-AC65-F751-C6FB4D014BDA}"/>
                    </a:ext>
                  </a:extLst>
                </p:cNvPr>
                <p:cNvCxnSpPr/>
                <p:nvPr/>
              </p:nvCxnSpPr>
              <p:spPr>
                <a:xfrm>
                  <a:off x="3836876" y="728700"/>
                  <a:ext cx="288032" cy="252028"/>
                </a:xfrm>
                <a:prstGeom prst="bentConnector3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직선 연결선 35">
                  <a:extLst>
                    <a:ext uri="{FF2B5EF4-FFF2-40B4-BE49-F238E27FC236}">
                      <a16:creationId xmlns:a16="http://schemas.microsoft.com/office/drawing/2014/main" id="{63B10CE5-1FDB-A74A-54DB-7B3CDA31CD86}"/>
                    </a:ext>
                  </a:extLst>
                </p:cNvPr>
                <p:cNvCxnSpPr/>
                <p:nvPr/>
              </p:nvCxnSpPr>
              <p:spPr>
                <a:xfrm flipV="1">
                  <a:off x="4124908" y="728700"/>
                  <a:ext cx="0" cy="252028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E2EC526E-F7CF-F970-542F-4EA97D4CE89B}"/>
                </a:ext>
              </a:extLst>
            </p:cNvPr>
            <p:cNvGrpSpPr/>
            <p:nvPr/>
          </p:nvGrpSpPr>
          <p:grpSpPr>
            <a:xfrm>
              <a:off x="4340140" y="728187"/>
              <a:ext cx="504056" cy="252028"/>
              <a:chOff x="3836876" y="728700"/>
              <a:chExt cx="2855543" cy="252028"/>
            </a:xfrm>
          </p:grpSpPr>
          <p:grpSp>
            <p:nvGrpSpPr>
              <p:cNvPr id="39" name="그룹 38">
                <a:extLst>
                  <a:ext uri="{FF2B5EF4-FFF2-40B4-BE49-F238E27FC236}">
                    <a16:creationId xmlns:a16="http://schemas.microsoft.com/office/drawing/2014/main" id="{81B3C37A-113D-EAF7-A4DE-0E2A74DB2378}"/>
                  </a:ext>
                </a:extLst>
              </p:cNvPr>
              <p:cNvGrpSpPr/>
              <p:nvPr/>
            </p:nvGrpSpPr>
            <p:grpSpPr>
              <a:xfrm>
                <a:off x="3836876" y="728700"/>
                <a:ext cx="288032" cy="252028"/>
                <a:chOff x="3836876" y="728700"/>
                <a:chExt cx="288032" cy="252028"/>
              </a:xfrm>
            </p:grpSpPr>
            <p:cxnSp>
              <p:nvCxnSpPr>
                <p:cNvPr id="67" name="연결선: 꺾임 66">
                  <a:extLst>
                    <a:ext uri="{FF2B5EF4-FFF2-40B4-BE49-F238E27FC236}">
                      <a16:creationId xmlns:a16="http://schemas.microsoft.com/office/drawing/2014/main" id="{67E5A414-38BD-DA06-D471-8E00C4C10112}"/>
                    </a:ext>
                  </a:extLst>
                </p:cNvPr>
                <p:cNvCxnSpPr/>
                <p:nvPr/>
              </p:nvCxnSpPr>
              <p:spPr>
                <a:xfrm>
                  <a:off x="3836876" y="728700"/>
                  <a:ext cx="288032" cy="252028"/>
                </a:xfrm>
                <a:prstGeom prst="bentConnector3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직선 연결선 67">
                  <a:extLst>
                    <a:ext uri="{FF2B5EF4-FFF2-40B4-BE49-F238E27FC236}">
                      <a16:creationId xmlns:a16="http://schemas.microsoft.com/office/drawing/2014/main" id="{A2B27440-4CBA-3F64-72BF-C81C00557729}"/>
                    </a:ext>
                  </a:extLst>
                </p:cNvPr>
                <p:cNvCxnSpPr/>
                <p:nvPr/>
              </p:nvCxnSpPr>
              <p:spPr>
                <a:xfrm flipV="1">
                  <a:off x="4124908" y="728700"/>
                  <a:ext cx="0" cy="252028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0" name="그룹 39">
                <a:extLst>
                  <a:ext uri="{FF2B5EF4-FFF2-40B4-BE49-F238E27FC236}">
                    <a16:creationId xmlns:a16="http://schemas.microsoft.com/office/drawing/2014/main" id="{CA90AFD2-52D0-D569-EAC3-EEDE87D5C1F1}"/>
                  </a:ext>
                </a:extLst>
              </p:cNvPr>
              <p:cNvGrpSpPr/>
              <p:nvPr/>
            </p:nvGrpSpPr>
            <p:grpSpPr>
              <a:xfrm>
                <a:off x="4122155" y="728700"/>
                <a:ext cx="288032" cy="252028"/>
                <a:chOff x="3836876" y="728700"/>
                <a:chExt cx="288032" cy="252028"/>
              </a:xfrm>
            </p:grpSpPr>
            <p:cxnSp>
              <p:nvCxnSpPr>
                <p:cNvPr id="65" name="연결선: 꺾임 64">
                  <a:extLst>
                    <a:ext uri="{FF2B5EF4-FFF2-40B4-BE49-F238E27FC236}">
                      <a16:creationId xmlns:a16="http://schemas.microsoft.com/office/drawing/2014/main" id="{E98D546D-B13D-2BB8-7EB8-C23CA003C0A3}"/>
                    </a:ext>
                  </a:extLst>
                </p:cNvPr>
                <p:cNvCxnSpPr/>
                <p:nvPr/>
              </p:nvCxnSpPr>
              <p:spPr>
                <a:xfrm>
                  <a:off x="3836876" y="728700"/>
                  <a:ext cx="288032" cy="252028"/>
                </a:xfrm>
                <a:prstGeom prst="bentConnector3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직선 연결선 65">
                  <a:extLst>
                    <a:ext uri="{FF2B5EF4-FFF2-40B4-BE49-F238E27FC236}">
                      <a16:creationId xmlns:a16="http://schemas.microsoft.com/office/drawing/2014/main" id="{6DA74A7E-2BEC-57A2-7F18-605B03E3647D}"/>
                    </a:ext>
                  </a:extLst>
                </p:cNvPr>
                <p:cNvCxnSpPr/>
                <p:nvPr/>
              </p:nvCxnSpPr>
              <p:spPr>
                <a:xfrm flipV="1">
                  <a:off x="4124908" y="728700"/>
                  <a:ext cx="0" cy="252028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1" name="그룹 40">
                <a:extLst>
                  <a:ext uri="{FF2B5EF4-FFF2-40B4-BE49-F238E27FC236}">
                    <a16:creationId xmlns:a16="http://schemas.microsoft.com/office/drawing/2014/main" id="{0B6C7618-7B5F-94AC-C3B1-46D5E0B711DE}"/>
                  </a:ext>
                </a:extLst>
              </p:cNvPr>
              <p:cNvGrpSpPr/>
              <p:nvPr/>
            </p:nvGrpSpPr>
            <p:grpSpPr>
              <a:xfrm>
                <a:off x="4407434" y="728700"/>
                <a:ext cx="288032" cy="252028"/>
                <a:chOff x="3836876" y="728700"/>
                <a:chExt cx="288032" cy="252028"/>
              </a:xfrm>
            </p:grpSpPr>
            <p:cxnSp>
              <p:nvCxnSpPr>
                <p:cNvPr id="63" name="연결선: 꺾임 62">
                  <a:extLst>
                    <a:ext uri="{FF2B5EF4-FFF2-40B4-BE49-F238E27FC236}">
                      <a16:creationId xmlns:a16="http://schemas.microsoft.com/office/drawing/2014/main" id="{E634201F-D7B5-34DB-A4FE-7EAE570F98D5}"/>
                    </a:ext>
                  </a:extLst>
                </p:cNvPr>
                <p:cNvCxnSpPr/>
                <p:nvPr/>
              </p:nvCxnSpPr>
              <p:spPr>
                <a:xfrm>
                  <a:off x="3836876" y="728700"/>
                  <a:ext cx="288032" cy="252028"/>
                </a:xfrm>
                <a:prstGeom prst="bentConnector3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직선 연결선 63">
                  <a:extLst>
                    <a:ext uri="{FF2B5EF4-FFF2-40B4-BE49-F238E27FC236}">
                      <a16:creationId xmlns:a16="http://schemas.microsoft.com/office/drawing/2014/main" id="{655AC482-8AD4-CF9E-D802-C92C1B88EF7C}"/>
                    </a:ext>
                  </a:extLst>
                </p:cNvPr>
                <p:cNvCxnSpPr/>
                <p:nvPr/>
              </p:nvCxnSpPr>
              <p:spPr>
                <a:xfrm flipV="1">
                  <a:off x="4124908" y="728700"/>
                  <a:ext cx="0" cy="252028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2" name="그룹 41">
                <a:extLst>
                  <a:ext uri="{FF2B5EF4-FFF2-40B4-BE49-F238E27FC236}">
                    <a16:creationId xmlns:a16="http://schemas.microsoft.com/office/drawing/2014/main" id="{1159691B-B4D8-322C-76FF-070D3502DBA9}"/>
                  </a:ext>
                </a:extLst>
              </p:cNvPr>
              <p:cNvGrpSpPr/>
              <p:nvPr/>
            </p:nvGrpSpPr>
            <p:grpSpPr>
              <a:xfrm>
                <a:off x="4692713" y="728700"/>
                <a:ext cx="288032" cy="252028"/>
                <a:chOff x="3836876" y="728700"/>
                <a:chExt cx="288032" cy="252028"/>
              </a:xfrm>
            </p:grpSpPr>
            <p:cxnSp>
              <p:nvCxnSpPr>
                <p:cNvPr id="61" name="연결선: 꺾임 60">
                  <a:extLst>
                    <a:ext uri="{FF2B5EF4-FFF2-40B4-BE49-F238E27FC236}">
                      <a16:creationId xmlns:a16="http://schemas.microsoft.com/office/drawing/2014/main" id="{0370E167-713D-AAAA-F845-EE81ED5B5377}"/>
                    </a:ext>
                  </a:extLst>
                </p:cNvPr>
                <p:cNvCxnSpPr/>
                <p:nvPr/>
              </p:nvCxnSpPr>
              <p:spPr>
                <a:xfrm>
                  <a:off x="3836876" y="728700"/>
                  <a:ext cx="288032" cy="252028"/>
                </a:xfrm>
                <a:prstGeom prst="bentConnector3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직선 연결선 61">
                  <a:extLst>
                    <a:ext uri="{FF2B5EF4-FFF2-40B4-BE49-F238E27FC236}">
                      <a16:creationId xmlns:a16="http://schemas.microsoft.com/office/drawing/2014/main" id="{035FF410-5C31-910B-E108-AA0E78473457}"/>
                    </a:ext>
                  </a:extLst>
                </p:cNvPr>
                <p:cNvCxnSpPr/>
                <p:nvPr/>
              </p:nvCxnSpPr>
              <p:spPr>
                <a:xfrm flipV="1">
                  <a:off x="4124908" y="728700"/>
                  <a:ext cx="0" cy="252028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3" name="그룹 42">
                <a:extLst>
                  <a:ext uri="{FF2B5EF4-FFF2-40B4-BE49-F238E27FC236}">
                    <a16:creationId xmlns:a16="http://schemas.microsoft.com/office/drawing/2014/main" id="{6C7F35DB-9CE9-0344-5FD3-31D13626D3C4}"/>
                  </a:ext>
                </a:extLst>
              </p:cNvPr>
              <p:cNvGrpSpPr/>
              <p:nvPr/>
            </p:nvGrpSpPr>
            <p:grpSpPr>
              <a:xfrm>
                <a:off x="4977992" y="728700"/>
                <a:ext cx="288032" cy="252028"/>
                <a:chOff x="3836876" y="728700"/>
                <a:chExt cx="288032" cy="252028"/>
              </a:xfrm>
            </p:grpSpPr>
            <p:cxnSp>
              <p:nvCxnSpPr>
                <p:cNvPr id="59" name="연결선: 꺾임 58">
                  <a:extLst>
                    <a:ext uri="{FF2B5EF4-FFF2-40B4-BE49-F238E27FC236}">
                      <a16:creationId xmlns:a16="http://schemas.microsoft.com/office/drawing/2014/main" id="{57F93FD9-876B-A2F0-3645-4CE7B0C213BF}"/>
                    </a:ext>
                  </a:extLst>
                </p:cNvPr>
                <p:cNvCxnSpPr/>
                <p:nvPr/>
              </p:nvCxnSpPr>
              <p:spPr>
                <a:xfrm>
                  <a:off x="3836876" y="728700"/>
                  <a:ext cx="288032" cy="252028"/>
                </a:xfrm>
                <a:prstGeom prst="bentConnector3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직선 연결선 59">
                  <a:extLst>
                    <a:ext uri="{FF2B5EF4-FFF2-40B4-BE49-F238E27FC236}">
                      <a16:creationId xmlns:a16="http://schemas.microsoft.com/office/drawing/2014/main" id="{F6E6ACEB-672F-F307-DED8-D16830DB5A84}"/>
                    </a:ext>
                  </a:extLst>
                </p:cNvPr>
                <p:cNvCxnSpPr/>
                <p:nvPr/>
              </p:nvCxnSpPr>
              <p:spPr>
                <a:xfrm flipV="1">
                  <a:off x="4124908" y="728700"/>
                  <a:ext cx="0" cy="252028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4" name="그룹 43">
                <a:extLst>
                  <a:ext uri="{FF2B5EF4-FFF2-40B4-BE49-F238E27FC236}">
                    <a16:creationId xmlns:a16="http://schemas.microsoft.com/office/drawing/2014/main" id="{2FE6EEFA-73AD-052C-DE10-42EEB33A0D89}"/>
                  </a:ext>
                </a:extLst>
              </p:cNvPr>
              <p:cNvGrpSpPr/>
              <p:nvPr/>
            </p:nvGrpSpPr>
            <p:grpSpPr>
              <a:xfrm>
                <a:off x="5263271" y="728700"/>
                <a:ext cx="288032" cy="252028"/>
                <a:chOff x="3836876" y="728700"/>
                <a:chExt cx="288032" cy="252028"/>
              </a:xfrm>
            </p:grpSpPr>
            <p:cxnSp>
              <p:nvCxnSpPr>
                <p:cNvPr id="57" name="연결선: 꺾임 56">
                  <a:extLst>
                    <a:ext uri="{FF2B5EF4-FFF2-40B4-BE49-F238E27FC236}">
                      <a16:creationId xmlns:a16="http://schemas.microsoft.com/office/drawing/2014/main" id="{3DDC7B29-5559-E74E-269D-3BEE363D5CCF}"/>
                    </a:ext>
                  </a:extLst>
                </p:cNvPr>
                <p:cNvCxnSpPr/>
                <p:nvPr/>
              </p:nvCxnSpPr>
              <p:spPr>
                <a:xfrm>
                  <a:off x="3836876" y="728700"/>
                  <a:ext cx="288032" cy="252028"/>
                </a:xfrm>
                <a:prstGeom prst="bentConnector3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직선 연결선 57">
                  <a:extLst>
                    <a:ext uri="{FF2B5EF4-FFF2-40B4-BE49-F238E27FC236}">
                      <a16:creationId xmlns:a16="http://schemas.microsoft.com/office/drawing/2014/main" id="{57CC3915-D852-EA63-0AD0-0F525B89030C}"/>
                    </a:ext>
                  </a:extLst>
                </p:cNvPr>
                <p:cNvCxnSpPr/>
                <p:nvPr/>
              </p:nvCxnSpPr>
              <p:spPr>
                <a:xfrm flipV="1">
                  <a:off x="4124908" y="728700"/>
                  <a:ext cx="0" cy="252028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6FD1B99E-0F0A-30C7-4382-5394C7CEDF6A}"/>
                  </a:ext>
                </a:extLst>
              </p:cNvPr>
              <p:cNvGrpSpPr/>
              <p:nvPr/>
            </p:nvGrpSpPr>
            <p:grpSpPr>
              <a:xfrm>
                <a:off x="5548550" y="728700"/>
                <a:ext cx="288032" cy="252028"/>
                <a:chOff x="3836876" y="728700"/>
                <a:chExt cx="288032" cy="252028"/>
              </a:xfrm>
            </p:grpSpPr>
            <p:cxnSp>
              <p:nvCxnSpPr>
                <p:cNvPr id="55" name="연결선: 꺾임 54">
                  <a:extLst>
                    <a:ext uri="{FF2B5EF4-FFF2-40B4-BE49-F238E27FC236}">
                      <a16:creationId xmlns:a16="http://schemas.microsoft.com/office/drawing/2014/main" id="{BE0D0116-BFEB-68D8-CDF9-EC3BAEA99E32}"/>
                    </a:ext>
                  </a:extLst>
                </p:cNvPr>
                <p:cNvCxnSpPr/>
                <p:nvPr/>
              </p:nvCxnSpPr>
              <p:spPr>
                <a:xfrm>
                  <a:off x="3836876" y="728700"/>
                  <a:ext cx="288032" cy="252028"/>
                </a:xfrm>
                <a:prstGeom prst="bentConnector3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직선 연결선 55">
                  <a:extLst>
                    <a:ext uri="{FF2B5EF4-FFF2-40B4-BE49-F238E27FC236}">
                      <a16:creationId xmlns:a16="http://schemas.microsoft.com/office/drawing/2014/main" id="{B8D2FDF5-AC25-D58F-E398-4248C1F32DFD}"/>
                    </a:ext>
                  </a:extLst>
                </p:cNvPr>
                <p:cNvCxnSpPr/>
                <p:nvPr/>
              </p:nvCxnSpPr>
              <p:spPr>
                <a:xfrm flipV="1">
                  <a:off x="4124908" y="728700"/>
                  <a:ext cx="0" cy="252028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6" name="그룹 45">
                <a:extLst>
                  <a:ext uri="{FF2B5EF4-FFF2-40B4-BE49-F238E27FC236}">
                    <a16:creationId xmlns:a16="http://schemas.microsoft.com/office/drawing/2014/main" id="{1ACC0CED-92D0-842F-1858-6A08F1A258DF}"/>
                  </a:ext>
                </a:extLst>
              </p:cNvPr>
              <p:cNvGrpSpPr/>
              <p:nvPr/>
            </p:nvGrpSpPr>
            <p:grpSpPr>
              <a:xfrm>
                <a:off x="5833829" y="728700"/>
                <a:ext cx="288032" cy="252028"/>
                <a:chOff x="3836876" y="728700"/>
                <a:chExt cx="288032" cy="252028"/>
              </a:xfrm>
            </p:grpSpPr>
            <p:cxnSp>
              <p:nvCxnSpPr>
                <p:cNvPr id="53" name="연결선: 꺾임 52">
                  <a:extLst>
                    <a:ext uri="{FF2B5EF4-FFF2-40B4-BE49-F238E27FC236}">
                      <a16:creationId xmlns:a16="http://schemas.microsoft.com/office/drawing/2014/main" id="{E4F26EAF-0866-290C-32F4-13C334978028}"/>
                    </a:ext>
                  </a:extLst>
                </p:cNvPr>
                <p:cNvCxnSpPr/>
                <p:nvPr/>
              </p:nvCxnSpPr>
              <p:spPr>
                <a:xfrm>
                  <a:off x="3836876" y="728700"/>
                  <a:ext cx="288032" cy="252028"/>
                </a:xfrm>
                <a:prstGeom prst="bentConnector3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직선 연결선 53">
                  <a:extLst>
                    <a:ext uri="{FF2B5EF4-FFF2-40B4-BE49-F238E27FC236}">
                      <a16:creationId xmlns:a16="http://schemas.microsoft.com/office/drawing/2014/main" id="{D6B62541-F4DF-7CFB-9591-FFD8482F3A33}"/>
                    </a:ext>
                  </a:extLst>
                </p:cNvPr>
                <p:cNvCxnSpPr/>
                <p:nvPr/>
              </p:nvCxnSpPr>
              <p:spPr>
                <a:xfrm flipV="1">
                  <a:off x="4124908" y="728700"/>
                  <a:ext cx="0" cy="252028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7" name="그룹 46">
                <a:extLst>
                  <a:ext uri="{FF2B5EF4-FFF2-40B4-BE49-F238E27FC236}">
                    <a16:creationId xmlns:a16="http://schemas.microsoft.com/office/drawing/2014/main" id="{A14D7423-B17E-3B11-36C8-9E74D6861F72}"/>
                  </a:ext>
                </a:extLst>
              </p:cNvPr>
              <p:cNvGrpSpPr/>
              <p:nvPr/>
            </p:nvGrpSpPr>
            <p:grpSpPr>
              <a:xfrm>
                <a:off x="6119108" y="728700"/>
                <a:ext cx="288032" cy="252028"/>
                <a:chOff x="3836876" y="728700"/>
                <a:chExt cx="288032" cy="252028"/>
              </a:xfrm>
            </p:grpSpPr>
            <p:cxnSp>
              <p:nvCxnSpPr>
                <p:cNvPr id="51" name="연결선: 꺾임 50">
                  <a:extLst>
                    <a:ext uri="{FF2B5EF4-FFF2-40B4-BE49-F238E27FC236}">
                      <a16:creationId xmlns:a16="http://schemas.microsoft.com/office/drawing/2014/main" id="{897B0C5E-2CD8-7F86-9D1D-ED2DA8B1EEF8}"/>
                    </a:ext>
                  </a:extLst>
                </p:cNvPr>
                <p:cNvCxnSpPr/>
                <p:nvPr/>
              </p:nvCxnSpPr>
              <p:spPr>
                <a:xfrm>
                  <a:off x="3836876" y="728700"/>
                  <a:ext cx="288032" cy="252028"/>
                </a:xfrm>
                <a:prstGeom prst="bentConnector3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직선 연결선 51">
                  <a:extLst>
                    <a:ext uri="{FF2B5EF4-FFF2-40B4-BE49-F238E27FC236}">
                      <a16:creationId xmlns:a16="http://schemas.microsoft.com/office/drawing/2014/main" id="{FDBBA268-B8E8-188C-8489-64253AF2402D}"/>
                    </a:ext>
                  </a:extLst>
                </p:cNvPr>
                <p:cNvCxnSpPr/>
                <p:nvPr/>
              </p:nvCxnSpPr>
              <p:spPr>
                <a:xfrm flipV="1">
                  <a:off x="4124908" y="728700"/>
                  <a:ext cx="0" cy="252028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8" name="그룹 47">
                <a:extLst>
                  <a:ext uri="{FF2B5EF4-FFF2-40B4-BE49-F238E27FC236}">
                    <a16:creationId xmlns:a16="http://schemas.microsoft.com/office/drawing/2014/main" id="{7AA45F1F-8E67-5396-F44C-4A1E22E0E216}"/>
                  </a:ext>
                </a:extLst>
              </p:cNvPr>
              <p:cNvGrpSpPr/>
              <p:nvPr/>
            </p:nvGrpSpPr>
            <p:grpSpPr>
              <a:xfrm>
                <a:off x="6404387" y="728700"/>
                <a:ext cx="288032" cy="252028"/>
                <a:chOff x="3836876" y="728700"/>
                <a:chExt cx="288032" cy="252028"/>
              </a:xfrm>
            </p:grpSpPr>
            <p:cxnSp>
              <p:nvCxnSpPr>
                <p:cNvPr id="49" name="연결선: 꺾임 48">
                  <a:extLst>
                    <a:ext uri="{FF2B5EF4-FFF2-40B4-BE49-F238E27FC236}">
                      <a16:creationId xmlns:a16="http://schemas.microsoft.com/office/drawing/2014/main" id="{267620EA-155C-E6D2-5EF8-5B4EEE20A8DF}"/>
                    </a:ext>
                  </a:extLst>
                </p:cNvPr>
                <p:cNvCxnSpPr/>
                <p:nvPr/>
              </p:nvCxnSpPr>
              <p:spPr>
                <a:xfrm>
                  <a:off x="3836876" y="728700"/>
                  <a:ext cx="288032" cy="252028"/>
                </a:xfrm>
                <a:prstGeom prst="bentConnector3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직선 연결선 49">
                  <a:extLst>
                    <a:ext uri="{FF2B5EF4-FFF2-40B4-BE49-F238E27FC236}">
                      <a16:creationId xmlns:a16="http://schemas.microsoft.com/office/drawing/2014/main" id="{FA395BEB-4475-EEC5-A41C-B307B5FCC0FE}"/>
                    </a:ext>
                  </a:extLst>
                </p:cNvPr>
                <p:cNvCxnSpPr/>
                <p:nvPr/>
              </p:nvCxnSpPr>
              <p:spPr>
                <a:xfrm flipV="1">
                  <a:off x="4124908" y="728700"/>
                  <a:ext cx="0" cy="252028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69" name="그룹 68">
              <a:extLst>
                <a:ext uri="{FF2B5EF4-FFF2-40B4-BE49-F238E27FC236}">
                  <a16:creationId xmlns:a16="http://schemas.microsoft.com/office/drawing/2014/main" id="{9AEEAE46-5D7D-3F36-6550-E5D493DD8565}"/>
                </a:ext>
              </a:extLst>
            </p:cNvPr>
            <p:cNvGrpSpPr/>
            <p:nvPr/>
          </p:nvGrpSpPr>
          <p:grpSpPr>
            <a:xfrm>
              <a:off x="4843403" y="727674"/>
              <a:ext cx="504056" cy="252028"/>
              <a:chOff x="3836876" y="728700"/>
              <a:chExt cx="2855543" cy="252028"/>
            </a:xfrm>
          </p:grpSpPr>
          <p:grpSp>
            <p:nvGrpSpPr>
              <p:cNvPr id="70" name="그룹 69">
                <a:extLst>
                  <a:ext uri="{FF2B5EF4-FFF2-40B4-BE49-F238E27FC236}">
                    <a16:creationId xmlns:a16="http://schemas.microsoft.com/office/drawing/2014/main" id="{2D9691CE-2D61-FB5C-5A33-0B18E360CD6A}"/>
                  </a:ext>
                </a:extLst>
              </p:cNvPr>
              <p:cNvGrpSpPr/>
              <p:nvPr/>
            </p:nvGrpSpPr>
            <p:grpSpPr>
              <a:xfrm>
                <a:off x="3836876" y="728700"/>
                <a:ext cx="288032" cy="252028"/>
                <a:chOff x="3836876" y="728700"/>
                <a:chExt cx="288032" cy="252028"/>
              </a:xfrm>
            </p:grpSpPr>
            <p:cxnSp>
              <p:nvCxnSpPr>
                <p:cNvPr id="98" name="연결선: 꺾임 97">
                  <a:extLst>
                    <a:ext uri="{FF2B5EF4-FFF2-40B4-BE49-F238E27FC236}">
                      <a16:creationId xmlns:a16="http://schemas.microsoft.com/office/drawing/2014/main" id="{C67B218A-B163-743E-B803-753F1E6E3AEB}"/>
                    </a:ext>
                  </a:extLst>
                </p:cNvPr>
                <p:cNvCxnSpPr/>
                <p:nvPr/>
              </p:nvCxnSpPr>
              <p:spPr>
                <a:xfrm>
                  <a:off x="3836876" y="728700"/>
                  <a:ext cx="288032" cy="252028"/>
                </a:xfrm>
                <a:prstGeom prst="bentConnector3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" name="직선 연결선 98">
                  <a:extLst>
                    <a:ext uri="{FF2B5EF4-FFF2-40B4-BE49-F238E27FC236}">
                      <a16:creationId xmlns:a16="http://schemas.microsoft.com/office/drawing/2014/main" id="{90F52C9E-9581-22E2-B22F-75AB05538179}"/>
                    </a:ext>
                  </a:extLst>
                </p:cNvPr>
                <p:cNvCxnSpPr/>
                <p:nvPr/>
              </p:nvCxnSpPr>
              <p:spPr>
                <a:xfrm flipV="1">
                  <a:off x="4124908" y="728700"/>
                  <a:ext cx="0" cy="252028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1" name="그룹 70">
                <a:extLst>
                  <a:ext uri="{FF2B5EF4-FFF2-40B4-BE49-F238E27FC236}">
                    <a16:creationId xmlns:a16="http://schemas.microsoft.com/office/drawing/2014/main" id="{003CD6D2-DFC8-E854-736D-3640733B527F}"/>
                  </a:ext>
                </a:extLst>
              </p:cNvPr>
              <p:cNvGrpSpPr/>
              <p:nvPr/>
            </p:nvGrpSpPr>
            <p:grpSpPr>
              <a:xfrm>
                <a:off x="4122155" y="728700"/>
                <a:ext cx="288032" cy="252028"/>
                <a:chOff x="3836876" y="728700"/>
                <a:chExt cx="288032" cy="252028"/>
              </a:xfrm>
            </p:grpSpPr>
            <p:cxnSp>
              <p:nvCxnSpPr>
                <p:cNvPr id="96" name="연결선: 꺾임 95">
                  <a:extLst>
                    <a:ext uri="{FF2B5EF4-FFF2-40B4-BE49-F238E27FC236}">
                      <a16:creationId xmlns:a16="http://schemas.microsoft.com/office/drawing/2014/main" id="{669FE92F-0812-4ED2-C97A-84FFFB80B7AC}"/>
                    </a:ext>
                  </a:extLst>
                </p:cNvPr>
                <p:cNvCxnSpPr/>
                <p:nvPr/>
              </p:nvCxnSpPr>
              <p:spPr>
                <a:xfrm>
                  <a:off x="3836876" y="728700"/>
                  <a:ext cx="288032" cy="252028"/>
                </a:xfrm>
                <a:prstGeom prst="bentConnector3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7" name="직선 연결선 96">
                  <a:extLst>
                    <a:ext uri="{FF2B5EF4-FFF2-40B4-BE49-F238E27FC236}">
                      <a16:creationId xmlns:a16="http://schemas.microsoft.com/office/drawing/2014/main" id="{152252CD-84A4-B6D4-22B4-EF36B2423C8C}"/>
                    </a:ext>
                  </a:extLst>
                </p:cNvPr>
                <p:cNvCxnSpPr/>
                <p:nvPr/>
              </p:nvCxnSpPr>
              <p:spPr>
                <a:xfrm flipV="1">
                  <a:off x="4124908" y="728700"/>
                  <a:ext cx="0" cy="252028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2" name="그룹 71">
                <a:extLst>
                  <a:ext uri="{FF2B5EF4-FFF2-40B4-BE49-F238E27FC236}">
                    <a16:creationId xmlns:a16="http://schemas.microsoft.com/office/drawing/2014/main" id="{B4D1C49E-8AFA-FADD-E85E-E0684504809B}"/>
                  </a:ext>
                </a:extLst>
              </p:cNvPr>
              <p:cNvGrpSpPr/>
              <p:nvPr/>
            </p:nvGrpSpPr>
            <p:grpSpPr>
              <a:xfrm>
                <a:off x="4407434" y="728700"/>
                <a:ext cx="288032" cy="252028"/>
                <a:chOff x="3836876" y="728700"/>
                <a:chExt cx="288032" cy="252028"/>
              </a:xfrm>
            </p:grpSpPr>
            <p:cxnSp>
              <p:nvCxnSpPr>
                <p:cNvPr id="94" name="연결선: 꺾임 93">
                  <a:extLst>
                    <a:ext uri="{FF2B5EF4-FFF2-40B4-BE49-F238E27FC236}">
                      <a16:creationId xmlns:a16="http://schemas.microsoft.com/office/drawing/2014/main" id="{C0890A35-1DD8-0944-28B7-45658E21E40E}"/>
                    </a:ext>
                  </a:extLst>
                </p:cNvPr>
                <p:cNvCxnSpPr/>
                <p:nvPr/>
              </p:nvCxnSpPr>
              <p:spPr>
                <a:xfrm>
                  <a:off x="3836876" y="728700"/>
                  <a:ext cx="288032" cy="252028"/>
                </a:xfrm>
                <a:prstGeom prst="bentConnector3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5" name="직선 연결선 94">
                  <a:extLst>
                    <a:ext uri="{FF2B5EF4-FFF2-40B4-BE49-F238E27FC236}">
                      <a16:creationId xmlns:a16="http://schemas.microsoft.com/office/drawing/2014/main" id="{8543F582-BDBA-C6B2-1DF5-FD2819C38FEE}"/>
                    </a:ext>
                  </a:extLst>
                </p:cNvPr>
                <p:cNvCxnSpPr/>
                <p:nvPr/>
              </p:nvCxnSpPr>
              <p:spPr>
                <a:xfrm flipV="1">
                  <a:off x="4124908" y="728700"/>
                  <a:ext cx="0" cy="252028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3" name="그룹 72">
                <a:extLst>
                  <a:ext uri="{FF2B5EF4-FFF2-40B4-BE49-F238E27FC236}">
                    <a16:creationId xmlns:a16="http://schemas.microsoft.com/office/drawing/2014/main" id="{9FA10015-1F5A-D01B-8429-E4D29DEDA951}"/>
                  </a:ext>
                </a:extLst>
              </p:cNvPr>
              <p:cNvGrpSpPr/>
              <p:nvPr/>
            </p:nvGrpSpPr>
            <p:grpSpPr>
              <a:xfrm>
                <a:off x="4692713" y="728700"/>
                <a:ext cx="288032" cy="252028"/>
                <a:chOff x="3836876" y="728700"/>
                <a:chExt cx="288032" cy="252028"/>
              </a:xfrm>
            </p:grpSpPr>
            <p:cxnSp>
              <p:nvCxnSpPr>
                <p:cNvPr id="92" name="연결선: 꺾임 91">
                  <a:extLst>
                    <a:ext uri="{FF2B5EF4-FFF2-40B4-BE49-F238E27FC236}">
                      <a16:creationId xmlns:a16="http://schemas.microsoft.com/office/drawing/2014/main" id="{F5B58C2C-5805-386B-FFA2-B30B8D70F2F6}"/>
                    </a:ext>
                  </a:extLst>
                </p:cNvPr>
                <p:cNvCxnSpPr/>
                <p:nvPr/>
              </p:nvCxnSpPr>
              <p:spPr>
                <a:xfrm>
                  <a:off x="3836876" y="728700"/>
                  <a:ext cx="288032" cy="252028"/>
                </a:xfrm>
                <a:prstGeom prst="bentConnector3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3" name="직선 연결선 92">
                  <a:extLst>
                    <a:ext uri="{FF2B5EF4-FFF2-40B4-BE49-F238E27FC236}">
                      <a16:creationId xmlns:a16="http://schemas.microsoft.com/office/drawing/2014/main" id="{EECEC1E8-12F6-7EB2-F499-E41AF2FD4A6D}"/>
                    </a:ext>
                  </a:extLst>
                </p:cNvPr>
                <p:cNvCxnSpPr/>
                <p:nvPr/>
              </p:nvCxnSpPr>
              <p:spPr>
                <a:xfrm flipV="1">
                  <a:off x="4124908" y="728700"/>
                  <a:ext cx="0" cy="252028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4" name="그룹 73">
                <a:extLst>
                  <a:ext uri="{FF2B5EF4-FFF2-40B4-BE49-F238E27FC236}">
                    <a16:creationId xmlns:a16="http://schemas.microsoft.com/office/drawing/2014/main" id="{99786E76-6590-2223-5FF5-0A5C209CB223}"/>
                  </a:ext>
                </a:extLst>
              </p:cNvPr>
              <p:cNvGrpSpPr/>
              <p:nvPr/>
            </p:nvGrpSpPr>
            <p:grpSpPr>
              <a:xfrm>
                <a:off x="4977992" y="728700"/>
                <a:ext cx="288032" cy="252028"/>
                <a:chOff x="3836876" y="728700"/>
                <a:chExt cx="288032" cy="252028"/>
              </a:xfrm>
            </p:grpSpPr>
            <p:cxnSp>
              <p:nvCxnSpPr>
                <p:cNvPr id="90" name="연결선: 꺾임 89">
                  <a:extLst>
                    <a:ext uri="{FF2B5EF4-FFF2-40B4-BE49-F238E27FC236}">
                      <a16:creationId xmlns:a16="http://schemas.microsoft.com/office/drawing/2014/main" id="{B95120C0-9E6F-06C5-5651-1799E7BC2780}"/>
                    </a:ext>
                  </a:extLst>
                </p:cNvPr>
                <p:cNvCxnSpPr/>
                <p:nvPr/>
              </p:nvCxnSpPr>
              <p:spPr>
                <a:xfrm>
                  <a:off x="3836876" y="728700"/>
                  <a:ext cx="288032" cy="252028"/>
                </a:xfrm>
                <a:prstGeom prst="bentConnector3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1" name="직선 연결선 90">
                  <a:extLst>
                    <a:ext uri="{FF2B5EF4-FFF2-40B4-BE49-F238E27FC236}">
                      <a16:creationId xmlns:a16="http://schemas.microsoft.com/office/drawing/2014/main" id="{F40E9629-19E4-8642-9027-A5819011558F}"/>
                    </a:ext>
                  </a:extLst>
                </p:cNvPr>
                <p:cNvCxnSpPr/>
                <p:nvPr/>
              </p:nvCxnSpPr>
              <p:spPr>
                <a:xfrm flipV="1">
                  <a:off x="4124908" y="728700"/>
                  <a:ext cx="0" cy="252028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5" name="그룹 74">
                <a:extLst>
                  <a:ext uri="{FF2B5EF4-FFF2-40B4-BE49-F238E27FC236}">
                    <a16:creationId xmlns:a16="http://schemas.microsoft.com/office/drawing/2014/main" id="{EE52EBC5-9294-3EF3-737F-A7F9A98B1CFF}"/>
                  </a:ext>
                </a:extLst>
              </p:cNvPr>
              <p:cNvGrpSpPr/>
              <p:nvPr/>
            </p:nvGrpSpPr>
            <p:grpSpPr>
              <a:xfrm>
                <a:off x="5263271" y="728700"/>
                <a:ext cx="288032" cy="252028"/>
                <a:chOff x="3836876" y="728700"/>
                <a:chExt cx="288032" cy="252028"/>
              </a:xfrm>
            </p:grpSpPr>
            <p:cxnSp>
              <p:nvCxnSpPr>
                <p:cNvPr id="88" name="연결선: 꺾임 87">
                  <a:extLst>
                    <a:ext uri="{FF2B5EF4-FFF2-40B4-BE49-F238E27FC236}">
                      <a16:creationId xmlns:a16="http://schemas.microsoft.com/office/drawing/2014/main" id="{F0F0CE76-9EFF-1E4C-876E-76A9B89336F8}"/>
                    </a:ext>
                  </a:extLst>
                </p:cNvPr>
                <p:cNvCxnSpPr/>
                <p:nvPr/>
              </p:nvCxnSpPr>
              <p:spPr>
                <a:xfrm>
                  <a:off x="3836876" y="728700"/>
                  <a:ext cx="288032" cy="252028"/>
                </a:xfrm>
                <a:prstGeom prst="bentConnector3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" name="직선 연결선 88">
                  <a:extLst>
                    <a:ext uri="{FF2B5EF4-FFF2-40B4-BE49-F238E27FC236}">
                      <a16:creationId xmlns:a16="http://schemas.microsoft.com/office/drawing/2014/main" id="{AC9B8D97-54CB-397C-99FC-95DD84484565}"/>
                    </a:ext>
                  </a:extLst>
                </p:cNvPr>
                <p:cNvCxnSpPr/>
                <p:nvPr/>
              </p:nvCxnSpPr>
              <p:spPr>
                <a:xfrm flipV="1">
                  <a:off x="4124908" y="728700"/>
                  <a:ext cx="0" cy="252028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6" name="그룹 75">
                <a:extLst>
                  <a:ext uri="{FF2B5EF4-FFF2-40B4-BE49-F238E27FC236}">
                    <a16:creationId xmlns:a16="http://schemas.microsoft.com/office/drawing/2014/main" id="{BB5EDDFF-8D80-A0C7-042E-23E3930E6E12}"/>
                  </a:ext>
                </a:extLst>
              </p:cNvPr>
              <p:cNvGrpSpPr/>
              <p:nvPr/>
            </p:nvGrpSpPr>
            <p:grpSpPr>
              <a:xfrm>
                <a:off x="5548550" y="728700"/>
                <a:ext cx="288032" cy="252028"/>
                <a:chOff x="3836876" y="728700"/>
                <a:chExt cx="288032" cy="252028"/>
              </a:xfrm>
            </p:grpSpPr>
            <p:cxnSp>
              <p:nvCxnSpPr>
                <p:cNvPr id="86" name="연결선: 꺾임 85">
                  <a:extLst>
                    <a:ext uri="{FF2B5EF4-FFF2-40B4-BE49-F238E27FC236}">
                      <a16:creationId xmlns:a16="http://schemas.microsoft.com/office/drawing/2014/main" id="{B66AB682-FBB0-9995-6632-4C6275B2FA15}"/>
                    </a:ext>
                  </a:extLst>
                </p:cNvPr>
                <p:cNvCxnSpPr/>
                <p:nvPr/>
              </p:nvCxnSpPr>
              <p:spPr>
                <a:xfrm>
                  <a:off x="3836876" y="728700"/>
                  <a:ext cx="288032" cy="252028"/>
                </a:xfrm>
                <a:prstGeom prst="bentConnector3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직선 연결선 86">
                  <a:extLst>
                    <a:ext uri="{FF2B5EF4-FFF2-40B4-BE49-F238E27FC236}">
                      <a16:creationId xmlns:a16="http://schemas.microsoft.com/office/drawing/2014/main" id="{D6B44A0B-AAE4-CDEA-ACC7-B7EE927467E0}"/>
                    </a:ext>
                  </a:extLst>
                </p:cNvPr>
                <p:cNvCxnSpPr/>
                <p:nvPr/>
              </p:nvCxnSpPr>
              <p:spPr>
                <a:xfrm flipV="1">
                  <a:off x="4124908" y="728700"/>
                  <a:ext cx="0" cy="252028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D85A7C68-6397-337A-F3BD-DCD14605F873}"/>
                  </a:ext>
                </a:extLst>
              </p:cNvPr>
              <p:cNvGrpSpPr/>
              <p:nvPr/>
            </p:nvGrpSpPr>
            <p:grpSpPr>
              <a:xfrm>
                <a:off x="5833829" y="728700"/>
                <a:ext cx="288032" cy="252028"/>
                <a:chOff x="3836876" y="728700"/>
                <a:chExt cx="288032" cy="252028"/>
              </a:xfrm>
            </p:grpSpPr>
            <p:cxnSp>
              <p:nvCxnSpPr>
                <p:cNvPr id="84" name="연결선: 꺾임 83">
                  <a:extLst>
                    <a:ext uri="{FF2B5EF4-FFF2-40B4-BE49-F238E27FC236}">
                      <a16:creationId xmlns:a16="http://schemas.microsoft.com/office/drawing/2014/main" id="{551A1762-EB9D-1192-6C84-408BB3EF7968}"/>
                    </a:ext>
                  </a:extLst>
                </p:cNvPr>
                <p:cNvCxnSpPr/>
                <p:nvPr/>
              </p:nvCxnSpPr>
              <p:spPr>
                <a:xfrm>
                  <a:off x="3836876" y="728700"/>
                  <a:ext cx="288032" cy="252028"/>
                </a:xfrm>
                <a:prstGeom prst="bentConnector3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직선 연결선 84">
                  <a:extLst>
                    <a:ext uri="{FF2B5EF4-FFF2-40B4-BE49-F238E27FC236}">
                      <a16:creationId xmlns:a16="http://schemas.microsoft.com/office/drawing/2014/main" id="{514219C7-3707-F0A9-2556-B5B4AC067C82}"/>
                    </a:ext>
                  </a:extLst>
                </p:cNvPr>
                <p:cNvCxnSpPr/>
                <p:nvPr/>
              </p:nvCxnSpPr>
              <p:spPr>
                <a:xfrm flipV="1">
                  <a:off x="4124908" y="728700"/>
                  <a:ext cx="0" cy="252028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8" name="그룹 77">
                <a:extLst>
                  <a:ext uri="{FF2B5EF4-FFF2-40B4-BE49-F238E27FC236}">
                    <a16:creationId xmlns:a16="http://schemas.microsoft.com/office/drawing/2014/main" id="{4AED8A13-CDEC-CA92-3572-EA69625304C2}"/>
                  </a:ext>
                </a:extLst>
              </p:cNvPr>
              <p:cNvGrpSpPr/>
              <p:nvPr/>
            </p:nvGrpSpPr>
            <p:grpSpPr>
              <a:xfrm>
                <a:off x="6119108" y="728700"/>
                <a:ext cx="288032" cy="252028"/>
                <a:chOff x="3836876" y="728700"/>
                <a:chExt cx="288032" cy="252028"/>
              </a:xfrm>
            </p:grpSpPr>
            <p:cxnSp>
              <p:nvCxnSpPr>
                <p:cNvPr id="82" name="연결선: 꺾임 81">
                  <a:extLst>
                    <a:ext uri="{FF2B5EF4-FFF2-40B4-BE49-F238E27FC236}">
                      <a16:creationId xmlns:a16="http://schemas.microsoft.com/office/drawing/2014/main" id="{16C21431-6135-BA28-113B-100A69003BB3}"/>
                    </a:ext>
                  </a:extLst>
                </p:cNvPr>
                <p:cNvCxnSpPr/>
                <p:nvPr/>
              </p:nvCxnSpPr>
              <p:spPr>
                <a:xfrm>
                  <a:off x="3836876" y="728700"/>
                  <a:ext cx="288032" cy="252028"/>
                </a:xfrm>
                <a:prstGeom prst="bentConnector3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직선 연결선 82">
                  <a:extLst>
                    <a:ext uri="{FF2B5EF4-FFF2-40B4-BE49-F238E27FC236}">
                      <a16:creationId xmlns:a16="http://schemas.microsoft.com/office/drawing/2014/main" id="{CEEEEA94-5BAE-E990-53A0-070F871B2EEF}"/>
                    </a:ext>
                  </a:extLst>
                </p:cNvPr>
                <p:cNvCxnSpPr/>
                <p:nvPr/>
              </p:nvCxnSpPr>
              <p:spPr>
                <a:xfrm flipV="1">
                  <a:off x="4124908" y="728700"/>
                  <a:ext cx="0" cy="252028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9" name="그룹 78">
                <a:extLst>
                  <a:ext uri="{FF2B5EF4-FFF2-40B4-BE49-F238E27FC236}">
                    <a16:creationId xmlns:a16="http://schemas.microsoft.com/office/drawing/2014/main" id="{594B631E-9177-696E-C5B5-E5C12E6F43A1}"/>
                  </a:ext>
                </a:extLst>
              </p:cNvPr>
              <p:cNvGrpSpPr/>
              <p:nvPr/>
            </p:nvGrpSpPr>
            <p:grpSpPr>
              <a:xfrm>
                <a:off x="6404387" y="728700"/>
                <a:ext cx="288032" cy="252028"/>
                <a:chOff x="3836876" y="728700"/>
                <a:chExt cx="288032" cy="252028"/>
              </a:xfrm>
            </p:grpSpPr>
            <p:cxnSp>
              <p:nvCxnSpPr>
                <p:cNvPr id="80" name="연결선: 꺾임 79">
                  <a:extLst>
                    <a:ext uri="{FF2B5EF4-FFF2-40B4-BE49-F238E27FC236}">
                      <a16:creationId xmlns:a16="http://schemas.microsoft.com/office/drawing/2014/main" id="{3B1CB04B-50DA-27EE-4B6B-3E00E94F622C}"/>
                    </a:ext>
                  </a:extLst>
                </p:cNvPr>
                <p:cNvCxnSpPr/>
                <p:nvPr/>
              </p:nvCxnSpPr>
              <p:spPr>
                <a:xfrm>
                  <a:off x="3836876" y="728700"/>
                  <a:ext cx="288032" cy="252028"/>
                </a:xfrm>
                <a:prstGeom prst="bentConnector3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직선 연결선 80">
                  <a:extLst>
                    <a:ext uri="{FF2B5EF4-FFF2-40B4-BE49-F238E27FC236}">
                      <a16:creationId xmlns:a16="http://schemas.microsoft.com/office/drawing/2014/main" id="{3DC6AA7B-0F05-E855-F328-D7BC11D2DB50}"/>
                    </a:ext>
                  </a:extLst>
                </p:cNvPr>
                <p:cNvCxnSpPr/>
                <p:nvPr/>
              </p:nvCxnSpPr>
              <p:spPr>
                <a:xfrm flipV="1">
                  <a:off x="4124908" y="728700"/>
                  <a:ext cx="0" cy="252028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00" name="그룹 99">
              <a:extLst>
                <a:ext uri="{FF2B5EF4-FFF2-40B4-BE49-F238E27FC236}">
                  <a16:creationId xmlns:a16="http://schemas.microsoft.com/office/drawing/2014/main" id="{F05784EF-BB81-BA94-A7EB-A8A4B0FFFE8B}"/>
                </a:ext>
              </a:extLst>
            </p:cNvPr>
            <p:cNvGrpSpPr/>
            <p:nvPr/>
          </p:nvGrpSpPr>
          <p:grpSpPr>
            <a:xfrm>
              <a:off x="5346666" y="727161"/>
              <a:ext cx="504056" cy="252028"/>
              <a:chOff x="3836876" y="728700"/>
              <a:chExt cx="2855543" cy="252028"/>
            </a:xfrm>
          </p:grpSpPr>
          <p:grpSp>
            <p:nvGrpSpPr>
              <p:cNvPr id="101" name="그룹 100">
                <a:extLst>
                  <a:ext uri="{FF2B5EF4-FFF2-40B4-BE49-F238E27FC236}">
                    <a16:creationId xmlns:a16="http://schemas.microsoft.com/office/drawing/2014/main" id="{77FD5C71-0271-2779-F66C-881125721E66}"/>
                  </a:ext>
                </a:extLst>
              </p:cNvPr>
              <p:cNvGrpSpPr/>
              <p:nvPr/>
            </p:nvGrpSpPr>
            <p:grpSpPr>
              <a:xfrm>
                <a:off x="3836876" y="728700"/>
                <a:ext cx="288032" cy="252028"/>
                <a:chOff x="3836876" y="728700"/>
                <a:chExt cx="288032" cy="252028"/>
              </a:xfrm>
            </p:grpSpPr>
            <p:cxnSp>
              <p:nvCxnSpPr>
                <p:cNvPr id="129" name="연결선: 꺾임 128">
                  <a:extLst>
                    <a:ext uri="{FF2B5EF4-FFF2-40B4-BE49-F238E27FC236}">
                      <a16:creationId xmlns:a16="http://schemas.microsoft.com/office/drawing/2014/main" id="{380D5D28-156A-1542-EAB7-FD77FE697B5D}"/>
                    </a:ext>
                  </a:extLst>
                </p:cNvPr>
                <p:cNvCxnSpPr/>
                <p:nvPr/>
              </p:nvCxnSpPr>
              <p:spPr>
                <a:xfrm>
                  <a:off x="3836876" y="728700"/>
                  <a:ext cx="288032" cy="252028"/>
                </a:xfrm>
                <a:prstGeom prst="bentConnector3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직선 연결선 129">
                  <a:extLst>
                    <a:ext uri="{FF2B5EF4-FFF2-40B4-BE49-F238E27FC236}">
                      <a16:creationId xmlns:a16="http://schemas.microsoft.com/office/drawing/2014/main" id="{143ED512-8212-7C19-3251-8D8439B2ED24}"/>
                    </a:ext>
                  </a:extLst>
                </p:cNvPr>
                <p:cNvCxnSpPr/>
                <p:nvPr/>
              </p:nvCxnSpPr>
              <p:spPr>
                <a:xfrm flipV="1">
                  <a:off x="4124908" y="728700"/>
                  <a:ext cx="0" cy="252028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2" name="그룹 101">
                <a:extLst>
                  <a:ext uri="{FF2B5EF4-FFF2-40B4-BE49-F238E27FC236}">
                    <a16:creationId xmlns:a16="http://schemas.microsoft.com/office/drawing/2014/main" id="{76B349FD-18B6-DAEF-6C34-3189D4C996EF}"/>
                  </a:ext>
                </a:extLst>
              </p:cNvPr>
              <p:cNvGrpSpPr/>
              <p:nvPr/>
            </p:nvGrpSpPr>
            <p:grpSpPr>
              <a:xfrm>
                <a:off x="4122155" y="728700"/>
                <a:ext cx="288032" cy="252028"/>
                <a:chOff x="3836876" y="728700"/>
                <a:chExt cx="288032" cy="252028"/>
              </a:xfrm>
            </p:grpSpPr>
            <p:cxnSp>
              <p:nvCxnSpPr>
                <p:cNvPr id="127" name="연결선: 꺾임 126">
                  <a:extLst>
                    <a:ext uri="{FF2B5EF4-FFF2-40B4-BE49-F238E27FC236}">
                      <a16:creationId xmlns:a16="http://schemas.microsoft.com/office/drawing/2014/main" id="{B8C4E97F-FDFA-5F34-83B4-31A7A49152A6}"/>
                    </a:ext>
                  </a:extLst>
                </p:cNvPr>
                <p:cNvCxnSpPr/>
                <p:nvPr/>
              </p:nvCxnSpPr>
              <p:spPr>
                <a:xfrm>
                  <a:off x="3836876" y="728700"/>
                  <a:ext cx="288032" cy="252028"/>
                </a:xfrm>
                <a:prstGeom prst="bentConnector3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직선 연결선 127">
                  <a:extLst>
                    <a:ext uri="{FF2B5EF4-FFF2-40B4-BE49-F238E27FC236}">
                      <a16:creationId xmlns:a16="http://schemas.microsoft.com/office/drawing/2014/main" id="{35198DA3-614E-5186-348A-CA95625379D0}"/>
                    </a:ext>
                  </a:extLst>
                </p:cNvPr>
                <p:cNvCxnSpPr/>
                <p:nvPr/>
              </p:nvCxnSpPr>
              <p:spPr>
                <a:xfrm flipV="1">
                  <a:off x="4124908" y="728700"/>
                  <a:ext cx="0" cy="252028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3" name="그룹 102">
                <a:extLst>
                  <a:ext uri="{FF2B5EF4-FFF2-40B4-BE49-F238E27FC236}">
                    <a16:creationId xmlns:a16="http://schemas.microsoft.com/office/drawing/2014/main" id="{49089A9B-0578-44A2-EDB0-90C854BC3C76}"/>
                  </a:ext>
                </a:extLst>
              </p:cNvPr>
              <p:cNvGrpSpPr/>
              <p:nvPr/>
            </p:nvGrpSpPr>
            <p:grpSpPr>
              <a:xfrm>
                <a:off x="4407434" y="728700"/>
                <a:ext cx="288032" cy="252028"/>
                <a:chOff x="3836876" y="728700"/>
                <a:chExt cx="288032" cy="252028"/>
              </a:xfrm>
            </p:grpSpPr>
            <p:cxnSp>
              <p:nvCxnSpPr>
                <p:cNvPr id="125" name="연결선: 꺾임 124">
                  <a:extLst>
                    <a:ext uri="{FF2B5EF4-FFF2-40B4-BE49-F238E27FC236}">
                      <a16:creationId xmlns:a16="http://schemas.microsoft.com/office/drawing/2014/main" id="{09B01B8F-D39E-D8F2-9AD9-E9543590B85A}"/>
                    </a:ext>
                  </a:extLst>
                </p:cNvPr>
                <p:cNvCxnSpPr/>
                <p:nvPr/>
              </p:nvCxnSpPr>
              <p:spPr>
                <a:xfrm>
                  <a:off x="3836876" y="728700"/>
                  <a:ext cx="288032" cy="252028"/>
                </a:xfrm>
                <a:prstGeom prst="bentConnector3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6" name="직선 연결선 125">
                  <a:extLst>
                    <a:ext uri="{FF2B5EF4-FFF2-40B4-BE49-F238E27FC236}">
                      <a16:creationId xmlns:a16="http://schemas.microsoft.com/office/drawing/2014/main" id="{A30078CF-930B-F18C-0182-7BA262029C8C}"/>
                    </a:ext>
                  </a:extLst>
                </p:cNvPr>
                <p:cNvCxnSpPr/>
                <p:nvPr/>
              </p:nvCxnSpPr>
              <p:spPr>
                <a:xfrm flipV="1">
                  <a:off x="4124908" y="728700"/>
                  <a:ext cx="0" cy="252028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4" name="그룹 103">
                <a:extLst>
                  <a:ext uri="{FF2B5EF4-FFF2-40B4-BE49-F238E27FC236}">
                    <a16:creationId xmlns:a16="http://schemas.microsoft.com/office/drawing/2014/main" id="{8A12AA90-0165-0593-81D1-47DEC4D81A70}"/>
                  </a:ext>
                </a:extLst>
              </p:cNvPr>
              <p:cNvGrpSpPr/>
              <p:nvPr/>
            </p:nvGrpSpPr>
            <p:grpSpPr>
              <a:xfrm>
                <a:off x="4692713" y="728700"/>
                <a:ext cx="288032" cy="252028"/>
                <a:chOff x="3836876" y="728700"/>
                <a:chExt cx="288032" cy="252028"/>
              </a:xfrm>
            </p:grpSpPr>
            <p:cxnSp>
              <p:nvCxnSpPr>
                <p:cNvPr id="123" name="연결선: 꺾임 122">
                  <a:extLst>
                    <a:ext uri="{FF2B5EF4-FFF2-40B4-BE49-F238E27FC236}">
                      <a16:creationId xmlns:a16="http://schemas.microsoft.com/office/drawing/2014/main" id="{EACAD015-1916-F6FA-AEC5-E3A945D18562}"/>
                    </a:ext>
                  </a:extLst>
                </p:cNvPr>
                <p:cNvCxnSpPr/>
                <p:nvPr/>
              </p:nvCxnSpPr>
              <p:spPr>
                <a:xfrm>
                  <a:off x="3836876" y="728700"/>
                  <a:ext cx="288032" cy="252028"/>
                </a:xfrm>
                <a:prstGeom prst="bentConnector3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4" name="직선 연결선 123">
                  <a:extLst>
                    <a:ext uri="{FF2B5EF4-FFF2-40B4-BE49-F238E27FC236}">
                      <a16:creationId xmlns:a16="http://schemas.microsoft.com/office/drawing/2014/main" id="{FABAB549-B407-70F8-99AC-BDBC0839ADA7}"/>
                    </a:ext>
                  </a:extLst>
                </p:cNvPr>
                <p:cNvCxnSpPr/>
                <p:nvPr/>
              </p:nvCxnSpPr>
              <p:spPr>
                <a:xfrm flipV="1">
                  <a:off x="4124908" y="728700"/>
                  <a:ext cx="0" cy="252028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5" name="그룹 104">
                <a:extLst>
                  <a:ext uri="{FF2B5EF4-FFF2-40B4-BE49-F238E27FC236}">
                    <a16:creationId xmlns:a16="http://schemas.microsoft.com/office/drawing/2014/main" id="{D427D90A-9687-3FE8-A12C-F4726CD42C08}"/>
                  </a:ext>
                </a:extLst>
              </p:cNvPr>
              <p:cNvGrpSpPr/>
              <p:nvPr/>
            </p:nvGrpSpPr>
            <p:grpSpPr>
              <a:xfrm>
                <a:off x="4977992" y="728700"/>
                <a:ext cx="288032" cy="252028"/>
                <a:chOff x="3836876" y="728700"/>
                <a:chExt cx="288032" cy="252028"/>
              </a:xfrm>
            </p:grpSpPr>
            <p:cxnSp>
              <p:nvCxnSpPr>
                <p:cNvPr id="121" name="연결선: 꺾임 120">
                  <a:extLst>
                    <a:ext uri="{FF2B5EF4-FFF2-40B4-BE49-F238E27FC236}">
                      <a16:creationId xmlns:a16="http://schemas.microsoft.com/office/drawing/2014/main" id="{DB569A5C-B4B6-3F40-E0F8-CDF23AC199D4}"/>
                    </a:ext>
                  </a:extLst>
                </p:cNvPr>
                <p:cNvCxnSpPr/>
                <p:nvPr/>
              </p:nvCxnSpPr>
              <p:spPr>
                <a:xfrm>
                  <a:off x="3836876" y="728700"/>
                  <a:ext cx="288032" cy="252028"/>
                </a:xfrm>
                <a:prstGeom prst="bentConnector3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2" name="직선 연결선 121">
                  <a:extLst>
                    <a:ext uri="{FF2B5EF4-FFF2-40B4-BE49-F238E27FC236}">
                      <a16:creationId xmlns:a16="http://schemas.microsoft.com/office/drawing/2014/main" id="{0F3F7864-6C78-2DEB-BC63-E1E01A259DE9}"/>
                    </a:ext>
                  </a:extLst>
                </p:cNvPr>
                <p:cNvCxnSpPr/>
                <p:nvPr/>
              </p:nvCxnSpPr>
              <p:spPr>
                <a:xfrm flipV="1">
                  <a:off x="4124908" y="728700"/>
                  <a:ext cx="0" cy="252028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74C0E798-2F57-E777-B69D-E3BC8B5C84EC}"/>
                  </a:ext>
                </a:extLst>
              </p:cNvPr>
              <p:cNvGrpSpPr/>
              <p:nvPr/>
            </p:nvGrpSpPr>
            <p:grpSpPr>
              <a:xfrm>
                <a:off x="5263271" y="728700"/>
                <a:ext cx="288032" cy="252028"/>
                <a:chOff x="3836876" y="728700"/>
                <a:chExt cx="288032" cy="252028"/>
              </a:xfrm>
            </p:grpSpPr>
            <p:cxnSp>
              <p:nvCxnSpPr>
                <p:cNvPr id="119" name="연결선: 꺾임 118">
                  <a:extLst>
                    <a:ext uri="{FF2B5EF4-FFF2-40B4-BE49-F238E27FC236}">
                      <a16:creationId xmlns:a16="http://schemas.microsoft.com/office/drawing/2014/main" id="{D8AD5AE4-5754-24FC-E509-442FB8A6E16E}"/>
                    </a:ext>
                  </a:extLst>
                </p:cNvPr>
                <p:cNvCxnSpPr/>
                <p:nvPr/>
              </p:nvCxnSpPr>
              <p:spPr>
                <a:xfrm>
                  <a:off x="3836876" y="728700"/>
                  <a:ext cx="288032" cy="252028"/>
                </a:xfrm>
                <a:prstGeom prst="bentConnector3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0" name="직선 연결선 119">
                  <a:extLst>
                    <a:ext uri="{FF2B5EF4-FFF2-40B4-BE49-F238E27FC236}">
                      <a16:creationId xmlns:a16="http://schemas.microsoft.com/office/drawing/2014/main" id="{3B3CF6BA-4D18-DDA6-E3BF-7645CF4F7442}"/>
                    </a:ext>
                  </a:extLst>
                </p:cNvPr>
                <p:cNvCxnSpPr/>
                <p:nvPr/>
              </p:nvCxnSpPr>
              <p:spPr>
                <a:xfrm flipV="1">
                  <a:off x="4124908" y="728700"/>
                  <a:ext cx="0" cy="252028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751D916A-0368-683C-0E6F-F0430C945E9F}"/>
                  </a:ext>
                </a:extLst>
              </p:cNvPr>
              <p:cNvGrpSpPr/>
              <p:nvPr/>
            </p:nvGrpSpPr>
            <p:grpSpPr>
              <a:xfrm>
                <a:off x="5548550" y="728700"/>
                <a:ext cx="288032" cy="252028"/>
                <a:chOff x="3836876" y="728700"/>
                <a:chExt cx="288032" cy="252028"/>
              </a:xfrm>
            </p:grpSpPr>
            <p:cxnSp>
              <p:nvCxnSpPr>
                <p:cNvPr id="117" name="연결선: 꺾임 116">
                  <a:extLst>
                    <a:ext uri="{FF2B5EF4-FFF2-40B4-BE49-F238E27FC236}">
                      <a16:creationId xmlns:a16="http://schemas.microsoft.com/office/drawing/2014/main" id="{40756D01-AF0F-E9D2-9F83-C31A906BCE3E}"/>
                    </a:ext>
                  </a:extLst>
                </p:cNvPr>
                <p:cNvCxnSpPr/>
                <p:nvPr/>
              </p:nvCxnSpPr>
              <p:spPr>
                <a:xfrm>
                  <a:off x="3836876" y="728700"/>
                  <a:ext cx="288032" cy="252028"/>
                </a:xfrm>
                <a:prstGeom prst="bentConnector3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8" name="직선 연결선 117">
                  <a:extLst>
                    <a:ext uri="{FF2B5EF4-FFF2-40B4-BE49-F238E27FC236}">
                      <a16:creationId xmlns:a16="http://schemas.microsoft.com/office/drawing/2014/main" id="{240E3EB6-A056-1910-B89A-F5A29E1CAEBC}"/>
                    </a:ext>
                  </a:extLst>
                </p:cNvPr>
                <p:cNvCxnSpPr/>
                <p:nvPr/>
              </p:nvCxnSpPr>
              <p:spPr>
                <a:xfrm flipV="1">
                  <a:off x="4124908" y="728700"/>
                  <a:ext cx="0" cy="252028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8" name="그룹 107">
                <a:extLst>
                  <a:ext uri="{FF2B5EF4-FFF2-40B4-BE49-F238E27FC236}">
                    <a16:creationId xmlns:a16="http://schemas.microsoft.com/office/drawing/2014/main" id="{ED44A490-DCD4-8F9E-DF6A-82B2E3C2BA1D}"/>
                  </a:ext>
                </a:extLst>
              </p:cNvPr>
              <p:cNvGrpSpPr/>
              <p:nvPr/>
            </p:nvGrpSpPr>
            <p:grpSpPr>
              <a:xfrm>
                <a:off x="5833829" y="728700"/>
                <a:ext cx="288032" cy="252028"/>
                <a:chOff x="3836876" y="728700"/>
                <a:chExt cx="288032" cy="252028"/>
              </a:xfrm>
            </p:grpSpPr>
            <p:cxnSp>
              <p:nvCxnSpPr>
                <p:cNvPr id="115" name="연결선: 꺾임 114">
                  <a:extLst>
                    <a:ext uri="{FF2B5EF4-FFF2-40B4-BE49-F238E27FC236}">
                      <a16:creationId xmlns:a16="http://schemas.microsoft.com/office/drawing/2014/main" id="{258FA795-EB03-366A-0580-4D5137946E87}"/>
                    </a:ext>
                  </a:extLst>
                </p:cNvPr>
                <p:cNvCxnSpPr/>
                <p:nvPr/>
              </p:nvCxnSpPr>
              <p:spPr>
                <a:xfrm>
                  <a:off x="3836876" y="728700"/>
                  <a:ext cx="288032" cy="252028"/>
                </a:xfrm>
                <a:prstGeom prst="bentConnector3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6" name="직선 연결선 115">
                  <a:extLst>
                    <a:ext uri="{FF2B5EF4-FFF2-40B4-BE49-F238E27FC236}">
                      <a16:creationId xmlns:a16="http://schemas.microsoft.com/office/drawing/2014/main" id="{FB348877-D391-1E00-4CEA-7491C0C73F81}"/>
                    </a:ext>
                  </a:extLst>
                </p:cNvPr>
                <p:cNvCxnSpPr/>
                <p:nvPr/>
              </p:nvCxnSpPr>
              <p:spPr>
                <a:xfrm flipV="1">
                  <a:off x="4124908" y="728700"/>
                  <a:ext cx="0" cy="252028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9" name="그룹 108">
                <a:extLst>
                  <a:ext uri="{FF2B5EF4-FFF2-40B4-BE49-F238E27FC236}">
                    <a16:creationId xmlns:a16="http://schemas.microsoft.com/office/drawing/2014/main" id="{B1FA55B5-1C27-D3C7-EF67-BBA8A0D47E47}"/>
                  </a:ext>
                </a:extLst>
              </p:cNvPr>
              <p:cNvGrpSpPr/>
              <p:nvPr/>
            </p:nvGrpSpPr>
            <p:grpSpPr>
              <a:xfrm>
                <a:off x="6119108" y="728700"/>
                <a:ext cx="288032" cy="252028"/>
                <a:chOff x="3836876" y="728700"/>
                <a:chExt cx="288032" cy="252028"/>
              </a:xfrm>
            </p:grpSpPr>
            <p:cxnSp>
              <p:nvCxnSpPr>
                <p:cNvPr id="113" name="연결선: 꺾임 112">
                  <a:extLst>
                    <a:ext uri="{FF2B5EF4-FFF2-40B4-BE49-F238E27FC236}">
                      <a16:creationId xmlns:a16="http://schemas.microsoft.com/office/drawing/2014/main" id="{22733982-6F49-47FF-E70C-A3E773489E14}"/>
                    </a:ext>
                  </a:extLst>
                </p:cNvPr>
                <p:cNvCxnSpPr/>
                <p:nvPr/>
              </p:nvCxnSpPr>
              <p:spPr>
                <a:xfrm>
                  <a:off x="3836876" y="728700"/>
                  <a:ext cx="288032" cy="252028"/>
                </a:xfrm>
                <a:prstGeom prst="bentConnector3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" name="직선 연결선 113">
                  <a:extLst>
                    <a:ext uri="{FF2B5EF4-FFF2-40B4-BE49-F238E27FC236}">
                      <a16:creationId xmlns:a16="http://schemas.microsoft.com/office/drawing/2014/main" id="{F99296DE-5501-6352-C387-28C8D1E1E1D9}"/>
                    </a:ext>
                  </a:extLst>
                </p:cNvPr>
                <p:cNvCxnSpPr/>
                <p:nvPr/>
              </p:nvCxnSpPr>
              <p:spPr>
                <a:xfrm flipV="1">
                  <a:off x="4124908" y="728700"/>
                  <a:ext cx="0" cy="252028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0" name="그룹 109">
                <a:extLst>
                  <a:ext uri="{FF2B5EF4-FFF2-40B4-BE49-F238E27FC236}">
                    <a16:creationId xmlns:a16="http://schemas.microsoft.com/office/drawing/2014/main" id="{229E7AFE-B023-883E-8191-D1D063C66DEE}"/>
                  </a:ext>
                </a:extLst>
              </p:cNvPr>
              <p:cNvGrpSpPr/>
              <p:nvPr/>
            </p:nvGrpSpPr>
            <p:grpSpPr>
              <a:xfrm>
                <a:off x="6404387" y="728700"/>
                <a:ext cx="288032" cy="252028"/>
                <a:chOff x="3836876" y="728700"/>
                <a:chExt cx="288032" cy="252028"/>
              </a:xfrm>
            </p:grpSpPr>
            <p:cxnSp>
              <p:nvCxnSpPr>
                <p:cNvPr id="111" name="연결선: 꺾임 110">
                  <a:extLst>
                    <a:ext uri="{FF2B5EF4-FFF2-40B4-BE49-F238E27FC236}">
                      <a16:creationId xmlns:a16="http://schemas.microsoft.com/office/drawing/2014/main" id="{766D5440-112F-C583-6CBC-8F6A57BC2C94}"/>
                    </a:ext>
                  </a:extLst>
                </p:cNvPr>
                <p:cNvCxnSpPr/>
                <p:nvPr/>
              </p:nvCxnSpPr>
              <p:spPr>
                <a:xfrm>
                  <a:off x="3836876" y="728700"/>
                  <a:ext cx="288032" cy="252028"/>
                </a:xfrm>
                <a:prstGeom prst="bentConnector3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2" name="직선 연결선 111">
                  <a:extLst>
                    <a:ext uri="{FF2B5EF4-FFF2-40B4-BE49-F238E27FC236}">
                      <a16:creationId xmlns:a16="http://schemas.microsoft.com/office/drawing/2014/main" id="{B6D0A65C-35E5-E358-B868-62FEE2967B9B}"/>
                    </a:ext>
                  </a:extLst>
                </p:cNvPr>
                <p:cNvCxnSpPr/>
                <p:nvPr/>
              </p:nvCxnSpPr>
              <p:spPr>
                <a:xfrm flipV="1">
                  <a:off x="4124908" y="728700"/>
                  <a:ext cx="0" cy="252028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31" name="그룹 130">
              <a:extLst>
                <a:ext uri="{FF2B5EF4-FFF2-40B4-BE49-F238E27FC236}">
                  <a16:creationId xmlns:a16="http://schemas.microsoft.com/office/drawing/2014/main" id="{8EA616E8-8138-B3C5-8C59-465D0C5BC34D}"/>
                </a:ext>
              </a:extLst>
            </p:cNvPr>
            <p:cNvGrpSpPr/>
            <p:nvPr/>
          </p:nvGrpSpPr>
          <p:grpSpPr>
            <a:xfrm>
              <a:off x="5849929" y="726648"/>
              <a:ext cx="504056" cy="252028"/>
              <a:chOff x="3836876" y="728700"/>
              <a:chExt cx="2855543" cy="252028"/>
            </a:xfrm>
          </p:grpSpPr>
          <p:grpSp>
            <p:nvGrpSpPr>
              <p:cNvPr id="132" name="그룹 131">
                <a:extLst>
                  <a:ext uri="{FF2B5EF4-FFF2-40B4-BE49-F238E27FC236}">
                    <a16:creationId xmlns:a16="http://schemas.microsoft.com/office/drawing/2014/main" id="{2CBAFA3F-7F2B-E413-1FDE-09EA0839B0D0}"/>
                  </a:ext>
                </a:extLst>
              </p:cNvPr>
              <p:cNvGrpSpPr/>
              <p:nvPr/>
            </p:nvGrpSpPr>
            <p:grpSpPr>
              <a:xfrm>
                <a:off x="3836876" y="728700"/>
                <a:ext cx="288032" cy="252028"/>
                <a:chOff x="3836876" y="728700"/>
                <a:chExt cx="288032" cy="252028"/>
              </a:xfrm>
            </p:grpSpPr>
            <p:cxnSp>
              <p:nvCxnSpPr>
                <p:cNvPr id="160" name="연결선: 꺾임 159">
                  <a:extLst>
                    <a:ext uri="{FF2B5EF4-FFF2-40B4-BE49-F238E27FC236}">
                      <a16:creationId xmlns:a16="http://schemas.microsoft.com/office/drawing/2014/main" id="{611FC808-D8EB-5175-9935-A9A973A25384}"/>
                    </a:ext>
                  </a:extLst>
                </p:cNvPr>
                <p:cNvCxnSpPr/>
                <p:nvPr/>
              </p:nvCxnSpPr>
              <p:spPr>
                <a:xfrm>
                  <a:off x="3836876" y="728700"/>
                  <a:ext cx="288032" cy="252028"/>
                </a:xfrm>
                <a:prstGeom prst="bentConnector3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1" name="직선 연결선 160">
                  <a:extLst>
                    <a:ext uri="{FF2B5EF4-FFF2-40B4-BE49-F238E27FC236}">
                      <a16:creationId xmlns:a16="http://schemas.microsoft.com/office/drawing/2014/main" id="{5B27F3E2-DA5F-F1FD-0547-79FB0F4025BC}"/>
                    </a:ext>
                  </a:extLst>
                </p:cNvPr>
                <p:cNvCxnSpPr/>
                <p:nvPr/>
              </p:nvCxnSpPr>
              <p:spPr>
                <a:xfrm flipV="1">
                  <a:off x="4124908" y="728700"/>
                  <a:ext cx="0" cy="252028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3" name="그룹 132">
                <a:extLst>
                  <a:ext uri="{FF2B5EF4-FFF2-40B4-BE49-F238E27FC236}">
                    <a16:creationId xmlns:a16="http://schemas.microsoft.com/office/drawing/2014/main" id="{723A3FFB-E264-44D0-3059-1B3840914C01}"/>
                  </a:ext>
                </a:extLst>
              </p:cNvPr>
              <p:cNvGrpSpPr/>
              <p:nvPr/>
            </p:nvGrpSpPr>
            <p:grpSpPr>
              <a:xfrm>
                <a:off x="4122155" y="728700"/>
                <a:ext cx="288032" cy="252028"/>
                <a:chOff x="3836876" y="728700"/>
                <a:chExt cx="288032" cy="252028"/>
              </a:xfrm>
            </p:grpSpPr>
            <p:cxnSp>
              <p:nvCxnSpPr>
                <p:cNvPr id="158" name="연결선: 꺾임 157">
                  <a:extLst>
                    <a:ext uri="{FF2B5EF4-FFF2-40B4-BE49-F238E27FC236}">
                      <a16:creationId xmlns:a16="http://schemas.microsoft.com/office/drawing/2014/main" id="{1384B8A6-FC5E-2FAA-9567-DC847F98E1D3}"/>
                    </a:ext>
                  </a:extLst>
                </p:cNvPr>
                <p:cNvCxnSpPr/>
                <p:nvPr/>
              </p:nvCxnSpPr>
              <p:spPr>
                <a:xfrm>
                  <a:off x="3836876" y="728700"/>
                  <a:ext cx="288032" cy="252028"/>
                </a:xfrm>
                <a:prstGeom prst="bentConnector3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9" name="직선 연결선 158">
                  <a:extLst>
                    <a:ext uri="{FF2B5EF4-FFF2-40B4-BE49-F238E27FC236}">
                      <a16:creationId xmlns:a16="http://schemas.microsoft.com/office/drawing/2014/main" id="{9A166F3C-64C0-7518-CB10-DDA3641D2682}"/>
                    </a:ext>
                  </a:extLst>
                </p:cNvPr>
                <p:cNvCxnSpPr/>
                <p:nvPr/>
              </p:nvCxnSpPr>
              <p:spPr>
                <a:xfrm flipV="1">
                  <a:off x="4124908" y="728700"/>
                  <a:ext cx="0" cy="252028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4" name="그룹 133">
                <a:extLst>
                  <a:ext uri="{FF2B5EF4-FFF2-40B4-BE49-F238E27FC236}">
                    <a16:creationId xmlns:a16="http://schemas.microsoft.com/office/drawing/2014/main" id="{9A111563-5ED8-3265-03C6-E784E1B30541}"/>
                  </a:ext>
                </a:extLst>
              </p:cNvPr>
              <p:cNvGrpSpPr/>
              <p:nvPr/>
            </p:nvGrpSpPr>
            <p:grpSpPr>
              <a:xfrm>
                <a:off x="4407434" y="728700"/>
                <a:ext cx="288032" cy="252028"/>
                <a:chOff x="3836876" y="728700"/>
                <a:chExt cx="288032" cy="252028"/>
              </a:xfrm>
            </p:grpSpPr>
            <p:cxnSp>
              <p:nvCxnSpPr>
                <p:cNvPr id="156" name="연결선: 꺾임 155">
                  <a:extLst>
                    <a:ext uri="{FF2B5EF4-FFF2-40B4-BE49-F238E27FC236}">
                      <a16:creationId xmlns:a16="http://schemas.microsoft.com/office/drawing/2014/main" id="{089AC713-2386-F259-D68B-E97F2400048D}"/>
                    </a:ext>
                  </a:extLst>
                </p:cNvPr>
                <p:cNvCxnSpPr/>
                <p:nvPr/>
              </p:nvCxnSpPr>
              <p:spPr>
                <a:xfrm>
                  <a:off x="3836876" y="728700"/>
                  <a:ext cx="288032" cy="252028"/>
                </a:xfrm>
                <a:prstGeom prst="bentConnector3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7" name="직선 연결선 156">
                  <a:extLst>
                    <a:ext uri="{FF2B5EF4-FFF2-40B4-BE49-F238E27FC236}">
                      <a16:creationId xmlns:a16="http://schemas.microsoft.com/office/drawing/2014/main" id="{D729AA12-6C74-4D6C-4F62-79FB0C328CD3}"/>
                    </a:ext>
                  </a:extLst>
                </p:cNvPr>
                <p:cNvCxnSpPr/>
                <p:nvPr/>
              </p:nvCxnSpPr>
              <p:spPr>
                <a:xfrm flipV="1">
                  <a:off x="4124908" y="728700"/>
                  <a:ext cx="0" cy="252028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5" name="그룹 134">
                <a:extLst>
                  <a:ext uri="{FF2B5EF4-FFF2-40B4-BE49-F238E27FC236}">
                    <a16:creationId xmlns:a16="http://schemas.microsoft.com/office/drawing/2014/main" id="{A4F35208-82FC-8683-DB6F-D560CABC52BE}"/>
                  </a:ext>
                </a:extLst>
              </p:cNvPr>
              <p:cNvGrpSpPr/>
              <p:nvPr/>
            </p:nvGrpSpPr>
            <p:grpSpPr>
              <a:xfrm>
                <a:off x="4692713" y="728700"/>
                <a:ext cx="288032" cy="252028"/>
                <a:chOff x="3836876" y="728700"/>
                <a:chExt cx="288032" cy="252028"/>
              </a:xfrm>
            </p:grpSpPr>
            <p:cxnSp>
              <p:nvCxnSpPr>
                <p:cNvPr id="154" name="연결선: 꺾임 153">
                  <a:extLst>
                    <a:ext uri="{FF2B5EF4-FFF2-40B4-BE49-F238E27FC236}">
                      <a16:creationId xmlns:a16="http://schemas.microsoft.com/office/drawing/2014/main" id="{49803102-8CD2-1A49-937D-1B36220EB51A}"/>
                    </a:ext>
                  </a:extLst>
                </p:cNvPr>
                <p:cNvCxnSpPr/>
                <p:nvPr/>
              </p:nvCxnSpPr>
              <p:spPr>
                <a:xfrm>
                  <a:off x="3836876" y="728700"/>
                  <a:ext cx="288032" cy="252028"/>
                </a:xfrm>
                <a:prstGeom prst="bentConnector3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5" name="직선 연결선 154">
                  <a:extLst>
                    <a:ext uri="{FF2B5EF4-FFF2-40B4-BE49-F238E27FC236}">
                      <a16:creationId xmlns:a16="http://schemas.microsoft.com/office/drawing/2014/main" id="{1BE1BAD6-0E28-7E0B-4441-5F6B623E677F}"/>
                    </a:ext>
                  </a:extLst>
                </p:cNvPr>
                <p:cNvCxnSpPr/>
                <p:nvPr/>
              </p:nvCxnSpPr>
              <p:spPr>
                <a:xfrm flipV="1">
                  <a:off x="4124908" y="728700"/>
                  <a:ext cx="0" cy="252028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6" name="그룹 135">
                <a:extLst>
                  <a:ext uri="{FF2B5EF4-FFF2-40B4-BE49-F238E27FC236}">
                    <a16:creationId xmlns:a16="http://schemas.microsoft.com/office/drawing/2014/main" id="{02E960DF-E1BA-1BB9-BC1F-90B7ACA28BE9}"/>
                  </a:ext>
                </a:extLst>
              </p:cNvPr>
              <p:cNvGrpSpPr/>
              <p:nvPr/>
            </p:nvGrpSpPr>
            <p:grpSpPr>
              <a:xfrm>
                <a:off x="4977992" y="728700"/>
                <a:ext cx="288032" cy="252028"/>
                <a:chOff x="3836876" y="728700"/>
                <a:chExt cx="288032" cy="252028"/>
              </a:xfrm>
            </p:grpSpPr>
            <p:cxnSp>
              <p:nvCxnSpPr>
                <p:cNvPr id="152" name="연결선: 꺾임 151">
                  <a:extLst>
                    <a:ext uri="{FF2B5EF4-FFF2-40B4-BE49-F238E27FC236}">
                      <a16:creationId xmlns:a16="http://schemas.microsoft.com/office/drawing/2014/main" id="{1DDF6D4A-300D-BFFA-4822-2B02F78FBF62}"/>
                    </a:ext>
                  </a:extLst>
                </p:cNvPr>
                <p:cNvCxnSpPr/>
                <p:nvPr/>
              </p:nvCxnSpPr>
              <p:spPr>
                <a:xfrm>
                  <a:off x="3836876" y="728700"/>
                  <a:ext cx="288032" cy="252028"/>
                </a:xfrm>
                <a:prstGeom prst="bentConnector3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3" name="직선 연결선 152">
                  <a:extLst>
                    <a:ext uri="{FF2B5EF4-FFF2-40B4-BE49-F238E27FC236}">
                      <a16:creationId xmlns:a16="http://schemas.microsoft.com/office/drawing/2014/main" id="{50A2B4AE-F8E4-07B6-62E1-2FE8D4B38E47}"/>
                    </a:ext>
                  </a:extLst>
                </p:cNvPr>
                <p:cNvCxnSpPr/>
                <p:nvPr/>
              </p:nvCxnSpPr>
              <p:spPr>
                <a:xfrm flipV="1">
                  <a:off x="4124908" y="728700"/>
                  <a:ext cx="0" cy="252028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7" name="그룹 136">
                <a:extLst>
                  <a:ext uri="{FF2B5EF4-FFF2-40B4-BE49-F238E27FC236}">
                    <a16:creationId xmlns:a16="http://schemas.microsoft.com/office/drawing/2014/main" id="{CBE6D9C9-210A-50D2-E797-774B0AE62B40}"/>
                  </a:ext>
                </a:extLst>
              </p:cNvPr>
              <p:cNvGrpSpPr/>
              <p:nvPr/>
            </p:nvGrpSpPr>
            <p:grpSpPr>
              <a:xfrm>
                <a:off x="5263271" y="728700"/>
                <a:ext cx="288032" cy="252028"/>
                <a:chOff x="3836876" y="728700"/>
                <a:chExt cx="288032" cy="252028"/>
              </a:xfrm>
            </p:grpSpPr>
            <p:cxnSp>
              <p:nvCxnSpPr>
                <p:cNvPr id="150" name="연결선: 꺾임 149">
                  <a:extLst>
                    <a:ext uri="{FF2B5EF4-FFF2-40B4-BE49-F238E27FC236}">
                      <a16:creationId xmlns:a16="http://schemas.microsoft.com/office/drawing/2014/main" id="{3E42C973-BA0D-D0BD-F7CA-472564AD1501}"/>
                    </a:ext>
                  </a:extLst>
                </p:cNvPr>
                <p:cNvCxnSpPr/>
                <p:nvPr/>
              </p:nvCxnSpPr>
              <p:spPr>
                <a:xfrm>
                  <a:off x="3836876" y="728700"/>
                  <a:ext cx="288032" cy="252028"/>
                </a:xfrm>
                <a:prstGeom prst="bentConnector3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1" name="직선 연결선 150">
                  <a:extLst>
                    <a:ext uri="{FF2B5EF4-FFF2-40B4-BE49-F238E27FC236}">
                      <a16:creationId xmlns:a16="http://schemas.microsoft.com/office/drawing/2014/main" id="{DC831A10-D3BD-7F12-C079-E778773157E5}"/>
                    </a:ext>
                  </a:extLst>
                </p:cNvPr>
                <p:cNvCxnSpPr/>
                <p:nvPr/>
              </p:nvCxnSpPr>
              <p:spPr>
                <a:xfrm flipV="1">
                  <a:off x="4124908" y="728700"/>
                  <a:ext cx="0" cy="252028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8" name="그룹 137">
                <a:extLst>
                  <a:ext uri="{FF2B5EF4-FFF2-40B4-BE49-F238E27FC236}">
                    <a16:creationId xmlns:a16="http://schemas.microsoft.com/office/drawing/2014/main" id="{3BE7F7BE-00C9-5CDC-2FAC-759BB6238834}"/>
                  </a:ext>
                </a:extLst>
              </p:cNvPr>
              <p:cNvGrpSpPr/>
              <p:nvPr/>
            </p:nvGrpSpPr>
            <p:grpSpPr>
              <a:xfrm>
                <a:off x="5548550" y="728700"/>
                <a:ext cx="288032" cy="252028"/>
                <a:chOff x="3836876" y="728700"/>
                <a:chExt cx="288032" cy="252028"/>
              </a:xfrm>
            </p:grpSpPr>
            <p:cxnSp>
              <p:nvCxnSpPr>
                <p:cNvPr id="148" name="연결선: 꺾임 147">
                  <a:extLst>
                    <a:ext uri="{FF2B5EF4-FFF2-40B4-BE49-F238E27FC236}">
                      <a16:creationId xmlns:a16="http://schemas.microsoft.com/office/drawing/2014/main" id="{6495006B-5FCE-E0B9-55DE-621370FF46D4}"/>
                    </a:ext>
                  </a:extLst>
                </p:cNvPr>
                <p:cNvCxnSpPr/>
                <p:nvPr/>
              </p:nvCxnSpPr>
              <p:spPr>
                <a:xfrm>
                  <a:off x="3836876" y="728700"/>
                  <a:ext cx="288032" cy="252028"/>
                </a:xfrm>
                <a:prstGeom prst="bentConnector3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9" name="직선 연결선 148">
                  <a:extLst>
                    <a:ext uri="{FF2B5EF4-FFF2-40B4-BE49-F238E27FC236}">
                      <a16:creationId xmlns:a16="http://schemas.microsoft.com/office/drawing/2014/main" id="{07A5B2E1-4E2C-56DC-21FD-14C16B41E35F}"/>
                    </a:ext>
                  </a:extLst>
                </p:cNvPr>
                <p:cNvCxnSpPr/>
                <p:nvPr/>
              </p:nvCxnSpPr>
              <p:spPr>
                <a:xfrm flipV="1">
                  <a:off x="4124908" y="728700"/>
                  <a:ext cx="0" cy="252028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9" name="그룹 138">
                <a:extLst>
                  <a:ext uri="{FF2B5EF4-FFF2-40B4-BE49-F238E27FC236}">
                    <a16:creationId xmlns:a16="http://schemas.microsoft.com/office/drawing/2014/main" id="{B7D16A58-A31F-427B-5A3F-C1A0E81DC2E9}"/>
                  </a:ext>
                </a:extLst>
              </p:cNvPr>
              <p:cNvGrpSpPr/>
              <p:nvPr/>
            </p:nvGrpSpPr>
            <p:grpSpPr>
              <a:xfrm>
                <a:off x="5833829" y="728700"/>
                <a:ext cx="288032" cy="252028"/>
                <a:chOff x="3836876" y="728700"/>
                <a:chExt cx="288032" cy="252028"/>
              </a:xfrm>
            </p:grpSpPr>
            <p:cxnSp>
              <p:nvCxnSpPr>
                <p:cNvPr id="146" name="연결선: 꺾임 145">
                  <a:extLst>
                    <a:ext uri="{FF2B5EF4-FFF2-40B4-BE49-F238E27FC236}">
                      <a16:creationId xmlns:a16="http://schemas.microsoft.com/office/drawing/2014/main" id="{83BA4CC1-5F5A-EBFE-ADD3-32CEBC12D31C}"/>
                    </a:ext>
                  </a:extLst>
                </p:cNvPr>
                <p:cNvCxnSpPr/>
                <p:nvPr/>
              </p:nvCxnSpPr>
              <p:spPr>
                <a:xfrm>
                  <a:off x="3836876" y="728700"/>
                  <a:ext cx="288032" cy="252028"/>
                </a:xfrm>
                <a:prstGeom prst="bentConnector3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7" name="직선 연결선 146">
                  <a:extLst>
                    <a:ext uri="{FF2B5EF4-FFF2-40B4-BE49-F238E27FC236}">
                      <a16:creationId xmlns:a16="http://schemas.microsoft.com/office/drawing/2014/main" id="{4816319C-FE5F-0B93-F75A-328D4CDE39E2}"/>
                    </a:ext>
                  </a:extLst>
                </p:cNvPr>
                <p:cNvCxnSpPr/>
                <p:nvPr/>
              </p:nvCxnSpPr>
              <p:spPr>
                <a:xfrm flipV="1">
                  <a:off x="4124908" y="728700"/>
                  <a:ext cx="0" cy="252028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0" name="그룹 139">
                <a:extLst>
                  <a:ext uri="{FF2B5EF4-FFF2-40B4-BE49-F238E27FC236}">
                    <a16:creationId xmlns:a16="http://schemas.microsoft.com/office/drawing/2014/main" id="{18234254-3E31-376E-CBB1-7B803A4C9A31}"/>
                  </a:ext>
                </a:extLst>
              </p:cNvPr>
              <p:cNvGrpSpPr/>
              <p:nvPr/>
            </p:nvGrpSpPr>
            <p:grpSpPr>
              <a:xfrm>
                <a:off x="6119108" y="728700"/>
                <a:ext cx="288032" cy="252028"/>
                <a:chOff x="3836876" y="728700"/>
                <a:chExt cx="288032" cy="252028"/>
              </a:xfrm>
            </p:grpSpPr>
            <p:cxnSp>
              <p:nvCxnSpPr>
                <p:cNvPr id="144" name="연결선: 꺾임 143">
                  <a:extLst>
                    <a:ext uri="{FF2B5EF4-FFF2-40B4-BE49-F238E27FC236}">
                      <a16:creationId xmlns:a16="http://schemas.microsoft.com/office/drawing/2014/main" id="{0F924643-2FE1-2F8B-63CD-5CD1B9F3FDF4}"/>
                    </a:ext>
                  </a:extLst>
                </p:cNvPr>
                <p:cNvCxnSpPr/>
                <p:nvPr/>
              </p:nvCxnSpPr>
              <p:spPr>
                <a:xfrm>
                  <a:off x="3836876" y="728700"/>
                  <a:ext cx="288032" cy="252028"/>
                </a:xfrm>
                <a:prstGeom prst="bentConnector3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직선 연결선 144">
                  <a:extLst>
                    <a:ext uri="{FF2B5EF4-FFF2-40B4-BE49-F238E27FC236}">
                      <a16:creationId xmlns:a16="http://schemas.microsoft.com/office/drawing/2014/main" id="{CEC31279-90C5-067A-0C7A-216EE54EBB51}"/>
                    </a:ext>
                  </a:extLst>
                </p:cNvPr>
                <p:cNvCxnSpPr/>
                <p:nvPr/>
              </p:nvCxnSpPr>
              <p:spPr>
                <a:xfrm flipV="1">
                  <a:off x="4124908" y="728700"/>
                  <a:ext cx="0" cy="252028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1" name="그룹 140">
                <a:extLst>
                  <a:ext uri="{FF2B5EF4-FFF2-40B4-BE49-F238E27FC236}">
                    <a16:creationId xmlns:a16="http://schemas.microsoft.com/office/drawing/2014/main" id="{A30C24F8-4735-0E86-E4CD-6AAFBF1C5541}"/>
                  </a:ext>
                </a:extLst>
              </p:cNvPr>
              <p:cNvGrpSpPr/>
              <p:nvPr/>
            </p:nvGrpSpPr>
            <p:grpSpPr>
              <a:xfrm>
                <a:off x="6404387" y="728700"/>
                <a:ext cx="288032" cy="252028"/>
                <a:chOff x="3836876" y="728700"/>
                <a:chExt cx="288032" cy="252028"/>
              </a:xfrm>
            </p:grpSpPr>
            <p:cxnSp>
              <p:nvCxnSpPr>
                <p:cNvPr id="142" name="연결선: 꺾임 141">
                  <a:extLst>
                    <a:ext uri="{FF2B5EF4-FFF2-40B4-BE49-F238E27FC236}">
                      <a16:creationId xmlns:a16="http://schemas.microsoft.com/office/drawing/2014/main" id="{21C09E3B-2FDB-22F0-52D7-23F60F56E836}"/>
                    </a:ext>
                  </a:extLst>
                </p:cNvPr>
                <p:cNvCxnSpPr/>
                <p:nvPr/>
              </p:nvCxnSpPr>
              <p:spPr>
                <a:xfrm>
                  <a:off x="3836876" y="728700"/>
                  <a:ext cx="288032" cy="252028"/>
                </a:xfrm>
                <a:prstGeom prst="bentConnector3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직선 연결선 142">
                  <a:extLst>
                    <a:ext uri="{FF2B5EF4-FFF2-40B4-BE49-F238E27FC236}">
                      <a16:creationId xmlns:a16="http://schemas.microsoft.com/office/drawing/2014/main" id="{C8CEF42E-8772-7891-3BF2-599DA560636D}"/>
                    </a:ext>
                  </a:extLst>
                </p:cNvPr>
                <p:cNvCxnSpPr/>
                <p:nvPr/>
              </p:nvCxnSpPr>
              <p:spPr>
                <a:xfrm flipV="1">
                  <a:off x="4124908" y="728700"/>
                  <a:ext cx="0" cy="252028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62" name="그룹 161">
              <a:extLst>
                <a:ext uri="{FF2B5EF4-FFF2-40B4-BE49-F238E27FC236}">
                  <a16:creationId xmlns:a16="http://schemas.microsoft.com/office/drawing/2014/main" id="{27408C79-2206-5C54-8E0E-815C6209D8F0}"/>
                </a:ext>
              </a:extLst>
            </p:cNvPr>
            <p:cNvGrpSpPr/>
            <p:nvPr/>
          </p:nvGrpSpPr>
          <p:grpSpPr>
            <a:xfrm>
              <a:off x="6353192" y="726135"/>
              <a:ext cx="504056" cy="252028"/>
              <a:chOff x="3836876" y="728700"/>
              <a:chExt cx="2855543" cy="252028"/>
            </a:xfrm>
          </p:grpSpPr>
          <p:grpSp>
            <p:nvGrpSpPr>
              <p:cNvPr id="163" name="그룹 162">
                <a:extLst>
                  <a:ext uri="{FF2B5EF4-FFF2-40B4-BE49-F238E27FC236}">
                    <a16:creationId xmlns:a16="http://schemas.microsoft.com/office/drawing/2014/main" id="{BED5FC42-DF50-C2A6-EBED-84031FA64AE2}"/>
                  </a:ext>
                </a:extLst>
              </p:cNvPr>
              <p:cNvGrpSpPr/>
              <p:nvPr/>
            </p:nvGrpSpPr>
            <p:grpSpPr>
              <a:xfrm>
                <a:off x="3836876" y="728700"/>
                <a:ext cx="288032" cy="252028"/>
                <a:chOff x="3836876" y="728700"/>
                <a:chExt cx="288032" cy="252028"/>
              </a:xfrm>
            </p:grpSpPr>
            <p:cxnSp>
              <p:nvCxnSpPr>
                <p:cNvPr id="191" name="연결선: 꺾임 190">
                  <a:extLst>
                    <a:ext uri="{FF2B5EF4-FFF2-40B4-BE49-F238E27FC236}">
                      <a16:creationId xmlns:a16="http://schemas.microsoft.com/office/drawing/2014/main" id="{6AA9841D-2AB7-999B-8177-0707A9ECCE3C}"/>
                    </a:ext>
                  </a:extLst>
                </p:cNvPr>
                <p:cNvCxnSpPr/>
                <p:nvPr/>
              </p:nvCxnSpPr>
              <p:spPr>
                <a:xfrm>
                  <a:off x="3836876" y="728700"/>
                  <a:ext cx="288032" cy="252028"/>
                </a:xfrm>
                <a:prstGeom prst="bentConnector3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2" name="직선 연결선 191">
                  <a:extLst>
                    <a:ext uri="{FF2B5EF4-FFF2-40B4-BE49-F238E27FC236}">
                      <a16:creationId xmlns:a16="http://schemas.microsoft.com/office/drawing/2014/main" id="{BCF22249-FC45-629E-6CF7-77EA974A9A16}"/>
                    </a:ext>
                  </a:extLst>
                </p:cNvPr>
                <p:cNvCxnSpPr/>
                <p:nvPr/>
              </p:nvCxnSpPr>
              <p:spPr>
                <a:xfrm flipV="1">
                  <a:off x="4124908" y="728700"/>
                  <a:ext cx="0" cy="252028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4" name="그룹 163">
                <a:extLst>
                  <a:ext uri="{FF2B5EF4-FFF2-40B4-BE49-F238E27FC236}">
                    <a16:creationId xmlns:a16="http://schemas.microsoft.com/office/drawing/2014/main" id="{2AE976D8-E404-A27A-6640-7C0862F28B66}"/>
                  </a:ext>
                </a:extLst>
              </p:cNvPr>
              <p:cNvGrpSpPr/>
              <p:nvPr/>
            </p:nvGrpSpPr>
            <p:grpSpPr>
              <a:xfrm>
                <a:off x="4122155" y="728700"/>
                <a:ext cx="288032" cy="252028"/>
                <a:chOff x="3836876" y="728700"/>
                <a:chExt cx="288032" cy="252028"/>
              </a:xfrm>
            </p:grpSpPr>
            <p:cxnSp>
              <p:nvCxnSpPr>
                <p:cNvPr id="189" name="연결선: 꺾임 188">
                  <a:extLst>
                    <a:ext uri="{FF2B5EF4-FFF2-40B4-BE49-F238E27FC236}">
                      <a16:creationId xmlns:a16="http://schemas.microsoft.com/office/drawing/2014/main" id="{4D9BE458-88C8-496E-5CC8-1BAA4A87E5F3}"/>
                    </a:ext>
                  </a:extLst>
                </p:cNvPr>
                <p:cNvCxnSpPr/>
                <p:nvPr/>
              </p:nvCxnSpPr>
              <p:spPr>
                <a:xfrm>
                  <a:off x="3836876" y="728700"/>
                  <a:ext cx="288032" cy="252028"/>
                </a:xfrm>
                <a:prstGeom prst="bentConnector3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0" name="직선 연결선 189">
                  <a:extLst>
                    <a:ext uri="{FF2B5EF4-FFF2-40B4-BE49-F238E27FC236}">
                      <a16:creationId xmlns:a16="http://schemas.microsoft.com/office/drawing/2014/main" id="{EF70AC28-8C15-3DA7-0D61-D35C1871EF9B}"/>
                    </a:ext>
                  </a:extLst>
                </p:cNvPr>
                <p:cNvCxnSpPr/>
                <p:nvPr/>
              </p:nvCxnSpPr>
              <p:spPr>
                <a:xfrm flipV="1">
                  <a:off x="4124908" y="728700"/>
                  <a:ext cx="0" cy="252028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5" name="그룹 164">
                <a:extLst>
                  <a:ext uri="{FF2B5EF4-FFF2-40B4-BE49-F238E27FC236}">
                    <a16:creationId xmlns:a16="http://schemas.microsoft.com/office/drawing/2014/main" id="{EFA22C11-C596-877B-60C9-5586E372C541}"/>
                  </a:ext>
                </a:extLst>
              </p:cNvPr>
              <p:cNvGrpSpPr/>
              <p:nvPr/>
            </p:nvGrpSpPr>
            <p:grpSpPr>
              <a:xfrm>
                <a:off x="4407434" y="728700"/>
                <a:ext cx="288032" cy="252028"/>
                <a:chOff x="3836876" y="728700"/>
                <a:chExt cx="288032" cy="252028"/>
              </a:xfrm>
            </p:grpSpPr>
            <p:cxnSp>
              <p:nvCxnSpPr>
                <p:cNvPr id="187" name="연결선: 꺾임 186">
                  <a:extLst>
                    <a:ext uri="{FF2B5EF4-FFF2-40B4-BE49-F238E27FC236}">
                      <a16:creationId xmlns:a16="http://schemas.microsoft.com/office/drawing/2014/main" id="{FEAD50E3-41DF-CE31-602A-51727EDFC404}"/>
                    </a:ext>
                  </a:extLst>
                </p:cNvPr>
                <p:cNvCxnSpPr/>
                <p:nvPr/>
              </p:nvCxnSpPr>
              <p:spPr>
                <a:xfrm>
                  <a:off x="3836876" y="728700"/>
                  <a:ext cx="288032" cy="252028"/>
                </a:xfrm>
                <a:prstGeom prst="bentConnector3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8" name="직선 연결선 187">
                  <a:extLst>
                    <a:ext uri="{FF2B5EF4-FFF2-40B4-BE49-F238E27FC236}">
                      <a16:creationId xmlns:a16="http://schemas.microsoft.com/office/drawing/2014/main" id="{61B076C6-F091-3FB0-A1C1-8FC3CFBE9EB6}"/>
                    </a:ext>
                  </a:extLst>
                </p:cNvPr>
                <p:cNvCxnSpPr/>
                <p:nvPr/>
              </p:nvCxnSpPr>
              <p:spPr>
                <a:xfrm flipV="1">
                  <a:off x="4124908" y="728700"/>
                  <a:ext cx="0" cy="252028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6" name="그룹 165">
                <a:extLst>
                  <a:ext uri="{FF2B5EF4-FFF2-40B4-BE49-F238E27FC236}">
                    <a16:creationId xmlns:a16="http://schemas.microsoft.com/office/drawing/2014/main" id="{8D066A4F-DDC7-FD17-EC81-69B6E078756D}"/>
                  </a:ext>
                </a:extLst>
              </p:cNvPr>
              <p:cNvGrpSpPr/>
              <p:nvPr/>
            </p:nvGrpSpPr>
            <p:grpSpPr>
              <a:xfrm>
                <a:off x="4692713" y="728700"/>
                <a:ext cx="288032" cy="252028"/>
                <a:chOff x="3836876" y="728700"/>
                <a:chExt cx="288032" cy="252028"/>
              </a:xfrm>
            </p:grpSpPr>
            <p:cxnSp>
              <p:nvCxnSpPr>
                <p:cNvPr id="185" name="연결선: 꺾임 184">
                  <a:extLst>
                    <a:ext uri="{FF2B5EF4-FFF2-40B4-BE49-F238E27FC236}">
                      <a16:creationId xmlns:a16="http://schemas.microsoft.com/office/drawing/2014/main" id="{316EC65C-18A2-9EAD-8D9D-398EC28F12A6}"/>
                    </a:ext>
                  </a:extLst>
                </p:cNvPr>
                <p:cNvCxnSpPr/>
                <p:nvPr/>
              </p:nvCxnSpPr>
              <p:spPr>
                <a:xfrm>
                  <a:off x="3836876" y="728700"/>
                  <a:ext cx="288032" cy="252028"/>
                </a:xfrm>
                <a:prstGeom prst="bentConnector3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6" name="직선 연결선 185">
                  <a:extLst>
                    <a:ext uri="{FF2B5EF4-FFF2-40B4-BE49-F238E27FC236}">
                      <a16:creationId xmlns:a16="http://schemas.microsoft.com/office/drawing/2014/main" id="{B26A7D9A-4113-AF1F-0CAA-DA244C550E8B}"/>
                    </a:ext>
                  </a:extLst>
                </p:cNvPr>
                <p:cNvCxnSpPr/>
                <p:nvPr/>
              </p:nvCxnSpPr>
              <p:spPr>
                <a:xfrm flipV="1">
                  <a:off x="4124908" y="728700"/>
                  <a:ext cx="0" cy="252028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7" name="그룹 166">
                <a:extLst>
                  <a:ext uri="{FF2B5EF4-FFF2-40B4-BE49-F238E27FC236}">
                    <a16:creationId xmlns:a16="http://schemas.microsoft.com/office/drawing/2014/main" id="{586760D3-9F34-6C62-618D-5188CEBA24A2}"/>
                  </a:ext>
                </a:extLst>
              </p:cNvPr>
              <p:cNvGrpSpPr/>
              <p:nvPr/>
            </p:nvGrpSpPr>
            <p:grpSpPr>
              <a:xfrm>
                <a:off x="4977992" y="728700"/>
                <a:ext cx="288032" cy="252028"/>
                <a:chOff x="3836876" y="728700"/>
                <a:chExt cx="288032" cy="252028"/>
              </a:xfrm>
            </p:grpSpPr>
            <p:cxnSp>
              <p:nvCxnSpPr>
                <p:cNvPr id="183" name="연결선: 꺾임 182">
                  <a:extLst>
                    <a:ext uri="{FF2B5EF4-FFF2-40B4-BE49-F238E27FC236}">
                      <a16:creationId xmlns:a16="http://schemas.microsoft.com/office/drawing/2014/main" id="{C2D38982-2977-53EB-B4B1-56DC90A422D4}"/>
                    </a:ext>
                  </a:extLst>
                </p:cNvPr>
                <p:cNvCxnSpPr/>
                <p:nvPr/>
              </p:nvCxnSpPr>
              <p:spPr>
                <a:xfrm>
                  <a:off x="3836876" y="728700"/>
                  <a:ext cx="288032" cy="252028"/>
                </a:xfrm>
                <a:prstGeom prst="bentConnector3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4" name="직선 연결선 183">
                  <a:extLst>
                    <a:ext uri="{FF2B5EF4-FFF2-40B4-BE49-F238E27FC236}">
                      <a16:creationId xmlns:a16="http://schemas.microsoft.com/office/drawing/2014/main" id="{5F8A6ED7-46A3-AD5A-5D14-69897363E7C0}"/>
                    </a:ext>
                  </a:extLst>
                </p:cNvPr>
                <p:cNvCxnSpPr/>
                <p:nvPr/>
              </p:nvCxnSpPr>
              <p:spPr>
                <a:xfrm flipV="1">
                  <a:off x="4124908" y="728700"/>
                  <a:ext cx="0" cy="252028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8" name="그룹 167">
                <a:extLst>
                  <a:ext uri="{FF2B5EF4-FFF2-40B4-BE49-F238E27FC236}">
                    <a16:creationId xmlns:a16="http://schemas.microsoft.com/office/drawing/2014/main" id="{4339ECE5-8F1C-6F37-7B19-585D5536632B}"/>
                  </a:ext>
                </a:extLst>
              </p:cNvPr>
              <p:cNvGrpSpPr/>
              <p:nvPr/>
            </p:nvGrpSpPr>
            <p:grpSpPr>
              <a:xfrm>
                <a:off x="5263271" y="728700"/>
                <a:ext cx="288032" cy="252028"/>
                <a:chOff x="3836876" y="728700"/>
                <a:chExt cx="288032" cy="252028"/>
              </a:xfrm>
            </p:grpSpPr>
            <p:cxnSp>
              <p:nvCxnSpPr>
                <p:cNvPr id="181" name="연결선: 꺾임 180">
                  <a:extLst>
                    <a:ext uri="{FF2B5EF4-FFF2-40B4-BE49-F238E27FC236}">
                      <a16:creationId xmlns:a16="http://schemas.microsoft.com/office/drawing/2014/main" id="{46297814-D30E-A52B-3D5F-99BB2EC49B1E}"/>
                    </a:ext>
                  </a:extLst>
                </p:cNvPr>
                <p:cNvCxnSpPr/>
                <p:nvPr/>
              </p:nvCxnSpPr>
              <p:spPr>
                <a:xfrm>
                  <a:off x="3836876" y="728700"/>
                  <a:ext cx="288032" cy="252028"/>
                </a:xfrm>
                <a:prstGeom prst="bentConnector3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2" name="직선 연결선 181">
                  <a:extLst>
                    <a:ext uri="{FF2B5EF4-FFF2-40B4-BE49-F238E27FC236}">
                      <a16:creationId xmlns:a16="http://schemas.microsoft.com/office/drawing/2014/main" id="{0512F70A-4EEE-F8F7-4250-403D3027CF73}"/>
                    </a:ext>
                  </a:extLst>
                </p:cNvPr>
                <p:cNvCxnSpPr/>
                <p:nvPr/>
              </p:nvCxnSpPr>
              <p:spPr>
                <a:xfrm flipV="1">
                  <a:off x="4124908" y="728700"/>
                  <a:ext cx="0" cy="252028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9" name="그룹 168">
                <a:extLst>
                  <a:ext uri="{FF2B5EF4-FFF2-40B4-BE49-F238E27FC236}">
                    <a16:creationId xmlns:a16="http://schemas.microsoft.com/office/drawing/2014/main" id="{C99BDEE8-DC85-87BB-8510-36194F2540DC}"/>
                  </a:ext>
                </a:extLst>
              </p:cNvPr>
              <p:cNvGrpSpPr/>
              <p:nvPr/>
            </p:nvGrpSpPr>
            <p:grpSpPr>
              <a:xfrm>
                <a:off x="5548550" y="728700"/>
                <a:ext cx="288032" cy="252028"/>
                <a:chOff x="3836876" y="728700"/>
                <a:chExt cx="288032" cy="252028"/>
              </a:xfrm>
            </p:grpSpPr>
            <p:cxnSp>
              <p:nvCxnSpPr>
                <p:cNvPr id="179" name="연결선: 꺾임 178">
                  <a:extLst>
                    <a:ext uri="{FF2B5EF4-FFF2-40B4-BE49-F238E27FC236}">
                      <a16:creationId xmlns:a16="http://schemas.microsoft.com/office/drawing/2014/main" id="{16D78ADB-CABE-748F-1D88-448BB35B27A8}"/>
                    </a:ext>
                  </a:extLst>
                </p:cNvPr>
                <p:cNvCxnSpPr/>
                <p:nvPr/>
              </p:nvCxnSpPr>
              <p:spPr>
                <a:xfrm>
                  <a:off x="3836876" y="728700"/>
                  <a:ext cx="288032" cy="252028"/>
                </a:xfrm>
                <a:prstGeom prst="bentConnector3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0" name="직선 연결선 179">
                  <a:extLst>
                    <a:ext uri="{FF2B5EF4-FFF2-40B4-BE49-F238E27FC236}">
                      <a16:creationId xmlns:a16="http://schemas.microsoft.com/office/drawing/2014/main" id="{D8151B2C-70C2-7FD8-850B-940F959C5933}"/>
                    </a:ext>
                  </a:extLst>
                </p:cNvPr>
                <p:cNvCxnSpPr/>
                <p:nvPr/>
              </p:nvCxnSpPr>
              <p:spPr>
                <a:xfrm flipV="1">
                  <a:off x="4124908" y="728700"/>
                  <a:ext cx="0" cy="252028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70" name="그룹 169">
                <a:extLst>
                  <a:ext uri="{FF2B5EF4-FFF2-40B4-BE49-F238E27FC236}">
                    <a16:creationId xmlns:a16="http://schemas.microsoft.com/office/drawing/2014/main" id="{190C0B07-FA34-1F28-0F95-C9DEC8C91557}"/>
                  </a:ext>
                </a:extLst>
              </p:cNvPr>
              <p:cNvGrpSpPr/>
              <p:nvPr/>
            </p:nvGrpSpPr>
            <p:grpSpPr>
              <a:xfrm>
                <a:off x="5833829" y="728700"/>
                <a:ext cx="288032" cy="252028"/>
                <a:chOff x="3836876" y="728700"/>
                <a:chExt cx="288032" cy="252028"/>
              </a:xfrm>
            </p:grpSpPr>
            <p:cxnSp>
              <p:nvCxnSpPr>
                <p:cNvPr id="177" name="연결선: 꺾임 176">
                  <a:extLst>
                    <a:ext uri="{FF2B5EF4-FFF2-40B4-BE49-F238E27FC236}">
                      <a16:creationId xmlns:a16="http://schemas.microsoft.com/office/drawing/2014/main" id="{D423F346-B92D-F10B-C31B-3E9BB19D1B55}"/>
                    </a:ext>
                  </a:extLst>
                </p:cNvPr>
                <p:cNvCxnSpPr/>
                <p:nvPr/>
              </p:nvCxnSpPr>
              <p:spPr>
                <a:xfrm>
                  <a:off x="3836876" y="728700"/>
                  <a:ext cx="288032" cy="252028"/>
                </a:xfrm>
                <a:prstGeom prst="bentConnector3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8" name="직선 연결선 177">
                  <a:extLst>
                    <a:ext uri="{FF2B5EF4-FFF2-40B4-BE49-F238E27FC236}">
                      <a16:creationId xmlns:a16="http://schemas.microsoft.com/office/drawing/2014/main" id="{4A4E8791-EF12-2F23-A114-D14E8CD8D138}"/>
                    </a:ext>
                  </a:extLst>
                </p:cNvPr>
                <p:cNvCxnSpPr/>
                <p:nvPr/>
              </p:nvCxnSpPr>
              <p:spPr>
                <a:xfrm flipV="1">
                  <a:off x="4124908" y="728700"/>
                  <a:ext cx="0" cy="252028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71" name="그룹 170">
                <a:extLst>
                  <a:ext uri="{FF2B5EF4-FFF2-40B4-BE49-F238E27FC236}">
                    <a16:creationId xmlns:a16="http://schemas.microsoft.com/office/drawing/2014/main" id="{094D513D-F5C9-3E5D-C01E-CA43539D6EBD}"/>
                  </a:ext>
                </a:extLst>
              </p:cNvPr>
              <p:cNvGrpSpPr/>
              <p:nvPr/>
            </p:nvGrpSpPr>
            <p:grpSpPr>
              <a:xfrm>
                <a:off x="6119108" y="728700"/>
                <a:ext cx="288032" cy="252028"/>
                <a:chOff x="3836876" y="728700"/>
                <a:chExt cx="288032" cy="252028"/>
              </a:xfrm>
            </p:grpSpPr>
            <p:cxnSp>
              <p:nvCxnSpPr>
                <p:cNvPr id="175" name="연결선: 꺾임 174">
                  <a:extLst>
                    <a:ext uri="{FF2B5EF4-FFF2-40B4-BE49-F238E27FC236}">
                      <a16:creationId xmlns:a16="http://schemas.microsoft.com/office/drawing/2014/main" id="{F2081DEC-9C32-2504-790C-DBE6AB6C7BF9}"/>
                    </a:ext>
                  </a:extLst>
                </p:cNvPr>
                <p:cNvCxnSpPr/>
                <p:nvPr/>
              </p:nvCxnSpPr>
              <p:spPr>
                <a:xfrm>
                  <a:off x="3836876" y="728700"/>
                  <a:ext cx="288032" cy="252028"/>
                </a:xfrm>
                <a:prstGeom prst="bentConnector3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6" name="직선 연결선 175">
                  <a:extLst>
                    <a:ext uri="{FF2B5EF4-FFF2-40B4-BE49-F238E27FC236}">
                      <a16:creationId xmlns:a16="http://schemas.microsoft.com/office/drawing/2014/main" id="{E239B4C8-5AAD-4C73-37C8-88A1F479C761}"/>
                    </a:ext>
                  </a:extLst>
                </p:cNvPr>
                <p:cNvCxnSpPr/>
                <p:nvPr/>
              </p:nvCxnSpPr>
              <p:spPr>
                <a:xfrm flipV="1">
                  <a:off x="4124908" y="728700"/>
                  <a:ext cx="0" cy="252028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72" name="그룹 171">
                <a:extLst>
                  <a:ext uri="{FF2B5EF4-FFF2-40B4-BE49-F238E27FC236}">
                    <a16:creationId xmlns:a16="http://schemas.microsoft.com/office/drawing/2014/main" id="{A948F521-1967-D456-112D-791A982C72E9}"/>
                  </a:ext>
                </a:extLst>
              </p:cNvPr>
              <p:cNvGrpSpPr/>
              <p:nvPr/>
            </p:nvGrpSpPr>
            <p:grpSpPr>
              <a:xfrm>
                <a:off x="6404387" y="728700"/>
                <a:ext cx="288032" cy="252028"/>
                <a:chOff x="3836876" y="728700"/>
                <a:chExt cx="288032" cy="252028"/>
              </a:xfrm>
            </p:grpSpPr>
            <p:cxnSp>
              <p:nvCxnSpPr>
                <p:cNvPr id="173" name="연결선: 꺾임 172">
                  <a:extLst>
                    <a:ext uri="{FF2B5EF4-FFF2-40B4-BE49-F238E27FC236}">
                      <a16:creationId xmlns:a16="http://schemas.microsoft.com/office/drawing/2014/main" id="{B467916C-9DBE-8791-EE1B-9EB0DF2632F3}"/>
                    </a:ext>
                  </a:extLst>
                </p:cNvPr>
                <p:cNvCxnSpPr/>
                <p:nvPr/>
              </p:nvCxnSpPr>
              <p:spPr>
                <a:xfrm>
                  <a:off x="3836876" y="728700"/>
                  <a:ext cx="288032" cy="252028"/>
                </a:xfrm>
                <a:prstGeom prst="bentConnector3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4" name="직선 연결선 173">
                  <a:extLst>
                    <a:ext uri="{FF2B5EF4-FFF2-40B4-BE49-F238E27FC236}">
                      <a16:creationId xmlns:a16="http://schemas.microsoft.com/office/drawing/2014/main" id="{41AF665A-4308-7E23-6B82-5B8ADFB26432}"/>
                    </a:ext>
                  </a:extLst>
                </p:cNvPr>
                <p:cNvCxnSpPr/>
                <p:nvPr/>
              </p:nvCxnSpPr>
              <p:spPr>
                <a:xfrm flipV="1">
                  <a:off x="4124908" y="728700"/>
                  <a:ext cx="0" cy="252028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93" name="그룹 192">
              <a:extLst>
                <a:ext uri="{FF2B5EF4-FFF2-40B4-BE49-F238E27FC236}">
                  <a16:creationId xmlns:a16="http://schemas.microsoft.com/office/drawing/2014/main" id="{FDE92487-CE97-254B-5754-C80017D7D75E}"/>
                </a:ext>
              </a:extLst>
            </p:cNvPr>
            <p:cNvGrpSpPr/>
            <p:nvPr/>
          </p:nvGrpSpPr>
          <p:grpSpPr>
            <a:xfrm>
              <a:off x="6856455" y="725622"/>
              <a:ext cx="504056" cy="252028"/>
              <a:chOff x="3836876" y="728700"/>
              <a:chExt cx="2855543" cy="252028"/>
            </a:xfrm>
          </p:grpSpPr>
          <p:grpSp>
            <p:nvGrpSpPr>
              <p:cNvPr id="194" name="그룹 193">
                <a:extLst>
                  <a:ext uri="{FF2B5EF4-FFF2-40B4-BE49-F238E27FC236}">
                    <a16:creationId xmlns:a16="http://schemas.microsoft.com/office/drawing/2014/main" id="{F6956B5C-B3C4-7F2B-8AF2-057EE84E5C64}"/>
                  </a:ext>
                </a:extLst>
              </p:cNvPr>
              <p:cNvGrpSpPr/>
              <p:nvPr/>
            </p:nvGrpSpPr>
            <p:grpSpPr>
              <a:xfrm>
                <a:off x="3836876" y="728700"/>
                <a:ext cx="288032" cy="252028"/>
                <a:chOff x="3836876" y="728700"/>
                <a:chExt cx="288032" cy="252028"/>
              </a:xfrm>
            </p:grpSpPr>
            <p:cxnSp>
              <p:nvCxnSpPr>
                <p:cNvPr id="222" name="연결선: 꺾임 221">
                  <a:extLst>
                    <a:ext uri="{FF2B5EF4-FFF2-40B4-BE49-F238E27FC236}">
                      <a16:creationId xmlns:a16="http://schemas.microsoft.com/office/drawing/2014/main" id="{DFA00E42-A24F-EFD7-B99A-70C793DEBB50}"/>
                    </a:ext>
                  </a:extLst>
                </p:cNvPr>
                <p:cNvCxnSpPr/>
                <p:nvPr/>
              </p:nvCxnSpPr>
              <p:spPr>
                <a:xfrm>
                  <a:off x="3836876" y="728700"/>
                  <a:ext cx="288032" cy="252028"/>
                </a:xfrm>
                <a:prstGeom prst="bentConnector3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3" name="직선 연결선 222">
                  <a:extLst>
                    <a:ext uri="{FF2B5EF4-FFF2-40B4-BE49-F238E27FC236}">
                      <a16:creationId xmlns:a16="http://schemas.microsoft.com/office/drawing/2014/main" id="{B406CDD0-58FE-6232-3447-9A879DAC1E06}"/>
                    </a:ext>
                  </a:extLst>
                </p:cNvPr>
                <p:cNvCxnSpPr/>
                <p:nvPr/>
              </p:nvCxnSpPr>
              <p:spPr>
                <a:xfrm flipV="1">
                  <a:off x="4124908" y="728700"/>
                  <a:ext cx="0" cy="252028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5" name="그룹 194">
                <a:extLst>
                  <a:ext uri="{FF2B5EF4-FFF2-40B4-BE49-F238E27FC236}">
                    <a16:creationId xmlns:a16="http://schemas.microsoft.com/office/drawing/2014/main" id="{1FA5D816-2D9C-4CF2-E050-A068ACCFC4B6}"/>
                  </a:ext>
                </a:extLst>
              </p:cNvPr>
              <p:cNvGrpSpPr/>
              <p:nvPr/>
            </p:nvGrpSpPr>
            <p:grpSpPr>
              <a:xfrm>
                <a:off x="4122155" y="728700"/>
                <a:ext cx="288032" cy="252028"/>
                <a:chOff x="3836876" y="728700"/>
                <a:chExt cx="288032" cy="252028"/>
              </a:xfrm>
            </p:grpSpPr>
            <p:cxnSp>
              <p:nvCxnSpPr>
                <p:cNvPr id="220" name="연결선: 꺾임 219">
                  <a:extLst>
                    <a:ext uri="{FF2B5EF4-FFF2-40B4-BE49-F238E27FC236}">
                      <a16:creationId xmlns:a16="http://schemas.microsoft.com/office/drawing/2014/main" id="{95D69B37-9C4E-613D-918D-E6DE754CAC6F}"/>
                    </a:ext>
                  </a:extLst>
                </p:cNvPr>
                <p:cNvCxnSpPr/>
                <p:nvPr/>
              </p:nvCxnSpPr>
              <p:spPr>
                <a:xfrm>
                  <a:off x="3836876" y="728700"/>
                  <a:ext cx="288032" cy="252028"/>
                </a:xfrm>
                <a:prstGeom prst="bentConnector3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1" name="직선 연결선 220">
                  <a:extLst>
                    <a:ext uri="{FF2B5EF4-FFF2-40B4-BE49-F238E27FC236}">
                      <a16:creationId xmlns:a16="http://schemas.microsoft.com/office/drawing/2014/main" id="{21EFF4DC-5050-925E-C398-DD91F6D571FB}"/>
                    </a:ext>
                  </a:extLst>
                </p:cNvPr>
                <p:cNvCxnSpPr/>
                <p:nvPr/>
              </p:nvCxnSpPr>
              <p:spPr>
                <a:xfrm flipV="1">
                  <a:off x="4124908" y="728700"/>
                  <a:ext cx="0" cy="252028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6" name="그룹 195">
                <a:extLst>
                  <a:ext uri="{FF2B5EF4-FFF2-40B4-BE49-F238E27FC236}">
                    <a16:creationId xmlns:a16="http://schemas.microsoft.com/office/drawing/2014/main" id="{89B91459-07CF-0C1B-FA2F-01D09D5E4378}"/>
                  </a:ext>
                </a:extLst>
              </p:cNvPr>
              <p:cNvGrpSpPr/>
              <p:nvPr/>
            </p:nvGrpSpPr>
            <p:grpSpPr>
              <a:xfrm>
                <a:off x="4407434" y="728700"/>
                <a:ext cx="288032" cy="252028"/>
                <a:chOff x="3836876" y="728700"/>
                <a:chExt cx="288032" cy="252028"/>
              </a:xfrm>
            </p:grpSpPr>
            <p:cxnSp>
              <p:nvCxnSpPr>
                <p:cNvPr id="218" name="연결선: 꺾임 217">
                  <a:extLst>
                    <a:ext uri="{FF2B5EF4-FFF2-40B4-BE49-F238E27FC236}">
                      <a16:creationId xmlns:a16="http://schemas.microsoft.com/office/drawing/2014/main" id="{363BB658-DF5E-C8A3-11EB-D4BD490C5263}"/>
                    </a:ext>
                  </a:extLst>
                </p:cNvPr>
                <p:cNvCxnSpPr/>
                <p:nvPr/>
              </p:nvCxnSpPr>
              <p:spPr>
                <a:xfrm>
                  <a:off x="3836876" y="728700"/>
                  <a:ext cx="288032" cy="252028"/>
                </a:xfrm>
                <a:prstGeom prst="bentConnector3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9" name="직선 연결선 218">
                  <a:extLst>
                    <a:ext uri="{FF2B5EF4-FFF2-40B4-BE49-F238E27FC236}">
                      <a16:creationId xmlns:a16="http://schemas.microsoft.com/office/drawing/2014/main" id="{B5724571-CA69-F216-47D6-DB40339B7BC7}"/>
                    </a:ext>
                  </a:extLst>
                </p:cNvPr>
                <p:cNvCxnSpPr/>
                <p:nvPr/>
              </p:nvCxnSpPr>
              <p:spPr>
                <a:xfrm flipV="1">
                  <a:off x="4124908" y="728700"/>
                  <a:ext cx="0" cy="252028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7" name="그룹 196">
                <a:extLst>
                  <a:ext uri="{FF2B5EF4-FFF2-40B4-BE49-F238E27FC236}">
                    <a16:creationId xmlns:a16="http://schemas.microsoft.com/office/drawing/2014/main" id="{E9E95894-CFFD-B09D-462D-5DB8DAE07F9E}"/>
                  </a:ext>
                </a:extLst>
              </p:cNvPr>
              <p:cNvGrpSpPr/>
              <p:nvPr/>
            </p:nvGrpSpPr>
            <p:grpSpPr>
              <a:xfrm>
                <a:off x="4692713" y="728700"/>
                <a:ext cx="288032" cy="252028"/>
                <a:chOff x="3836876" y="728700"/>
                <a:chExt cx="288032" cy="252028"/>
              </a:xfrm>
            </p:grpSpPr>
            <p:cxnSp>
              <p:nvCxnSpPr>
                <p:cNvPr id="216" name="연결선: 꺾임 215">
                  <a:extLst>
                    <a:ext uri="{FF2B5EF4-FFF2-40B4-BE49-F238E27FC236}">
                      <a16:creationId xmlns:a16="http://schemas.microsoft.com/office/drawing/2014/main" id="{233801BA-48E4-52AF-173C-457A841B7379}"/>
                    </a:ext>
                  </a:extLst>
                </p:cNvPr>
                <p:cNvCxnSpPr/>
                <p:nvPr/>
              </p:nvCxnSpPr>
              <p:spPr>
                <a:xfrm>
                  <a:off x="3836876" y="728700"/>
                  <a:ext cx="288032" cy="252028"/>
                </a:xfrm>
                <a:prstGeom prst="bentConnector3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7" name="직선 연결선 216">
                  <a:extLst>
                    <a:ext uri="{FF2B5EF4-FFF2-40B4-BE49-F238E27FC236}">
                      <a16:creationId xmlns:a16="http://schemas.microsoft.com/office/drawing/2014/main" id="{C7A30310-7296-BE9D-5697-7C6F09461D38}"/>
                    </a:ext>
                  </a:extLst>
                </p:cNvPr>
                <p:cNvCxnSpPr/>
                <p:nvPr/>
              </p:nvCxnSpPr>
              <p:spPr>
                <a:xfrm flipV="1">
                  <a:off x="4124908" y="728700"/>
                  <a:ext cx="0" cy="252028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8" name="그룹 197">
                <a:extLst>
                  <a:ext uri="{FF2B5EF4-FFF2-40B4-BE49-F238E27FC236}">
                    <a16:creationId xmlns:a16="http://schemas.microsoft.com/office/drawing/2014/main" id="{828BC4C8-B2CB-50CC-03B3-1D3548E606C1}"/>
                  </a:ext>
                </a:extLst>
              </p:cNvPr>
              <p:cNvGrpSpPr/>
              <p:nvPr/>
            </p:nvGrpSpPr>
            <p:grpSpPr>
              <a:xfrm>
                <a:off x="4977992" y="728700"/>
                <a:ext cx="288032" cy="252028"/>
                <a:chOff x="3836876" y="728700"/>
                <a:chExt cx="288032" cy="252028"/>
              </a:xfrm>
            </p:grpSpPr>
            <p:cxnSp>
              <p:nvCxnSpPr>
                <p:cNvPr id="214" name="연결선: 꺾임 213">
                  <a:extLst>
                    <a:ext uri="{FF2B5EF4-FFF2-40B4-BE49-F238E27FC236}">
                      <a16:creationId xmlns:a16="http://schemas.microsoft.com/office/drawing/2014/main" id="{A6D94A18-1ED7-CA11-5F48-10E5FEE18531}"/>
                    </a:ext>
                  </a:extLst>
                </p:cNvPr>
                <p:cNvCxnSpPr/>
                <p:nvPr/>
              </p:nvCxnSpPr>
              <p:spPr>
                <a:xfrm>
                  <a:off x="3836876" y="728700"/>
                  <a:ext cx="288032" cy="252028"/>
                </a:xfrm>
                <a:prstGeom prst="bentConnector3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5" name="직선 연결선 214">
                  <a:extLst>
                    <a:ext uri="{FF2B5EF4-FFF2-40B4-BE49-F238E27FC236}">
                      <a16:creationId xmlns:a16="http://schemas.microsoft.com/office/drawing/2014/main" id="{2EC50B71-6803-E469-AC04-4B64D8CAFE44}"/>
                    </a:ext>
                  </a:extLst>
                </p:cNvPr>
                <p:cNvCxnSpPr/>
                <p:nvPr/>
              </p:nvCxnSpPr>
              <p:spPr>
                <a:xfrm flipV="1">
                  <a:off x="4124908" y="728700"/>
                  <a:ext cx="0" cy="252028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9" name="그룹 198">
                <a:extLst>
                  <a:ext uri="{FF2B5EF4-FFF2-40B4-BE49-F238E27FC236}">
                    <a16:creationId xmlns:a16="http://schemas.microsoft.com/office/drawing/2014/main" id="{FE4C6792-7228-F49A-67A5-31F60EDF7E25}"/>
                  </a:ext>
                </a:extLst>
              </p:cNvPr>
              <p:cNvGrpSpPr/>
              <p:nvPr/>
            </p:nvGrpSpPr>
            <p:grpSpPr>
              <a:xfrm>
                <a:off x="5263271" y="728700"/>
                <a:ext cx="288032" cy="252028"/>
                <a:chOff x="3836876" y="728700"/>
                <a:chExt cx="288032" cy="252028"/>
              </a:xfrm>
            </p:grpSpPr>
            <p:cxnSp>
              <p:nvCxnSpPr>
                <p:cNvPr id="212" name="연결선: 꺾임 211">
                  <a:extLst>
                    <a:ext uri="{FF2B5EF4-FFF2-40B4-BE49-F238E27FC236}">
                      <a16:creationId xmlns:a16="http://schemas.microsoft.com/office/drawing/2014/main" id="{382B3FA9-F443-1B14-1353-FC90E5614A32}"/>
                    </a:ext>
                  </a:extLst>
                </p:cNvPr>
                <p:cNvCxnSpPr/>
                <p:nvPr/>
              </p:nvCxnSpPr>
              <p:spPr>
                <a:xfrm>
                  <a:off x="3836876" y="728700"/>
                  <a:ext cx="288032" cy="252028"/>
                </a:xfrm>
                <a:prstGeom prst="bentConnector3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3" name="직선 연결선 212">
                  <a:extLst>
                    <a:ext uri="{FF2B5EF4-FFF2-40B4-BE49-F238E27FC236}">
                      <a16:creationId xmlns:a16="http://schemas.microsoft.com/office/drawing/2014/main" id="{304F5FE8-43FC-526B-C6B2-7E13891813D5}"/>
                    </a:ext>
                  </a:extLst>
                </p:cNvPr>
                <p:cNvCxnSpPr/>
                <p:nvPr/>
              </p:nvCxnSpPr>
              <p:spPr>
                <a:xfrm flipV="1">
                  <a:off x="4124908" y="728700"/>
                  <a:ext cx="0" cy="252028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0" name="그룹 199">
                <a:extLst>
                  <a:ext uri="{FF2B5EF4-FFF2-40B4-BE49-F238E27FC236}">
                    <a16:creationId xmlns:a16="http://schemas.microsoft.com/office/drawing/2014/main" id="{859C0C56-A339-C535-132D-CCA368470304}"/>
                  </a:ext>
                </a:extLst>
              </p:cNvPr>
              <p:cNvGrpSpPr/>
              <p:nvPr/>
            </p:nvGrpSpPr>
            <p:grpSpPr>
              <a:xfrm>
                <a:off x="5548550" y="728700"/>
                <a:ext cx="288032" cy="252028"/>
                <a:chOff x="3836876" y="728700"/>
                <a:chExt cx="288032" cy="252028"/>
              </a:xfrm>
            </p:grpSpPr>
            <p:cxnSp>
              <p:nvCxnSpPr>
                <p:cNvPr id="210" name="연결선: 꺾임 209">
                  <a:extLst>
                    <a:ext uri="{FF2B5EF4-FFF2-40B4-BE49-F238E27FC236}">
                      <a16:creationId xmlns:a16="http://schemas.microsoft.com/office/drawing/2014/main" id="{20B99306-9AD0-A971-B972-C7A8DE7DF917}"/>
                    </a:ext>
                  </a:extLst>
                </p:cNvPr>
                <p:cNvCxnSpPr/>
                <p:nvPr/>
              </p:nvCxnSpPr>
              <p:spPr>
                <a:xfrm>
                  <a:off x="3836876" y="728700"/>
                  <a:ext cx="288032" cy="252028"/>
                </a:xfrm>
                <a:prstGeom prst="bentConnector3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1" name="직선 연결선 210">
                  <a:extLst>
                    <a:ext uri="{FF2B5EF4-FFF2-40B4-BE49-F238E27FC236}">
                      <a16:creationId xmlns:a16="http://schemas.microsoft.com/office/drawing/2014/main" id="{56198E34-B868-4583-8284-1343DBB984B0}"/>
                    </a:ext>
                  </a:extLst>
                </p:cNvPr>
                <p:cNvCxnSpPr/>
                <p:nvPr/>
              </p:nvCxnSpPr>
              <p:spPr>
                <a:xfrm flipV="1">
                  <a:off x="4124908" y="728700"/>
                  <a:ext cx="0" cy="252028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1" name="그룹 200">
                <a:extLst>
                  <a:ext uri="{FF2B5EF4-FFF2-40B4-BE49-F238E27FC236}">
                    <a16:creationId xmlns:a16="http://schemas.microsoft.com/office/drawing/2014/main" id="{898ACF35-F09D-43EF-2A19-BB3F2D1DC5D4}"/>
                  </a:ext>
                </a:extLst>
              </p:cNvPr>
              <p:cNvGrpSpPr/>
              <p:nvPr/>
            </p:nvGrpSpPr>
            <p:grpSpPr>
              <a:xfrm>
                <a:off x="5833829" y="728700"/>
                <a:ext cx="288032" cy="252028"/>
                <a:chOff x="3836876" y="728700"/>
                <a:chExt cx="288032" cy="252028"/>
              </a:xfrm>
            </p:grpSpPr>
            <p:cxnSp>
              <p:nvCxnSpPr>
                <p:cNvPr id="208" name="연결선: 꺾임 207">
                  <a:extLst>
                    <a:ext uri="{FF2B5EF4-FFF2-40B4-BE49-F238E27FC236}">
                      <a16:creationId xmlns:a16="http://schemas.microsoft.com/office/drawing/2014/main" id="{ABE87A13-3176-6EBD-1A73-48137EFA78F0}"/>
                    </a:ext>
                  </a:extLst>
                </p:cNvPr>
                <p:cNvCxnSpPr/>
                <p:nvPr/>
              </p:nvCxnSpPr>
              <p:spPr>
                <a:xfrm>
                  <a:off x="3836876" y="728700"/>
                  <a:ext cx="288032" cy="252028"/>
                </a:xfrm>
                <a:prstGeom prst="bentConnector3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9" name="직선 연결선 208">
                  <a:extLst>
                    <a:ext uri="{FF2B5EF4-FFF2-40B4-BE49-F238E27FC236}">
                      <a16:creationId xmlns:a16="http://schemas.microsoft.com/office/drawing/2014/main" id="{7FDE1DAC-30A8-C036-30B4-703D11857763}"/>
                    </a:ext>
                  </a:extLst>
                </p:cNvPr>
                <p:cNvCxnSpPr/>
                <p:nvPr/>
              </p:nvCxnSpPr>
              <p:spPr>
                <a:xfrm flipV="1">
                  <a:off x="4124908" y="728700"/>
                  <a:ext cx="0" cy="252028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2" name="그룹 201">
                <a:extLst>
                  <a:ext uri="{FF2B5EF4-FFF2-40B4-BE49-F238E27FC236}">
                    <a16:creationId xmlns:a16="http://schemas.microsoft.com/office/drawing/2014/main" id="{639D1C6F-BE45-B3FE-40CB-D7B9F5082244}"/>
                  </a:ext>
                </a:extLst>
              </p:cNvPr>
              <p:cNvGrpSpPr/>
              <p:nvPr/>
            </p:nvGrpSpPr>
            <p:grpSpPr>
              <a:xfrm>
                <a:off x="6119108" y="728700"/>
                <a:ext cx="288032" cy="252028"/>
                <a:chOff x="3836876" y="728700"/>
                <a:chExt cx="288032" cy="252028"/>
              </a:xfrm>
            </p:grpSpPr>
            <p:cxnSp>
              <p:nvCxnSpPr>
                <p:cNvPr id="206" name="연결선: 꺾임 205">
                  <a:extLst>
                    <a:ext uri="{FF2B5EF4-FFF2-40B4-BE49-F238E27FC236}">
                      <a16:creationId xmlns:a16="http://schemas.microsoft.com/office/drawing/2014/main" id="{84D7D83D-D988-A032-1532-CB04A425D315}"/>
                    </a:ext>
                  </a:extLst>
                </p:cNvPr>
                <p:cNvCxnSpPr/>
                <p:nvPr/>
              </p:nvCxnSpPr>
              <p:spPr>
                <a:xfrm>
                  <a:off x="3836876" y="728700"/>
                  <a:ext cx="288032" cy="252028"/>
                </a:xfrm>
                <a:prstGeom prst="bentConnector3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7" name="직선 연결선 206">
                  <a:extLst>
                    <a:ext uri="{FF2B5EF4-FFF2-40B4-BE49-F238E27FC236}">
                      <a16:creationId xmlns:a16="http://schemas.microsoft.com/office/drawing/2014/main" id="{2FB9D08D-363E-3DC4-69BF-9D1C9AD6A585}"/>
                    </a:ext>
                  </a:extLst>
                </p:cNvPr>
                <p:cNvCxnSpPr/>
                <p:nvPr/>
              </p:nvCxnSpPr>
              <p:spPr>
                <a:xfrm flipV="1">
                  <a:off x="4124908" y="728700"/>
                  <a:ext cx="0" cy="252028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3" name="그룹 202">
                <a:extLst>
                  <a:ext uri="{FF2B5EF4-FFF2-40B4-BE49-F238E27FC236}">
                    <a16:creationId xmlns:a16="http://schemas.microsoft.com/office/drawing/2014/main" id="{5FBDB884-9CD1-E53B-0C68-654A89544176}"/>
                  </a:ext>
                </a:extLst>
              </p:cNvPr>
              <p:cNvGrpSpPr/>
              <p:nvPr/>
            </p:nvGrpSpPr>
            <p:grpSpPr>
              <a:xfrm>
                <a:off x="6404387" y="728700"/>
                <a:ext cx="288032" cy="252028"/>
                <a:chOff x="3836876" y="728700"/>
                <a:chExt cx="288032" cy="252028"/>
              </a:xfrm>
            </p:grpSpPr>
            <p:cxnSp>
              <p:nvCxnSpPr>
                <p:cNvPr id="204" name="연결선: 꺾임 203">
                  <a:extLst>
                    <a:ext uri="{FF2B5EF4-FFF2-40B4-BE49-F238E27FC236}">
                      <a16:creationId xmlns:a16="http://schemas.microsoft.com/office/drawing/2014/main" id="{E469232D-08E4-2EDC-EF73-17E1DE028C04}"/>
                    </a:ext>
                  </a:extLst>
                </p:cNvPr>
                <p:cNvCxnSpPr/>
                <p:nvPr/>
              </p:nvCxnSpPr>
              <p:spPr>
                <a:xfrm>
                  <a:off x="3836876" y="728700"/>
                  <a:ext cx="288032" cy="252028"/>
                </a:xfrm>
                <a:prstGeom prst="bentConnector3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5" name="직선 연결선 204">
                  <a:extLst>
                    <a:ext uri="{FF2B5EF4-FFF2-40B4-BE49-F238E27FC236}">
                      <a16:creationId xmlns:a16="http://schemas.microsoft.com/office/drawing/2014/main" id="{F43A6831-7A17-1E50-18FE-639225DD5246}"/>
                    </a:ext>
                  </a:extLst>
                </p:cNvPr>
                <p:cNvCxnSpPr/>
                <p:nvPr/>
              </p:nvCxnSpPr>
              <p:spPr>
                <a:xfrm flipV="1">
                  <a:off x="4124908" y="728700"/>
                  <a:ext cx="0" cy="252028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24" name="그룹 223">
              <a:extLst>
                <a:ext uri="{FF2B5EF4-FFF2-40B4-BE49-F238E27FC236}">
                  <a16:creationId xmlns:a16="http://schemas.microsoft.com/office/drawing/2014/main" id="{9AA30FA0-29EA-A555-5F46-100B06CE6146}"/>
                </a:ext>
              </a:extLst>
            </p:cNvPr>
            <p:cNvGrpSpPr/>
            <p:nvPr/>
          </p:nvGrpSpPr>
          <p:grpSpPr>
            <a:xfrm>
              <a:off x="7359718" y="725109"/>
              <a:ext cx="504056" cy="252028"/>
              <a:chOff x="3836876" y="728700"/>
              <a:chExt cx="2855543" cy="252028"/>
            </a:xfrm>
          </p:grpSpPr>
          <p:grpSp>
            <p:nvGrpSpPr>
              <p:cNvPr id="225" name="그룹 224">
                <a:extLst>
                  <a:ext uri="{FF2B5EF4-FFF2-40B4-BE49-F238E27FC236}">
                    <a16:creationId xmlns:a16="http://schemas.microsoft.com/office/drawing/2014/main" id="{FC13490E-5D4D-EB14-89E8-BB78F0A134E2}"/>
                  </a:ext>
                </a:extLst>
              </p:cNvPr>
              <p:cNvGrpSpPr/>
              <p:nvPr/>
            </p:nvGrpSpPr>
            <p:grpSpPr>
              <a:xfrm>
                <a:off x="3836876" y="728700"/>
                <a:ext cx="288032" cy="252028"/>
                <a:chOff x="3836876" y="728700"/>
                <a:chExt cx="288032" cy="252028"/>
              </a:xfrm>
            </p:grpSpPr>
            <p:cxnSp>
              <p:nvCxnSpPr>
                <p:cNvPr id="253" name="연결선: 꺾임 252">
                  <a:extLst>
                    <a:ext uri="{FF2B5EF4-FFF2-40B4-BE49-F238E27FC236}">
                      <a16:creationId xmlns:a16="http://schemas.microsoft.com/office/drawing/2014/main" id="{C1C917CD-F9DD-0920-8D3E-25503C98AFF8}"/>
                    </a:ext>
                  </a:extLst>
                </p:cNvPr>
                <p:cNvCxnSpPr/>
                <p:nvPr/>
              </p:nvCxnSpPr>
              <p:spPr>
                <a:xfrm>
                  <a:off x="3836876" y="728700"/>
                  <a:ext cx="288032" cy="252028"/>
                </a:xfrm>
                <a:prstGeom prst="bentConnector3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4" name="직선 연결선 253">
                  <a:extLst>
                    <a:ext uri="{FF2B5EF4-FFF2-40B4-BE49-F238E27FC236}">
                      <a16:creationId xmlns:a16="http://schemas.microsoft.com/office/drawing/2014/main" id="{2A827346-13C9-B400-32F1-6A5F578D99A0}"/>
                    </a:ext>
                  </a:extLst>
                </p:cNvPr>
                <p:cNvCxnSpPr/>
                <p:nvPr/>
              </p:nvCxnSpPr>
              <p:spPr>
                <a:xfrm flipV="1">
                  <a:off x="4124908" y="728700"/>
                  <a:ext cx="0" cy="252028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26" name="그룹 225">
                <a:extLst>
                  <a:ext uri="{FF2B5EF4-FFF2-40B4-BE49-F238E27FC236}">
                    <a16:creationId xmlns:a16="http://schemas.microsoft.com/office/drawing/2014/main" id="{C697B88A-3469-F835-2D75-DE140309B74C}"/>
                  </a:ext>
                </a:extLst>
              </p:cNvPr>
              <p:cNvGrpSpPr/>
              <p:nvPr/>
            </p:nvGrpSpPr>
            <p:grpSpPr>
              <a:xfrm>
                <a:off x="4122155" y="728700"/>
                <a:ext cx="288032" cy="252028"/>
                <a:chOff x="3836876" y="728700"/>
                <a:chExt cx="288032" cy="252028"/>
              </a:xfrm>
            </p:grpSpPr>
            <p:cxnSp>
              <p:nvCxnSpPr>
                <p:cNvPr id="251" name="연결선: 꺾임 250">
                  <a:extLst>
                    <a:ext uri="{FF2B5EF4-FFF2-40B4-BE49-F238E27FC236}">
                      <a16:creationId xmlns:a16="http://schemas.microsoft.com/office/drawing/2014/main" id="{39E7FA38-82BB-0E55-4DB7-5BC442F57F3A}"/>
                    </a:ext>
                  </a:extLst>
                </p:cNvPr>
                <p:cNvCxnSpPr/>
                <p:nvPr/>
              </p:nvCxnSpPr>
              <p:spPr>
                <a:xfrm>
                  <a:off x="3836876" y="728700"/>
                  <a:ext cx="288032" cy="252028"/>
                </a:xfrm>
                <a:prstGeom prst="bentConnector3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2" name="직선 연결선 251">
                  <a:extLst>
                    <a:ext uri="{FF2B5EF4-FFF2-40B4-BE49-F238E27FC236}">
                      <a16:creationId xmlns:a16="http://schemas.microsoft.com/office/drawing/2014/main" id="{2122F066-AA73-3A96-1259-9A541B4C4ADC}"/>
                    </a:ext>
                  </a:extLst>
                </p:cNvPr>
                <p:cNvCxnSpPr/>
                <p:nvPr/>
              </p:nvCxnSpPr>
              <p:spPr>
                <a:xfrm flipV="1">
                  <a:off x="4124908" y="728700"/>
                  <a:ext cx="0" cy="252028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27" name="그룹 226">
                <a:extLst>
                  <a:ext uri="{FF2B5EF4-FFF2-40B4-BE49-F238E27FC236}">
                    <a16:creationId xmlns:a16="http://schemas.microsoft.com/office/drawing/2014/main" id="{CDA3C351-B973-42F0-4511-02EDC37579B2}"/>
                  </a:ext>
                </a:extLst>
              </p:cNvPr>
              <p:cNvGrpSpPr/>
              <p:nvPr/>
            </p:nvGrpSpPr>
            <p:grpSpPr>
              <a:xfrm>
                <a:off x="4407434" y="728700"/>
                <a:ext cx="288032" cy="252028"/>
                <a:chOff x="3836876" y="728700"/>
                <a:chExt cx="288032" cy="252028"/>
              </a:xfrm>
            </p:grpSpPr>
            <p:cxnSp>
              <p:nvCxnSpPr>
                <p:cNvPr id="249" name="연결선: 꺾임 248">
                  <a:extLst>
                    <a:ext uri="{FF2B5EF4-FFF2-40B4-BE49-F238E27FC236}">
                      <a16:creationId xmlns:a16="http://schemas.microsoft.com/office/drawing/2014/main" id="{437D0886-FC2D-6E80-DE3D-B13790AF80FA}"/>
                    </a:ext>
                  </a:extLst>
                </p:cNvPr>
                <p:cNvCxnSpPr/>
                <p:nvPr/>
              </p:nvCxnSpPr>
              <p:spPr>
                <a:xfrm>
                  <a:off x="3836876" y="728700"/>
                  <a:ext cx="288032" cy="252028"/>
                </a:xfrm>
                <a:prstGeom prst="bentConnector3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0" name="직선 연결선 249">
                  <a:extLst>
                    <a:ext uri="{FF2B5EF4-FFF2-40B4-BE49-F238E27FC236}">
                      <a16:creationId xmlns:a16="http://schemas.microsoft.com/office/drawing/2014/main" id="{9E7D2B12-974A-3815-B32C-3C2B1978780E}"/>
                    </a:ext>
                  </a:extLst>
                </p:cNvPr>
                <p:cNvCxnSpPr/>
                <p:nvPr/>
              </p:nvCxnSpPr>
              <p:spPr>
                <a:xfrm flipV="1">
                  <a:off x="4124908" y="728700"/>
                  <a:ext cx="0" cy="252028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28" name="그룹 227">
                <a:extLst>
                  <a:ext uri="{FF2B5EF4-FFF2-40B4-BE49-F238E27FC236}">
                    <a16:creationId xmlns:a16="http://schemas.microsoft.com/office/drawing/2014/main" id="{58105291-44E5-24BA-4BA1-7E8DC0560417}"/>
                  </a:ext>
                </a:extLst>
              </p:cNvPr>
              <p:cNvGrpSpPr/>
              <p:nvPr/>
            </p:nvGrpSpPr>
            <p:grpSpPr>
              <a:xfrm>
                <a:off x="4692713" y="728700"/>
                <a:ext cx="288032" cy="252028"/>
                <a:chOff x="3836876" y="728700"/>
                <a:chExt cx="288032" cy="252028"/>
              </a:xfrm>
            </p:grpSpPr>
            <p:cxnSp>
              <p:nvCxnSpPr>
                <p:cNvPr id="247" name="연결선: 꺾임 246">
                  <a:extLst>
                    <a:ext uri="{FF2B5EF4-FFF2-40B4-BE49-F238E27FC236}">
                      <a16:creationId xmlns:a16="http://schemas.microsoft.com/office/drawing/2014/main" id="{84EB7B37-1D10-0453-8AB8-2DBE7BA0474E}"/>
                    </a:ext>
                  </a:extLst>
                </p:cNvPr>
                <p:cNvCxnSpPr/>
                <p:nvPr/>
              </p:nvCxnSpPr>
              <p:spPr>
                <a:xfrm>
                  <a:off x="3836876" y="728700"/>
                  <a:ext cx="288032" cy="252028"/>
                </a:xfrm>
                <a:prstGeom prst="bentConnector3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8" name="직선 연결선 247">
                  <a:extLst>
                    <a:ext uri="{FF2B5EF4-FFF2-40B4-BE49-F238E27FC236}">
                      <a16:creationId xmlns:a16="http://schemas.microsoft.com/office/drawing/2014/main" id="{921255B6-11DE-8EAE-DD25-132AB73B0F28}"/>
                    </a:ext>
                  </a:extLst>
                </p:cNvPr>
                <p:cNvCxnSpPr/>
                <p:nvPr/>
              </p:nvCxnSpPr>
              <p:spPr>
                <a:xfrm flipV="1">
                  <a:off x="4124908" y="728700"/>
                  <a:ext cx="0" cy="252028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29" name="그룹 228">
                <a:extLst>
                  <a:ext uri="{FF2B5EF4-FFF2-40B4-BE49-F238E27FC236}">
                    <a16:creationId xmlns:a16="http://schemas.microsoft.com/office/drawing/2014/main" id="{8F19B240-79AC-5327-E2D4-1F0145871B52}"/>
                  </a:ext>
                </a:extLst>
              </p:cNvPr>
              <p:cNvGrpSpPr/>
              <p:nvPr/>
            </p:nvGrpSpPr>
            <p:grpSpPr>
              <a:xfrm>
                <a:off x="4977992" y="728700"/>
                <a:ext cx="288032" cy="252028"/>
                <a:chOff x="3836876" y="728700"/>
                <a:chExt cx="288032" cy="252028"/>
              </a:xfrm>
            </p:grpSpPr>
            <p:cxnSp>
              <p:nvCxnSpPr>
                <p:cNvPr id="245" name="연결선: 꺾임 244">
                  <a:extLst>
                    <a:ext uri="{FF2B5EF4-FFF2-40B4-BE49-F238E27FC236}">
                      <a16:creationId xmlns:a16="http://schemas.microsoft.com/office/drawing/2014/main" id="{BA946DE9-9FF2-ED97-5851-AE994305EBFA}"/>
                    </a:ext>
                  </a:extLst>
                </p:cNvPr>
                <p:cNvCxnSpPr/>
                <p:nvPr/>
              </p:nvCxnSpPr>
              <p:spPr>
                <a:xfrm>
                  <a:off x="3836876" y="728700"/>
                  <a:ext cx="288032" cy="252028"/>
                </a:xfrm>
                <a:prstGeom prst="bentConnector3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6" name="직선 연결선 245">
                  <a:extLst>
                    <a:ext uri="{FF2B5EF4-FFF2-40B4-BE49-F238E27FC236}">
                      <a16:creationId xmlns:a16="http://schemas.microsoft.com/office/drawing/2014/main" id="{4BEC7780-3D38-027F-3538-BC708B979DF1}"/>
                    </a:ext>
                  </a:extLst>
                </p:cNvPr>
                <p:cNvCxnSpPr/>
                <p:nvPr/>
              </p:nvCxnSpPr>
              <p:spPr>
                <a:xfrm flipV="1">
                  <a:off x="4124908" y="728700"/>
                  <a:ext cx="0" cy="252028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0" name="그룹 229">
                <a:extLst>
                  <a:ext uri="{FF2B5EF4-FFF2-40B4-BE49-F238E27FC236}">
                    <a16:creationId xmlns:a16="http://schemas.microsoft.com/office/drawing/2014/main" id="{1BF6E9D5-49BE-7C5A-563A-1B649B76239F}"/>
                  </a:ext>
                </a:extLst>
              </p:cNvPr>
              <p:cNvGrpSpPr/>
              <p:nvPr/>
            </p:nvGrpSpPr>
            <p:grpSpPr>
              <a:xfrm>
                <a:off x="5263271" y="728700"/>
                <a:ext cx="288032" cy="252028"/>
                <a:chOff x="3836876" y="728700"/>
                <a:chExt cx="288032" cy="252028"/>
              </a:xfrm>
            </p:grpSpPr>
            <p:cxnSp>
              <p:nvCxnSpPr>
                <p:cNvPr id="243" name="연결선: 꺾임 242">
                  <a:extLst>
                    <a:ext uri="{FF2B5EF4-FFF2-40B4-BE49-F238E27FC236}">
                      <a16:creationId xmlns:a16="http://schemas.microsoft.com/office/drawing/2014/main" id="{CFF06EAF-C933-D5CB-B16C-A93649475CD3}"/>
                    </a:ext>
                  </a:extLst>
                </p:cNvPr>
                <p:cNvCxnSpPr/>
                <p:nvPr/>
              </p:nvCxnSpPr>
              <p:spPr>
                <a:xfrm>
                  <a:off x="3836876" y="728700"/>
                  <a:ext cx="288032" cy="252028"/>
                </a:xfrm>
                <a:prstGeom prst="bentConnector3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4" name="직선 연결선 243">
                  <a:extLst>
                    <a:ext uri="{FF2B5EF4-FFF2-40B4-BE49-F238E27FC236}">
                      <a16:creationId xmlns:a16="http://schemas.microsoft.com/office/drawing/2014/main" id="{6FF8F77B-B814-940E-E621-52740EC3CC29}"/>
                    </a:ext>
                  </a:extLst>
                </p:cNvPr>
                <p:cNvCxnSpPr/>
                <p:nvPr/>
              </p:nvCxnSpPr>
              <p:spPr>
                <a:xfrm flipV="1">
                  <a:off x="4124908" y="728700"/>
                  <a:ext cx="0" cy="252028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1" name="그룹 230">
                <a:extLst>
                  <a:ext uri="{FF2B5EF4-FFF2-40B4-BE49-F238E27FC236}">
                    <a16:creationId xmlns:a16="http://schemas.microsoft.com/office/drawing/2014/main" id="{C9BDD63B-BA88-EAD9-8A75-7B67D4CFDF16}"/>
                  </a:ext>
                </a:extLst>
              </p:cNvPr>
              <p:cNvGrpSpPr/>
              <p:nvPr/>
            </p:nvGrpSpPr>
            <p:grpSpPr>
              <a:xfrm>
                <a:off x="5548550" y="728700"/>
                <a:ext cx="288032" cy="252028"/>
                <a:chOff x="3836876" y="728700"/>
                <a:chExt cx="288032" cy="252028"/>
              </a:xfrm>
            </p:grpSpPr>
            <p:cxnSp>
              <p:nvCxnSpPr>
                <p:cNvPr id="241" name="연결선: 꺾임 240">
                  <a:extLst>
                    <a:ext uri="{FF2B5EF4-FFF2-40B4-BE49-F238E27FC236}">
                      <a16:creationId xmlns:a16="http://schemas.microsoft.com/office/drawing/2014/main" id="{975E5C74-B386-9AB6-724F-A914A78A9D8E}"/>
                    </a:ext>
                  </a:extLst>
                </p:cNvPr>
                <p:cNvCxnSpPr/>
                <p:nvPr/>
              </p:nvCxnSpPr>
              <p:spPr>
                <a:xfrm>
                  <a:off x="3836876" y="728700"/>
                  <a:ext cx="288032" cy="252028"/>
                </a:xfrm>
                <a:prstGeom prst="bentConnector3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2" name="직선 연결선 241">
                  <a:extLst>
                    <a:ext uri="{FF2B5EF4-FFF2-40B4-BE49-F238E27FC236}">
                      <a16:creationId xmlns:a16="http://schemas.microsoft.com/office/drawing/2014/main" id="{C25D16DE-BEFD-FFF7-A651-3658BB8E5B15}"/>
                    </a:ext>
                  </a:extLst>
                </p:cNvPr>
                <p:cNvCxnSpPr/>
                <p:nvPr/>
              </p:nvCxnSpPr>
              <p:spPr>
                <a:xfrm flipV="1">
                  <a:off x="4124908" y="728700"/>
                  <a:ext cx="0" cy="252028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2" name="그룹 231">
                <a:extLst>
                  <a:ext uri="{FF2B5EF4-FFF2-40B4-BE49-F238E27FC236}">
                    <a16:creationId xmlns:a16="http://schemas.microsoft.com/office/drawing/2014/main" id="{48138893-A074-1446-CCDB-235D65FE7A71}"/>
                  </a:ext>
                </a:extLst>
              </p:cNvPr>
              <p:cNvGrpSpPr/>
              <p:nvPr/>
            </p:nvGrpSpPr>
            <p:grpSpPr>
              <a:xfrm>
                <a:off x="5833829" y="728700"/>
                <a:ext cx="288032" cy="252028"/>
                <a:chOff x="3836876" y="728700"/>
                <a:chExt cx="288032" cy="252028"/>
              </a:xfrm>
            </p:grpSpPr>
            <p:cxnSp>
              <p:nvCxnSpPr>
                <p:cNvPr id="239" name="연결선: 꺾임 238">
                  <a:extLst>
                    <a:ext uri="{FF2B5EF4-FFF2-40B4-BE49-F238E27FC236}">
                      <a16:creationId xmlns:a16="http://schemas.microsoft.com/office/drawing/2014/main" id="{E7A14F5B-4AC6-34F8-2EAB-DE82995840CF}"/>
                    </a:ext>
                  </a:extLst>
                </p:cNvPr>
                <p:cNvCxnSpPr/>
                <p:nvPr/>
              </p:nvCxnSpPr>
              <p:spPr>
                <a:xfrm>
                  <a:off x="3836876" y="728700"/>
                  <a:ext cx="288032" cy="252028"/>
                </a:xfrm>
                <a:prstGeom prst="bentConnector3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0" name="직선 연결선 239">
                  <a:extLst>
                    <a:ext uri="{FF2B5EF4-FFF2-40B4-BE49-F238E27FC236}">
                      <a16:creationId xmlns:a16="http://schemas.microsoft.com/office/drawing/2014/main" id="{CE456771-1E52-6811-7E6D-690555F5920A}"/>
                    </a:ext>
                  </a:extLst>
                </p:cNvPr>
                <p:cNvCxnSpPr/>
                <p:nvPr/>
              </p:nvCxnSpPr>
              <p:spPr>
                <a:xfrm flipV="1">
                  <a:off x="4124908" y="728700"/>
                  <a:ext cx="0" cy="252028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3" name="그룹 232">
                <a:extLst>
                  <a:ext uri="{FF2B5EF4-FFF2-40B4-BE49-F238E27FC236}">
                    <a16:creationId xmlns:a16="http://schemas.microsoft.com/office/drawing/2014/main" id="{9FDDA91C-B8A4-4E2D-7358-71002BF36E36}"/>
                  </a:ext>
                </a:extLst>
              </p:cNvPr>
              <p:cNvGrpSpPr/>
              <p:nvPr/>
            </p:nvGrpSpPr>
            <p:grpSpPr>
              <a:xfrm>
                <a:off x="6119108" y="728700"/>
                <a:ext cx="288032" cy="252028"/>
                <a:chOff x="3836876" y="728700"/>
                <a:chExt cx="288032" cy="252028"/>
              </a:xfrm>
            </p:grpSpPr>
            <p:cxnSp>
              <p:nvCxnSpPr>
                <p:cNvPr id="237" name="연결선: 꺾임 236">
                  <a:extLst>
                    <a:ext uri="{FF2B5EF4-FFF2-40B4-BE49-F238E27FC236}">
                      <a16:creationId xmlns:a16="http://schemas.microsoft.com/office/drawing/2014/main" id="{6DEECAE2-157D-7E5E-6572-356F3358C845}"/>
                    </a:ext>
                  </a:extLst>
                </p:cNvPr>
                <p:cNvCxnSpPr/>
                <p:nvPr/>
              </p:nvCxnSpPr>
              <p:spPr>
                <a:xfrm>
                  <a:off x="3836876" y="728700"/>
                  <a:ext cx="288032" cy="252028"/>
                </a:xfrm>
                <a:prstGeom prst="bentConnector3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8" name="직선 연결선 237">
                  <a:extLst>
                    <a:ext uri="{FF2B5EF4-FFF2-40B4-BE49-F238E27FC236}">
                      <a16:creationId xmlns:a16="http://schemas.microsoft.com/office/drawing/2014/main" id="{21F54828-BB93-E536-BE16-5A484867F1E8}"/>
                    </a:ext>
                  </a:extLst>
                </p:cNvPr>
                <p:cNvCxnSpPr/>
                <p:nvPr/>
              </p:nvCxnSpPr>
              <p:spPr>
                <a:xfrm flipV="1">
                  <a:off x="4124908" y="728700"/>
                  <a:ext cx="0" cy="252028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4" name="그룹 233">
                <a:extLst>
                  <a:ext uri="{FF2B5EF4-FFF2-40B4-BE49-F238E27FC236}">
                    <a16:creationId xmlns:a16="http://schemas.microsoft.com/office/drawing/2014/main" id="{FF28DE70-8680-D51C-1E26-2A6152F47F18}"/>
                  </a:ext>
                </a:extLst>
              </p:cNvPr>
              <p:cNvGrpSpPr/>
              <p:nvPr/>
            </p:nvGrpSpPr>
            <p:grpSpPr>
              <a:xfrm>
                <a:off x="6404387" y="728700"/>
                <a:ext cx="288032" cy="252028"/>
                <a:chOff x="3836876" y="728700"/>
                <a:chExt cx="288032" cy="252028"/>
              </a:xfrm>
            </p:grpSpPr>
            <p:cxnSp>
              <p:nvCxnSpPr>
                <p:cNvPr id="235" name="연결선: 꺾임 234">
                  <a:extLst>
                    <a:ext uri="{FF2B5EF4-FFF2-40B4-BE49-F238E27FC236}">
                      <a16:creationId xmlns:a16="http://schemas.microsoft.com/office/drawing/2014/main" id="{7309E4B4-A75A-512D-14CE-3A1EB23AD718}"/>
                    </a:ext>
                  </a:extLst>
                </p:cNvPr>
                <p:cNvCxnSpPr/>
                <p:nvPr/>
              </p:nvCxnSpPr>
              <p:spPr>
                <a:xfrm>
                  <a:off x="3836876" y="728700"/>
                  <a:ext cx="288032" cy="252028"/>
                </a:xfrm>
                <a:prstGeom prst="bentConnector3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6" name="직선 연결선 235">
                  <a:extLst>
                    <a:ext uri="{FF2B5EF4-FFF2-40B4-BE49-F238E27FC236}">
                      <a16:creationId xmlns:a16="http://schemas.microsoft.com/office/drawing/2014/main" id="{0C8F7134-B4DD-3431-6804-C4B2FAB64E58}"/>
                    </a:ext>
                  </a:extLst>
                </p:cNvPr>
                <p:cNvCxnSpPr/>
                <p:nvPr/>
              </p:nvCxnSpPr>
              <p:spPr>
                <a:xfrm flipV="1">
                  <a:off x="4124908" y="728700"/>
                  <a:ext cx="0" cy="252028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55" name="그룹 254">
              <a:extLst>
                <a:ext uri="{FF2B5EF4-FFF2-40B4-BE49-F238E27FC236}">
                  <a16:creationId xmlns:a16="http://schemas.microsoft.com/office/drawing/2014/main" id="{D1F78AC4-6AB5-7C98-457C-E6B01461E1B6}"/>
                </a:ext>
              </a:extLst>
            </p:cNvPr>
            <p:cNvGrpSpPr/>
            <p:nvPr/>
          </p:nvGrpSpPr>
          <p:grpSpPr>
            <a:xfrm>
              <a:off x="7862981" y="724596"/>
              <a:ext cx="504056" cy="252028"/>
              <a:chOff x="3836876" y="728700"/>
              <a:chExt cx="2855543" cy="252028"/>
            </a:xfrm>
          </p:grpSpPr>
          <p:grpSp>
            <p:nvGrpSpPr>
              <p:cNvPr id="256" name="그룹 255">
                <a:extLst>
                  <a:ext uri="{FF2B5EF4-FFF2-40B4-BE49-F238E27FC236}">
                    <a16:creationId xmlns:a16="http://schemas.microsoft.com/office/drawing/2014/main" id="{7C7193BA-918B-0793-B05B-65CDAE7E37E0}"/>
                  </a:ext>
                </a:extLst>
              </p:cNvPr>
              <p:cNvGrpSpPr/>
              <p:nvPr/>
            </p:nvGrpSpPr>
            <p:grpSpPr>
              <a:xfrm>
                <a:off x="3836876" y="728700"/>
                <a:ext cx="288032" cy="252028"/>
                <a:chOff x="3836876" y="728700"/>
                <a:chExt cx="288032" cy="252028"/>
              </a:xfrm>
            </p:grpSpPr>
            <p:cxnSp>
              <p:nvCxnSpPr>
                <p:cNvPr id="284" name="연결선: 꺾임 283">
                  <a:extLst>
                    <a:ext uri="{FF2B5EF4-FFF2-40B4-BE49-F238E27FC236}">
                      <a16:creationId xmlns:a16="http://schemas.microsoft.com/office/drawing/2014/main" id="{53DE3150-64B1-45FC-B1DE-8C6ACA8E2462}"/>
                    </a:ext>
                  </a:extLst>
                </p:cNvPr>
                <p:cNvCxnSpPr/>
                <p:nvPr/>
              </p:nvCxnSpPr>
              <p:spPr>
                <a:xfrm>
                  <a:off x="3836876" y="728700"/>
                  <a:ext cx="288032" cy="252028"/>
                </a:xfrm>
                <a:prstGeom prst="bentConnector3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5" name="직선 연결선 284">
                  <a:extLst>
                    <a:ext uri="{FF2B5EF4-FFF2-40B4-BE49-F238E27FC236}">
                      <a16:creationId xmlns:a16="http://schemas.microsoft.com/office/drawing/2014/main" id="{59435587-3240-2D21-A39D-98CDF80A4B8B}"/>
                    </a:ext>
                  </a:extLst>
                </p:cNvPr>
                <p:cNvCxnSpPr/>
                <p:nvPr/>
              </p:nvCxnSpPr>
              <p:spPr>
                <a:xfrm flipV="1">
                  <a:off x="4124908" y="728700"/>
                  <a:ext cx="0" cy="252028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57" name="그룹 256">
                <a:extLst>
                  <a:ext uri="{FF2B5EF4-FFF2-40B4-BE49-F238E27FC236}">
                    <a16:creationId xmlns:a16="http://schemas.microsoft.com/office/drawing/2014/main" id="{8C4100B1-DA2F-41C9-A94B-FE2627324257}"/>
                  </a:ext>
                </a:extLst>
              </p:cNvPr>
              <p:cNvGrpSpPr/>
              <p:nvPr/>
            </p:nvGrpSpPr>
            <p:grpSpPr>
              <a:xfrm>
                <a:off x="4122155" y="728700"/>
                <a:ext cx="288032" cy="252028"/>
                <a:chOff x="3836876" y="728700"/>
                <a:chExt cx="288032" cy="252028"/>
              </a:xfrm>
            </p:grpSpPr>
            <p:cxnSp>
              <p:nvCxnSpPr>
                <p:cNvPr id="282" name="연결선: 꺾임 281">
                  <a:extLst>
                    <a:ext uri="{FF2B5EF4-FFF2-40B4-BE49-F238E27FC236}">
                      <a16:creationId xmlns:a16="http://schemas.microsoft.com/office/drawing/2014/main" id="{A8621A1D-373E-149A-B174-20D2CCDC41B8}"/>
                    </a:ext>
                  </a:extLst>
                </p:cNvPr>
                <p:cNvCxnSpPr/>
                <p:nvPr/>
              </p:nvCxnSpPr>
              <p:spPr>
                <a:xfrm>
                  <a:off x="3836876" y="728700"/>
                  <a:ext cx="288032" cy="252028"/>
                </a:xfrm>
                <a:prstGeom prst="bentConnector3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3" name="직선 연결선 282">
                  <a:extLst>
                    <a:ext uri="{FF2B5EF4-FFF2-40B4-BE49-F238E27FC236}">
                      <a16:creationId xmlns:a16="http://schemas.microsoft.com/office/drawing/2014/main" id="{72B47D06-CD4B-FA6E-71A7-B85A7B6D292B}"/>
                    </a:ext>
                  </a:extLst>
                </p:cNvPr>
                <p:cNvCxnSpPr/>
                <p:nvPr/>
              </p:nvCxnSpPr>
              <p:spPr>
                <a:xfrm flipV="1">
                  <a:off x="4124908" y="728700"/>
                  <a:ext cx="0" cy="252028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58" name="그룹 257">
                <a:extLst>
                  <a:ext uri="{FF2B5EF4-FFF2-40B4-BE49-F238E27FC236}">
                    <a16:creationId xmlns:a16="http://schemas.microsoft.com/office/drawing/2014/main" id="{BEA31535-CA2D-59A4-B846-4AA6CADF2040}"/>
                  </a:ext>
                </a:extLst>
              </p:cNvPr>
              <p:cNvGrpSpPr/>
              <p:nvPr/>
            </p:nvGrpSpPr>
            <p:grpSpPr>
              <a:xfrm>
                <a:off x="4407434" y="728700"/>
                <a:ext cx="288032" cy="252028"/>
                <a:chOff x="3836876" y="728700"/>
                <a:chExt cx="288032" cy="252028"/>
              </a:xfrm>
            </p:grpSpPr>
            <p:cxnSp>
              <p:nvCxnSpPr>
                <p:cNvPr id="280" name="연결선: 꺾임 279">
                  <a:extLst>
                    <a:ext uri="{FF2B5EF4-FFF2-40B4-BE49-F238E27FC236}">
                      <a16:creationId xmlns:a16="http://schemas.microsoft.com/office/drawing/2014/main" id="{24B97A52-0F24-4AB7-9CE7-B337521AB1AD}"/>
                    </a:ext>
                  </a:extLst>
                </p:cNvPr>
                <p:cNvCxnSpPr/>
                <p:nvPr/>
              </p:nvCxnSpPr>
              <p:spPr>
                <a:xfrm>
                  <a:off x="3836876" y="728700"/>
                  <a:ext cx="288032" cy="252028"/>
                </a:xfrm>
                <a:prstGeom prst="bentConnector3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1" name="직선 연결선 280">
                  <a:extLst>
                    <a:ext uri="{FF2B5EF4-FFF2-40B4-BE49-F238E27FC236}">
                      <a16:creationId xmlns:a16="http://schemas.microsoft.com/office/drawing/2014/main" id="{7F123110-69A8-B1F9-C0BB-A8E050E58335}"/>
                    </a:ext>
                  </a:extLst>
                </p:cNvPr>
                <p:cNvCxnSpPr/>
                <p:nvPr/>
              </p:nvCxnSpPr>
              <p:spPr>
                <a:xfrm flipV="1">
                  <a:off x="4124908" y="728700"/>
                  <a:ext cx="0" cy="252028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59" name="그룹 258">
                <a:extLst>
                  <a:ext uri="{FF2B5EF4-FFF2-40B4-BE49-F238E27FC236}">
                    <a16:creationId xmlns:a16="http://schemas.microsoft.com/office/drawing/2014/main" id="{8B51BA37-EE08-A8BA-1099-32E622A50E45}"/>
                  </a:ext>
                </a:extLst>
              </p:cNvPr>
              <p:cNvGrpSpPr/>
              <p:nvPr/>
            </p:nvGrpSpPr>
            <p:grpSpPr>
              <a:xfrm>
                <a:off x="4692713" y="728700"/>
                <a:ext cx="288032" cy="252028"/>
                <a:chOff x="3836876" y="728700"/>
                <a:chExt cx="288032" cy="252028"/>
              </a:xfrm>
            </p:grpSpPr>
            <p:cxnSp>
              <p:nvCxnSpPr>
                <p:cNvPr id="278" name="연결선: 꺾임 277">
                  <a:extLst>
                    <a:ext uri="{FF2B5EF4-FFF2-40B4-BE49-F238E27FC236}">
                      <a16:creationId xmlns:a16="http://schemas.microsoft.com/office/drawing/2014/main" id="{54BABD85-03FC-6254-101C-7342D990B07D}"/>
                    </a:ext>
                  </a:extLst>
                </p:cNvPr>
                <p:cNvCxnSpPr/>
                <p:nvPr/>
              </p:nvCxnSpPr>
              <p:spPr>
                <a:xfrm>
                  <a:off x="3836876" y="728700"/>
                  <a:ext cx="288032" cy="252028"/>
                </a:xfrm>
                <a:prstGeom prst="bentConnector3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9" name="직선 연결선 278">
                  <a:extLst>
                    <a:ext uri="{FF2B5EF4-FFF2-40B4-BE49-F238E27FC236}">
                      <a16:creationId xmlns:a16="http://schemas.microsoft.com/office/drawing/2014/main" id="{42C2BDB5-D862-21EF-92DC-3F3FBD2FD791}"/>
                    </a:ext>
                  </a:extLst>
                </p:cNvPr>
                <p:cNvCxnSpPr/>
                <p:nvPr/>
              </p:nvCxnSpPr>
              <p:spPr>
                <a:xfrm flipV="1">
                  <a:off x="4124908" y="728700"/>
                  <a:ext cx="0" cy="252028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60" name="그룹 259">
                <a:extLst>
                  <a:ext uri="{FF2B5EF4-FFF2-40B4-BE49-F238E27FC236}">
                    <a16:creationId xmlns:a16="http://schemas.microsoft.com/office/drawing/2014/main" id="{0CB193B5-0D9A-0360-CEB2-2DB84C6B86B9}"/>
                  </a:ext>
                </a:extLst>
              </p:cNvPr>
              <p:cNvGrpSpPr/>
              <p:nvPr/>
            </p:nvGrpSpPr>
            <p:grpSpPr>
              <a:xfrm>
                <a:off x="4977992" y="728700"/>
                <a:ext cx="288032" cy="252028"/>
                <a:chOff x="3836876" y="728700"/>
                <a:chExt cx="288032" cy="252028"/>
              </a:xfrm>
            </p:grpSpPr>
            <p:cxnSp>
              <p:nvCxnSpPr>
                <p:cNvPr id="276" name="연결선: 꺾임 275">
                  <a:extLst>
                    <a:ext uri="{FF2B5EF4-FFF2-40B4-BE49-F238E27FC236}">
                      <a16:creationId xmlns:a16="http://schemas.microsoft.com/office/drawing/2014/main" id="{F87561ED-7A28-E587-1A40-E5EA7ACFD1E0}"/>
                    </a:ext>
                  </a:extLst>
                </p:cNvPr>
                <p:cNvCxnSpPr/>
                <p:nvPr/>
              </p:nvCxnSpPr>
              <p:spPr>
                <a:xfrm>
                  <a:off x="3836876" y="728700"/>
                  <a:ext cx="288032" cy="252028"/>
                </a:xfrm>
                <a:prstGeom prst="bentConnector3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7" name="직선 연결선 276">
                  <a:extLst>
                    <a:ext uri="{FF2B5EF4-FFF2-40B4-BE49-F238E27FC236}">
                      <a16:creationId xmlns:a16="http://schemas.microsoft.com/office/drawing/2014/main" id="{CD7D3EEC-E739-C650-7DD5-0E632E99BD69}"/>
                    </a:ext>
                  </a:extLst>
                </p:cNvPr>
                <p:cNvCxnSpPr/>
                <p:nvPr/>
              </p:nvCxnSpPr>
              <p:spPr>
                <a:xfrm flipV="1">
                  <a:off x="4124908" y="728700"/>
                  <a:ext cx="0" cy="252028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61" name="그룹 260">
                <a:extLst>
                  <a:ext uri="{FF2B5EF4-FFF2-40B4-BE49-F238E27FC236}">
                    <a16:creationId xmlns:a16="http://schemas.microsoft.com/office/drawing/2014/main" id="{558E881D-8789-AA75-DFFA-F0EF49774457}"/>
                  </a:ext>
                </a:extLst>
              </p:cNvPr>
              <p:cNvGrpSpPr/>
              <p:nvPr/>
            </p:nvGrpSpPr>
            <p:grpSpPr>
              <a:xfrm>
                <a:off x="5263271" y="728700"/>
                <a:ext cx="288032" cy="252028"/>
                <a:chOff x="3836876" y="728700"/>
                <a:chExt cx="288032" cy="252028"/>
              </a:xfrm>
            </p:grpSpPr>
            <p:cxnSp>
              <p:nvCxnSpPr>
                <p:cNvPr id="274" name="연결선: 꺾임 273">
                  <a:extLst>
                    <a:ext uri="{FF2B5EF4-FFF2-40B4-BE49-F238E27FC236}">
                      <a16:creationId xmlns:a16="http://schemas.microsoft.com/office/drawing/2014/main" id="{E59E7905-FB3B-8EE8-31AE-4C112039BAFA}"/>
                    </a:ext>
                  </a:extLst>
                </p:cNvPr>
                <p:cNvCxnSpPr/>
                <p:nvPr/>
              </p:nvCxnSpPr>
              <p:spPr>
                <a:xfrm>
                  <a:off x="3836876" y="728700"/>
                  <a:ext cx="288032" cy="252028"/>
                </a:xfrm>
                <a:prstGeom prst="bentConnector3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5" name="직선 연결선 274">
                  <a:extLst>
                    <a:ext uri="{FF2B5EF4-FFF2-40B4-BE49-F238E27FC236}">
                      <a16:creationId xmlns:a16="http://schemas.microsoft.com/office/drawing/2014/main" id="{A4EDAD21-CA54-983A-749C-5A91F9464C72}"/>
                    </a:ext>
                  </a:extLst>
                </p:cNvPr>
                <p:cNvCxnSpPr/>
                <p:nvPr/>
              </p:nvCxnSpPr>
              <p:spPr>
                <a:xfrm flipV="1">
                  <a:off x="4124908" y="728700"/>
                  <a:ext cx="0" cy="252028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62" name="그룹 261">
                <a:extLst>
                  <a:ext uri="{FF2B5EF4-FFF2-40B4-BE49-F238E27FC236}">
                    <a16:creationId xmlns:a16="http://schemas.microsoft.com/office/drawing/2014/main" id="{E8565665-D409-2656-EDFC-7D5F14D630FF}"/>
                  </a:ext>
                </a:extLst>
              </p:cNvPr>
              <p:cNvGrpSpPr/>
              <p:nvPr/>
            </p:nvGrpSpPr>
            <p:grpSpPr>
              <a:xfrm>
                <a:off x="5548550" y="728700"/>
                <a:ext cx="288032" cy="252028"/>
                <a:chOff x="3836876" y="728700"/>
                <a:chExt cx="288032" cy="252028"/>
              </a:xfrm>
            </p:grpSpPr>
            <p:cxnSp>
              <p:nvCxnSpPr>
                <p:cNvPr id="272" name="연결선: 꺾임 271">
                  <a:extLst>
                    <a:ext uri="{FF2B5EF4-FFF2-40B4-BE49-F238E27FC236}">
                      <a16:creationId xmlns:a16="http://schemas.microsoft.com/office/drawing/2014/main" id="{E5312886-7558-9E3E-A908-D51FFEE0E53B}"/>
                    </a:ext>
                  </a:extLst>
                </p:cNvPr>
                <p:cNvCxnSpPr/>
                <p:nvPr/>
              </p:nvCxnSpPr>
              <p:spPr>
                <a:xfrm>
                  <a:off x="3836876" y="728700"/>
                  <a:ext cx="288032" cy="252028"/>
                </a:xfrm>
                <a:prstGeom prst="bentConnector3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3" name="직선 연결선 272">
                  <a:extLst>
                    <a:ext uri="{FF2B5EF4-FFF2-40B4-BE49-F238E27FC236}">
                      <a16:creationId xmlns:a16="http://schemas.microsoft.com/office/drawing/2014/main" id="{537D710F-C6E2-BE85-6E35-9703EE105C8C}"/>
                    </a:ext>
                  </a:extLst>
                </p:cNvPr>
                <p:cNvCxnSpPr/>
                <p:nvPr/>
              </p:nvCxnSpPr>
              <p:spPr>
                <a:xfrm flipV="1">
                  <a:off x="4124908" y="728700"/>
                  <a:ext cx="0" cy="252028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63" name="그룹 262">
                <a:extLst>
                  <a:ext uri="{FF2B5EF4-FFF2-40B4-BE49-F238E27FC236}">
                    <a16:creationId xmlns:a16="http://schemas.microsoft.com/office/drawing/2014/main" id="{ECF36D0B-E6B9-4460-2257-E9B21732F785}"/>
                  </a:ext>
                </a:extLst>
              </p:cNvPr>
              <p:cNvGrpSpPr/>
              <p:nvPr/>
            </p:nvGrpSpPr>
            <p:grpSpPr>
              <a:xfrm>
                <a:off x="5833829" y="728700"/>
                <a:ext cx="288032" cy="252028"/>
                <a:chOff x="3836876" y="728700"/>
                <a:chExt cx="288032" cy="252028"/>
              </a:xfrm>
            </p:grpSpPr>
            <p:cxnSp>
              <p:nvCxnSpPr>
                <p:cNvPr id="270" name="연결선: 꺾임 269">
                  <a:extLst>
                    <a:ext uri="{FF2B5EF4-FFF2-40B4-BE49-F238E27FC236}">
                      <a16:creationId xmlns:a16="http://schemas.microsoft.com/office/drawing/2014/main" id="{B13A0FF5-D2E3-B7E6-77BD-7E5819868E7A}"/>
                    </a:ext>
                  </a:extLst>
                </p:cNvPr>
                <p:cNvCxnSpPr/>
                <p:nvPr/>
              </p:nvCxnSpPr>
              <p:spPr>
                <a:xfrm>
                  <a:off x="3836876" y="728700"/>
                  <a:ext cx="288032" cy="252028"/>
                </a:xfrm>
                <a:prstGeom prst="bentConnector3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1" name="직선 연결선 270">
                  <a:extLst>
                    <a:ext uri="{FF2B5EF4-FFF2-40B4-BE49-F238E27FC236}">
                      <a16:creationId xmlns:a16="http://schemas.microsoft.com/office/drawing/2014/main" id="{0ED978B5-8BF7-CED2-0086-3C2F61E9DC61}"/>
                    </a:ext>
                  </a:extLst>
                </p:cNvPr>
                <p:cNvCxnSpPr/>
                <p:nvPr/>
              </p:nvCxnSpPr>
              <p:spPr>
                <a:xfrm flipV="1">
                  <a:off x="4124908" y="728700"/>
                  <a:ext cx="0" cy="252028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64" name="그룹 263">
                <a:extLst>
                  <a:ext uri="{FF2B5EF4-FFF2-40B4-BE49-F238E27FC236}">
                    <a16:creationId xmlns:a16="http://schemas.microsoft.com/office/drawing/2014/main" id="{DE8456D7-8211-E62B-C9CA-CC76B4AE02A7}"/>
                  </a:ext>
                </a:extLst>
              </p:cNvPr>
              <p:cNvGrpSpPr/>
              <p:nvPr/>
            </p:nvGrpSpPr>
            <p:grpSpPr>
              <a:xfrm>
                <a:off x="6119108" y="728700"/>
                <a:ext cx="288032" cy="252028"/>
                <a:chOff x="3836876" y="728700"/>
                <a:chExt cx="288032" cy="252028"/>
              </a:xfrm>
            </p:grpSpPr>
            <p:cxnSp>
              <p:nvCxnSpPr>
                <p:cNvPr id="268" name="연결선: 꺾임 267">
                  <a:extLst>
                    <a:ext uri="{FF2B5EF4-FFF2-40B4-BE49-F238E27FC236}">
                      <a16:creationId xmlns:a16="http://schemas.microsoft.com/office/drawing/2014/main" id="{18D3A4BB-B4BB-12E4-8F96-213392A5A291}"/>
                    </a:ext>
                  </a:extLst>
                </p:cNvPr>
                <p:cNvCxnSpPr/>
                <p:nvPr/>
              </p:nvCxnSpPr>
              <p:spPr>
                <a:xfrm>
                  <a:off x="3836876" y="728700"/>
                  <a:ext cx="288032" cy="252028"/>
                </a:xfrm>
                <a:prstGeom prst="bentConnector3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9" name="직선 연결선 268">
                  <a:extLst>
                    <a:ext uri="{FF2B5EF4-FFF2-40B4-BE49-F238E27FC236}">
                      <a16:creationId xmlns:a16="http://schemas.microsoft.com/office/drawing/2014/main" id="{4AB94793-A992-0896-CA92-17127DF27648}"/>
                    </a:ext>
                  </a:extLst>
                </p:cNvPr>
                <p:cNvCxnSpPr/>
                <p:nvPr/>
              </p:nvCxnSpPr>
              <p:spPr>
                <a:xfrm flipV="1">
                  <a:off x="4124908" y="728700"/>
                  <a:ext cx="0" cy="252028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65" name="그룹 264">
                <a:extLst>
                  <a:ext uri="{FF2B5EF4-FFF2-40B4-BE49-F238E27FC236}">
                    <a16:creationId xmlns:a16="http://schemas.microsoft.com/office/drawing/2014/main" id="{F05E3554-539A-FABF-6818-8B184A12D3B8}"/>
                  </a:ext>
                </a:extLst>
              </p:cNvPr>
              <p:cNvGrpSpPr/>
              <p:nvPr/>
            </p:nvGrpSpPr>
            <p:grpSpPr>
              <a:xfrm>
                <a:off x="6404387" y="728700"/>
                <a:ext cx="288032" cy="252028"/>
                <a:chOff x="3836876" y="728700"/>
                <a:chExt cx="288032" cy="252028"/>
              </a:xfrm>
            </p:grpSpPr>
            <p:cxnSp>
              <p:nvCxnSpPr>
                <p:cNvPr id="266" name="연결선: 꺾임 265">
                  <a:extLst>
                    <a:ext uri="{FF2B5EF4-FFF2-40B4-BE49-F238E27FC236}">
                      <a16:creationId xmlns:a16="http://schemas.microsoft.com/office/drawing/2014/main" id="{54471BF4-E1B6-FF71-B475-74828BED8265}"/>
                    </a:ext>
                  </a:extLst>
                </p:cNvPr>
                <p:cNvCxnSpPr/>
                <p:nvPr/>
              </p:nvCxnSpPr>
              <p:spPr>
                <a:xfrm>
                  <a:off x="3836876" y="728700"/>
                  <a:ext cx="288032" cy="252028"/>
                </a:xfrm>
                <a:prstGeom prst="bentConnector3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7" name="직선 연결선 266">
                  <a:extLst>
                    <a:ext uri="{FF2B5EF4-FFF2-40B4-BE49-F238E27FC236}">
                      <a16:creationId xmlns:a16="http://schemas.microsoft.com/office/drawing/2014/main" id="{6A537A87-2664-F4C6-77BC-8F278341970F}"/>
                    </a:ext>
                  </a:extLst>
                </p:cNvPr>
                <p:cNvCxnSpPr/>
                <p:nvPr/>
              </p:nvCxnSpPr>
              <p:spPr>
                <a:xfrm flipV="1">
                  <a:off x="4124908" y="728700"/>
                  <a:ext cx="0" cy="252028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86" name="그룹 285">
              <a:extLst>
                <a:ext uri="{FF2B5EF4-FFF2-40B4-BE49-F238E27FC236}">
                  <a16:creationId xmlns:a16="http://schemas.microsoft.com/office/drawing/2014/main" id="{BF750754-3ED0-169D-97CE-3DBB6A3CC4C0}"/>
                </a:ext>
              </a:extLst>
            </p:cNvPr>
            <p:cNvGrpSpPr/>
            <p:nvPr/>
          </p:nvGrpSpPr>
          <p:grpSpPr>
            <a:xfrm>
              <a:off x="8366244" y="724083"/>
              <a:ext cx="504056" cy="252028"/>
              <a:chOff x="3836876" y="728700"/>
              <a:chExt cx="2855543" cy="252028"/>
            </a:xfrm>
          </p:grpSpPr>
          <p:grpSp>
            <p:nvGrpSpPr>
              <p:cNvPr id="287" name="그룹 286">
                <a:extLst>
                  <a:ext uri="{FF2B5EF4-FFF2-40B4-BE49-F238E27FC236}">
                    <a16:creationId xmlns:a16="http://schemas.microsoft.com/office/drawing/2014/main" id="{FA3EFA94-D956-3458-9247-30C17C170218}"/>
                  </a:ext>
                </a:extLst>
              </p:cNvPr>
              <p:cNvGrpSpPr/>
              <p:nvPr/>
            </p:nvGrpSpPr>
            <p:grpSpPr>
              <a:xfrm>
                <a:off x="3836876" y="728700"/>
                <a:ext cx="288032" cy="252028"/>
                <a:chOff x="3836876" y="728700"/>
                <a:chExt cx="288032" cy="252028"/>
              </a:xfrm>
            </p:grpSpPr>
            <p:cxnSp>
              <p:nvCxnSpPr>
                <p:cNvPr id="315" name="연결선: 꺾임 314">
                  <a:extLst>
                    <a:ext uri="{FF2B5EF4-FFF2-40B4-BE49-F238E27FC236}">
                      <a16:creationId xmlns:a16="http://schemas.microsoft.com/office/drawing/2014/main" id="{BE43D2D8-4E44-BD37-B90D-D858D6B702CF}"/>
                    </a:ext>
                  </a:extLst>
                </p:cNvPr>
                <p:cNvCxnSpPr/>
                <p:nvPr/>
              </p:nvCxnSpPr>
              <p:spPr>
                <a:xfrm>
                  <a:off x="3836876" y="728700"/>
                  <a:ext cx="288032" cy="252028"/>
                </a:xfrm>
                <a:prstGeom prst="bentConnector3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6" name="직선 연결선 315">
                  <a:extLst>
                    <a:ext uri="{FF2B5EF4-FFF2-40B4-BE49-F238E27FC236}">
                      <a16:creationId xmlns:a16="http://schemas.microsoft.com/office/drawing/2014/main" id="{5C5EFD4C-9621-E4E0-0773-AEF95CA13422}"/>
                    </a:ext>
                  </a:extLst>
                </p:cNvPr>
                <p:cNvCxnSpPr/>
                <p:nvPr/>
              </p:nvCxnSpPr>
              <p:spPr>
                <a:xfrm flipV="1">
                  <a:off x="4124908" y="728700"/>
                  <a:ext cx="0" cy="252028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88" name="그룹 287">
                <a:extLst>
                  <a:ext uri="{FF2B5EF4-FFF2-40B4-BE49-F238E27FC236}">
                    <a16:creationId xmlns:a16="http://schemas.microsoft.com/office/drawing/2014/main" id="{C504228B-5550-CF9A-3542-B2F2AC55D708}"/>
                  </a:ext>
                </a:extLst>
              </p:cNvPr>
              <p:cNvGrpSpPr/>
              <p:nvPr/>
            </p:nvGrpSpPr>
            <p:grpSpPr>
              <a:xfrm>
                <a:off x="4122155" y="728700"/>
                <a:ext cx="288032" cy="252028"/>
                <a:chOff x="3836876" y="728700"/>
                <a:chExt cx="288032" cy="252028"/>
              </a:xfrm>
            </p:grpSpPr>
            <p:cxnSp>
              <p:nvCxnSpPr>
                <p:cNvPr id="313" name="연결선: 꺾임 312">
                  <a:extLst>
                    <a:ext uri="{FF2B5EF4-FFF2-40B4-BE49-F238E27FC236}">
                      <a16:creationId xmlns:a16="http://schemas.microsoft.com/office/drawing/2014/main" id="{AFDE1601-D7E8-4999-162E-8B8886033491}"/>
                    </a:ext>
                  </a:extLst>
                </p:cNvPr>
                <p:cNvCxnSpPr/>
                <p:nvPr/>
              </p:nvCxnSpPr>
              <p:spPr>
                <a:xfrm>
                  <a:off x="3836876" y="728700"/>
                  <a:ext cx="288032" cy="252028"/>
                </a:xfrm>
                <a:prstGeom prst="bentConnector3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4" name="직선 연결선 313">
                  <a:extLst>
                    <a:ext uri="{FF2B5EF4-FFF2-40B4-BE49-F238E27FC236}">
                      <a16:creationId xmlns:a16="http://schemas.microsoft.com/office/drawing/2014/main" id="{74909DD1-38C1-CB75-AF13-71BF015D1978}"/>
                    </a:ext>
                  </a:extLst>
                </p:cNvPr>
                <p:cNvCxnSpPr/>
                <p:nvPr/>
              </p:nvCxnSpPr>
              <p:spPr>
                <a:xfrm flipV="1">
                  <a:off x="4124908" y="728700"/>
                  <a:ext cx="0" cy="252028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89" name="그룹 288">
                <a:extLst>
                  <a:ext uri="{FF2B5EF4-FFF2-40B4-BE49-F238E27FC236}">
                    <a16:creationId xmlns:a16="http://schemas.microsoft.com/office/drawing/2014/main" id="{30616043-FA3B-4D5E-C74D-7162E484E8FA}"/>
                  </a:ext>
                </a:extLst>
              </p:cNvPr>
              <p:cNvGrpSpPr/>
              <p:nvPr/>
            </p:nvGrpSpPr>
            <p:grpSpPr>
              <a:xfrm>
                <a:off x="4407434" y="728700"/>
                <a:ext cx="288032" cy="252028"/>
                <a:chOff x="3836876" y="728700"/>
                <a:chExt cx="288032" cy="252028"/>
              </a:xfrm>
            </p:grpSpPr>
            <p:cxnSp>
              <p:nvCxnSpPr>
                <p:cNvPr id="311" name="연결선: 꺾임 310">
                  <a:extLst>
                    <a:ext uri="{FF2B5EF4-FFF2-40B4-BE49-F238E27FC236}">
                      <a16:creationId xmlns:a16="http://schemas.microsoft.com/office/drawing/2014/main" id="{0C41CE02-0FD5-1B69-693A-5D48FEFBE053}"/>
                    </a:ext>
                  </a:extLst>
                </p:cNvPr>
                <p:cNvCxnSpPr/>
                <p:nvPr/>
              </p:nvCxnSpPr>
              <p:spPr>
                <a:xfrm>
                  <a:off x="3836876" y="728700"/>
                  <a:ext cx="288032" cy="252028"/>
                </a:xfrm>
                <a:prstGeom prst="bentConnector3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2" name="직선 연결선 311">
                  <a:extLst>
                    <a:ext uri="{FF2B5EF4-FFF2-40B4-BE49-F238E27FC236}">
                      <a16:creationId xmlns:a16="http://schemas.microsoft.com/office/drawing/2014/main" id="{FEBF1691-523C-5F3A-A045-7818D4E9DE87}"/>
                    </a:ext>
                  </a:extLst>
                </p:cNvPr>
                <p:cNvCxnSpPr/>
                <p:nvPr/>
              </p:nvCxnSpPr>
              <p:spPr>
                <a:xfrm flipV="1">
                  <a:off x="4124908" y="728700"/>
                  <a:ext cx="0" cy="252028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90" name="그룹 289">
                <a:extLst>
                  <a:ext uri="{FF2B5EF4-FFF2-40B4-BE49-F238E27FC236}">
                    <a16:creationId xmlns:a16="http://schemas.microsoft.com/office/drawing/2014/main" id="{6C886A0D-B4D4-FE08-45B3-C9B3CF03BB0E}"/>
                  </a:ext>
                </a:extLst>
              </p:cNvPr>
              <p:cNvGrpSpPr/>
              <p:nvPr/>
            </p:nvGrpSpPr>
            <p:grpSpPr>
              <a:xfrm>
                <a:off x="4692713" y="728700"/>
                <a:ext cx="288032" cy="252028"/>
                <a:chOff x="3836876" y="728700"/>
                <a:chExt cx="288032" cy="252028"/>
              </a:xfrm>
            </p:grpSpPr>
            <p:cxnSp>
              <p:nvCxnSpPr>
                <p:cNvPr id="309" name="연결선: 꺾임 308">
                  <a:extLst>
                    <a:ext uri="{FF2B5EF4-FFF2-40B4-BE49-F238E27FC236}">
                      <a16:creationId xmlns:a16="http://schemas.microsoft.com/office/drawing/2014/main" id="{6BB126A4-C55B-3712-A903-E7E3C22BD21D}"/>
                    </a:ext>
                  </a:extLst>
                </p:cNvPr>
                <p:cNvCxnSpPr/>
                <p:nvPr/>
              </p:nvCxnSpPr>
              <p:spPr>
                <a:xfrm>
                  <a:off x="3836876" y="728700"/>
                  <a:ext cx="288032" cy="252028"/>
                </a:xfrm>
                <a:prstGeom prst="bentConnector3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0" name="직선 연결선 309">
                  <a:extLst>
                    <a:ext uri="{FF2B5EF4-FFF2-40B4-BE49-F238E27FC236}">
                      <a16:creationId xmlns:a16="http://schemas.microsoft.com/office/drawing/2014/main" id="{7FE20AB3-3D18-B18C-BB64-EAE29B842CC5}"/>
                    </a:ext>
                  </a:extLst>
                </p:cNvPr>
                <p:cNvCxnSpPr/>
                <p:nvPr/>
              </p:nvCxnSpPr>
              <p:spPr>
                <a:xfrm flipV="1">
                  <a:off x="4124908" y="728700"/>
                  <a:ext cx="0" cy="252028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91" name="그룹 290">
                <a:extLst>
                  <a:ext uri="{FF2B5EF4-FFF2-40B4-BE49-F238E27FC236}">
                    <a16:creationId xmlns:a16="http://schemas.microsoft.com/office/drawing/2014/main" id="{4B4C627C-5E14-F9DC-B241-8F641E7DC451}"/>
                  </a:ext>
                </a:extLst>
              </p:cNvPr>
              <p:cNvGrpSpPr/>
              <p:nvPr/>
            </p:nvGrpSpPr>
            <p:grpSpPr>
              <a:xfrm>
                <a:off x="4977992" y="728700"/>
                <a:ext cx="288032" cy="252028"/>
                <a:chOff x="3836876" y="728700"/>
                <a:chExt cx="288032" cy="252028"/>
              </a:xfrm>
            </p:grpSpPr>
            <p:cxnSp>
              <p:nvCxnSpPr>
                <p:cNvPr id="307" name="연결선: 꺾임 306">
                  <a:extLst>
                    <a:ext uri="{FF2B5EF4-FFF2-40B4-BE49-F238E27FC236}">
                      <a16:creationId xmlns:a16="http://schemas.microsoft.com/office/drawing/2014/main" id="{FA600597-DD5F-EF01-C095-A0BDF628AF7D}"/>
                    </a:ext>
                  </a:extLst>
                </p:cNvPr>
                <p:cNvCxnSpPr/>
                <p:nvPr/>
              </p:nvCxnSpPr>
              <p:spPr>
                <a:xfrm>
                  <a:off x="3836876" y="728700"/>
                  <a:ext cx="288032" cy="252028"/>
                </a:xfrm>
                <a:prstGeom prst="bentConnector3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8" name="직선 연결선 307">
                  <a:extLst>
                    <a:ext uri="{FF2B5EF4-FFF2-40B4-BE49-F238E27FC236}">
                      <a16:creationId xmlns:a16="http://schemas.microsoft.com/office/drawing/2014/main" id="{27C1AE38-BB2A-28BC-4140-558A2873B5A0}"/>
                    </a:ext>
                  </a:extLst>
                </p:cNvPr>
                <p:cNvCxnSpPr/>
                <p:nvPr/>
              </p:nvCxnSpPr>
              <p:spPr>
                <a:xfrm flipV="1">
                  <a:off x="4124908" y="728700"/>
                  <a:ext cx="0" cy="252028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92" name="그룹 291">
                <a:extLst>
                  <a:ext uri="{FF2B5EF4-FFF2-40B4-BE49-F238E27FC236}">
                    <a16:creationId xmlns:a16="http://schemas.microsoft.com/office/drawing/2014/main" id="{30774CD9-BD61-7F2A-1D23-048379BC7188}"/>
                  </a:ext>
                </a:extLst>
              </p:cNvPr>
              <p:cNvGrpSpPr/>
              <p:nvPr/>
            </p:nvGrpSpPr>
            <p:grpSpPr>
              <a:xfrm>
                <a:off x="5263271" y="728700"/>
                <a:ext cx="288032" cy="252028"/>
                <a:chOff x="3836876" y="728700"/>
                <a:chExt cx="288032" cy="252028"/>
              </a:xfrm>
            </p:grpSpPr>
            <p:cxnSp>
              <p:nvCxnSpPr>
                <p:cNvPr id="305" name="연결선: 꺾임 304">
                  <a:extLst>
                    <a:ext uri="{FF2B5EF4-FFF2-40B4-BE49-F238E27FC236}">
                      <a16:creationId xmlns:a16="http://schemas.microsoft.com/office/drawing/2014/main" id="{87D49AD9-C48A-7384-6DC7-3FA4DF017935}"/>
                    </a:ext>
                  </a:extLst>
                </p:cNvPr>
                <p:cNvCxnSpPr/>
                <p:nvPr/>
              </p:nvCxnSpPr>
              <p:spPr>
                <a:xfrm>
                  <a:off x="3836876" y="728700"/>
                  <a:ext cx="288032" cy="252028"/>
                </a:xfrm>
                <a:prstGeom prst="bentConnector3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6" name="직선 연결선 305">
                  <a:extLst>
                    <a:ext uri="{FF2B5EF4-FFF2-40B4-BE49-F238E27FC236}">
                      <a16:creationId xmlns:a16="http://schemas.microsoft.com/office/drawing/2014/main" id="{726DF628-E7B8-9601-565B-150B5ECB9777}"/>
                    </a:ext>
                  </a:extLst>
                </p:cNvPr>
                <p:cNvCxnSpPr/>
                <p:nvPr/>
              </p:nvCxnSpPr>
              <p:spPr>
                <a:xfrm flipV="1">
                  <a:off x="4124908" y="728700"/>
                  <a:ext cx="0" cy="252028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93" name="그룹 292">
                <a:extLst>
                  <a:ext uri="{FF2B5EF4-FFF2-40B4-BE49-F238E27FC236}">
                    <a16:creationId xmlns:a16="http://schemas.microsoft.com/office/drawing/2014/main" id="{B0098EE0-A082-6CA3-70C8-399485F2C4F9}"/>
                  </a:ext>
                </a:extLst>
              </p:cNvPr>
              <p:cNvGrpSpPr/>
              <p:nvPr/>
            </p:nvGrpSpPr>
            <p:grpSpPr>
              <a:xfrm>
                <a:off x="5548550" y="728700"/>
                <a:ext cx="288032" cy="252028"/>
                <a:chOff x="3836876" y="728700"/>
                <a:chExt cx="288032" cy="252028"/>
              </a:xfrm>
            </p:grpSpPr>
            <p:cxnSp>
              <p:nvCxnSpPr>
                <p:cNvPr id="303" name="연결선: 꺾임 302">
                  <a:extLst>
                    <a:ext uri="{FF2B5EF4-FFF2-40B4-BE49-F238E27FC236}">
                      <a16:creationId xmlns:a16="http://schemas.microsoft.com/office/drawing/2014/main" id="{EA4E68DD-733F-30F6-6864-F95D79924183}"/>
                    </a:ext>
                  </a:extLst>
                </p:cNvPr>
                <p:cNvCxnSpPr/>
                <p:nvPr/>
              </p:nvCxnSpPr>
              <p:spPr>
                <a:xfrm>
                  <a:off x="3836876" y="728700"/>
                  <a:ext cx="288032" cy="252028"/>
                </a:xfrm>
                <a:prstGeom prst="bentConnector3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4" name="직선 연결선 303">
                  <a:extLst>
                    <a:ext uri="{FF2B5EF4-FFF2-40B4-BE49-F238E27FC236}">
                      <a16:creationId xmlns:a16="http://schemas.microsoft.com/office/drawing/2014/main" id="{8BCB5AA9-43D3-4A04-6DFC-F1F36CCC2119}"/>
                    </a:ext>
                  </a:extLst>
                </p:cNvPr>
                <p:cNvCxnSpPr/>
                <p:nvPr/>
              </p:nvCxnSpPr>
              <p:spPr>
                <a:xfrm flipV="1">
                  <a:off x="4124908" y="728700"/>
                  <a:ext cx="0" cy="252028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94" name="그룹 293">
                <a:extLst>
                  <a:ext uri="{FF2B5EF4-FFF2-40B4-BE49-F238E27FC236}">
                    <a16:creationId xmlns:a16="http://schemas.microsoft.com/office/drawing/2014/main" id="{F08C2EC3-5D11-AE21-38C4-7C319121CD4E}"/>
                  </a:ext>
                </a:extLst>
              </p:cNvPr>
              <p:cNvGrpSpPr/>
              <p:nvPr/>
            </p:nvGrpSpPr>
            <p:grpSpPr>
              <a:xfrm>
                <a:off x="5833829" y="728700"/>
                <a:ext cx="288032" cy="252028"/>
                <a:chOff x="3836876" y="728700"/>
                <a:chExt cx="288032" cy="252028"/>
              </a:xfrm>
            </p:grpSpPr>
            <p:cxnSp>
              <p:nvCxnSpPr>
                <p:cNvPr id="301" name="연결선: 꺾임 300">
                  <a:extLst>
                    <a:ext uri="{FF2B5EF4-FFF2-40B4-BE49-F238E27FC236}">
                      <a16:creationId xmlns:a16="http://schemas.microsoft.com/office/drawing/2014/main" id="{BDCBBC76-5E86-F607-AB8B-E7FC1264FB74}"/>
                    </a:ext>
                  </a:extLst>
                </p:cNvPr>
                <p:cNvCxnSpPr/>
                <p:nvPr/>
              </p:nvCxnSpPr>
              <p:spPr>
                <a:xfrm>
                  <a:off x="3836876" y="728700"/>
                  <a:ext cx="288032" cy="252028"/>
                </a:xfrm>
                <a:prstGeom prst="bentConnector3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2" name="직선 연결선 301">
                  <a:extLst>
                    <a:ext uri="{FF2B5EF4-FFF2-40B4-BE49-F238E27FC236}">
                      <a16:creationId xmlns:a16="http://schemas.microsoft.com/office/drawing/2014/main" id="{22CAE90B-EC95-4A63-099D-8156103E4E62}"/>
                    </a:ext>
                  </a:extLst>
                </p:cNvPr>
                <p:cNvCxnSpPr/>
                <p:nvPr/>
              </p:nvCxnSpPr>
              <p:spPr>
                <a:xfrm flipV="1">
                  <a:off x="4124908" y="728700"/>
                  <a:ext cx="0" cy="252028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95" name="그룹 294">
                <a:extLst>
                  <a:ext uri="{FF2B5EF4-FFF2-40B4-BE49-F238E27FC236}">
                    <a16:creationId xmlns:a16="http://schemas.microsoft.com/office/drawing/2014/main" id="{EDE37EE0-0184-34F9-D838-961F8545BB95}"/>
                  </a:ext>
                </a:extLst>
              </p:cNvPr>
              <p:cNvGrpSpPr/>
              <p:nvPr/>
            </p:nvGrpSpPr>
            <p:grpSpPr>
              <a:xfrm>
                <a:off x="6119108" y="728700"/>
                <a:ext cx="288032" cy="252028"/>
                <a:chOff x="3836876" y="728700"/>
                <a:chExt cx="288032" cy="252028"/>
              </a:xfrm>
            </p:grpSpPr>
            <p:cxnSp>
              <p:nvCxnSpPr>
                <p:cNvPr id="299" name="연결선: 꺾임 298">
                  <a:extLst>
                    <a:ext uri="{FF2B5EF4-FFF2-40B4-BE49-F238E27FC236}">
                      <a16:creationId xmlns:a16="http://schemas.microsoft.com/office/drawing/2014/main" id="{50415199-2487-2F81-F39C-925704BE75A3}"/>
                    </a:ext>
                  </a:extLst>
                </p:cNvPr>
                <p:cNvCxnSpPr/>
                <p:nvPr/>
              </p:nvCxnSpPr>
              <p:spPr>
                <a:xfrm>
                  <a:off x="3836876" y="728700"/>
                  <a:ext cx="288032" cy="252028"/>
                </a:xfrm>
                <a:prstGeom prst="bentConnector3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0" name="직선 연결선 299">
                  <a:extLst>
                    <a:ext uri="{FF2B5EF4-FFF2-40B4-BE49-F238E27FC236}">
                      <a16:creationId xmlns:a16="http://schemas.microsoft.com/office/drawing/2014/main" id="{114C2B3D-A4DD-AA3D-2F83-09E41B746D09}"/>
                    </a:ext>
                  </a:extLst>
                </p:cNvPr>
                <p:cNvCxnSpPr/>
                <p:nvPr/>
              </p:nvCxnSpPr>
              <p:spPr>
                <a:xfrm flipV="1">
                  <a:off x="4124908" y="728700"/>
                  <a:ext cx="0" cy="252028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96" name="그룹 295">
                <a:extLst>
                  <a:ext uri="{FF2B5EF4-FFF2-40B4-BE49-F238E27FC236}">
                    <a16:creationId xmlns:a16="http://schemas.microsoft.com/office/drawing/2014/main" id="{87BFC71E-862E-5131-A1E4-B8E67D7935B3}"/>
                  </a:ext>
                </a:extLst>
              </p:cNvPr>
              <p:cNvGrpSpPr/>
              <p:nvPr/>
            </p:nvGrpSpPr>
            <p:grpSpPr>
              <a:xfrm>
                <a:off x="6404387" y="728700"/>
                <a:ext cx="288032" cy="252028"/>
                <a:chOff x="3836876" y="728700"/>
                <a:chExt cx="288032" cy="252028"/>
              </a:xfrm>
            </p:grpSpPr>
            <p:cxnSp>
              <p:nvCxnSpPr>
                <p:cNvPr id="297" name="연결선: 꺾임 296">
                  <a:extLst>
                    <a:ext uri="{FF2B5EF4-FFF2-40B4-BE49-F238E27FC236}">
                      <a16:creationId xmlns:a16="http://schemas.microsoft.com/office/drawing/2014/main" id="{0D197B62-23FD-B105-380E-497E683BA51B}"/>
                    </a:ext>
                  </a:extLst>
                </p:cNvPr>
                <p:cNvCxnSpPr/>
                <p:nvPr/>
              </p:nvCxnSpPr>
              <p:spPr>
                <a:xfrm>
                  <a:off x="3836876" y="728700"/>
                  <a:ext cx="288032" cy="252028"/>
                </a:xfrm>
                <a:prstGeom prst="bentConnector3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8" name="직선 연결선 297">
                  <a:extLst>
                    <a:ext uri="{FF2B5EF4-FFF2-40B4-BE49-F238E27FC236}">
                      <a16:creationId xmlns:a16="http://schemas.microsoft.com/office/drawing/2014/main" id="{689C9CBB-E1F1-D60F-3795-3F0455D3DB73}"/>
                    </a:ext>
                  </a:extLst>
                </p:cNvPr>
                <p:cNvCxnSpPr/>
                <p:nvPr/>
              </p:nvCxnSpPr>
              <p:spPr>
                <a:xfrm flipV="1">
                  <a:off x="4124908" y="728700"/>
                  <a:ext cx="0" cy="252028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95914434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BD162EF-981C-4E98-BE07-DE5B87DE36C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>
                <a:latin typeface="+mn-ea"/>
              </a:rPr>
              <a:t>tone : </a:t>
            </a:r>
            <a:r>
              <a:rPr lang="ko-KR" altLang="en-US">
                <a:latin typeface="+mn-ea"/>
              </a:rPr>
              <a:t>음</a:t>
            </a:r>
            <a:r>
              <a:rPr lang="en-US" altLang="ko-KR">
                <a:latin typeface="+mn-ea"/>
              </a:rPr>
              <a:t>(</a:t>
            </a:r>
            <a:r>
              <a:rPr lang="ko-KR" altLang="en-US">
                <a:latin typeface="+mn-ea"/>
              </a:rPr>
              <a:t>音</a:t>
            </a:r>
            <a:r>
              <a:rPr lang="en-US" altLang="ko-KR">
                <a:latin typeface="+mn-ea"/>
              </a:rPr>
              <a:t>) </a:t>
            </a:r>
            <a:r>
              <a:rPr lang="ko-KR" altLang="en-US">
                <a:latin typeface="+mn-ea"/>
              </a:rPr>
              <a:t>발생</a:t>
            </a:r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9B8C3E1-365A-4B1F-A71E-857AC55E9A3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545790"/>
          </a:xfrm>
        </p:spPr>
        <p:txBody>
          <a:bodyPr/>
          <a:lstStyle/>
          <a:p>
            <a:r>
              <a:rPr lang="ko-KR" altLang="en-US"/>
              <a:t>다양한 하드웨어 제어</a:t>
            </a:r>
          </a:p>
          <a:p>
            <a:endParaRPr lang="ko-KR" altLang="en-US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C1ADAF6-D99B-4483-A679-32D0AB3850C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38721" y="830113"/>
            <a:ext cx="9194229" cy="57610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2400"/>
              <a:t> softToneWrite (pin, frequency) </a:t>
            </a:r>
          </a:p>
          <a:p>
            <a:pPr marL="1107072" indent="-27112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2000"/>
              <a:t>pin</a:t>
            </a:r>
            <a:r>
              <a:rPr lang="en-US" altLang="ko-KR" sz="1800"/>
              <a:t> : tone</a:t>
            </a:r>
            <a:r>
              <a:rPr lang="ko-KR" altLang="en-US" sz="1800"/>
              <a:t>을 발생하는 핀번호</a:t>
            </a:r>
            <a:endParaRPr lang="en-US" altLang="ko-KR" sz="1800"/>
          </a:p>
          <a:p>
            <a:pPr marL="1107072" indent="-27112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2000"/>
              <a:t>frequency</a:t>
            </a:r>
            <a:r>
              <a:rPr lang="en-US" altLang="ko-KR" sz="1800"/>
              <a:t> : tone </a:t>
            </a:r>
            <a:r>
              <a:rPr lang="ko-KR" altLang="en-US" sz="1800"/>
              <a:t>주파수</a:t>
            </a:r>
            <a:r>
              <a:rPr lang="en-US" altLang="ko-KR" sz="1800"/>
              <a:t>(hertz) </a:t>
            </a:r>
            <a:r>
              <a:rPr lang="en-US" altLang="ko-KR" sz="1800" i="1"/>
              <a:t>unsigned int</a:t>
            </a:r>
            <a:r>
              <a:rPr lang="en-US" altLang="ko-KR" sz="1800"/>
              <a:t> 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ko-KR" altLang="en-US" sz="1800"/>
              <a:t>지정 주파수 크기의 </a:t>
            </a:r>
            <a:r>
              <a:rPr lang="en-US" altLang="ko-KR" sz="1800"/>
              <a:t>Square wave </a:t>
            </a:r>
            <a:r>
              <a:rPr lang="ko-KR" altLang="en-US" sz="1800"/>
              <a:t>발생</a:t>
            </a:r>
            <a:r>
              <a:rPr lang="en-US" altLang="ko-KR" sz="1800"/>
              <a:t> (50% duty cycle)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ko-KR" altLang="en-US" sz="1800"/>
              <a:t>핀을 </a:t>
            </a:r>
            <a:r>
              <a:rPr lang="en-US" altLang="ko-KR" sz="1800"/>
              <a:t>Piezo  buzzer </a:t>
            </a:r>
            <a:r>
              <a:rPr lang="ko-KR" altLang="en-US" sz="1800"/>
              <a:t>또는 </a:t>
            </a:r>
            <a:r>
              <a:rPr lang="en-US" altLang="ko-KR" sz="1800"/>
              <a:t>Speaker</a:t>
            </a:r>
            <a:r>
              <a:rPr lang="ko-KR" altLang="en-US" sz="1800"/>
              <a:t>에 연결하여 음</a:t>
            </a:r>
            <a:r>
              <a:rPr lang="en-US" altLang="ko-KR" sz="1800"/>
              <a:t>(</a:t>
            </a:r>
            <a:r>
              <a:rPr lang="ko-KR" altLang="en-US" sz="1800"/>
              <a:t>音</a:t>
            </a:r>
            <a:r>
              <a:rPr lang="en-US" altLang="ko-KR" sz="1800"/>
              <a:t>, tone)</a:t>
            </a:r>
            <a:r>
              <a:rPr lang="ko-KR" altLang="en-US" sz="1800"/>
              <a:t>을 연주</a:t>
            </a:r>
            <a:endParaRPr lang="en-US" altLang="ko-KR" sz="180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ko-KR" altLang="en-US" sz="1800"/>
              <a:t>한번에 한 개의 </a:t>
            </a:r>
            <a:r>
              <a:rPr lang="en-US" altLang="ko-KR" sz="1800"/>
              <a:t>tone</a:t>
            </a:r>
            <a:r>
              <a:rPr lang="ko-KR" altLang="en-US" sz="1800"/>
              <a:t>만 발생 가능 </a:t>
            </a:r>
            <a:r>
              <a:rPr lang="en-US" altLang="ko-KR" sz="2000"/>
              <a:t>(</a:t>
            </a:r>
            <a:r>
              <a:rPr lang="ko-KR" altLang="en-US" sz="2000"/>
              <a:t>원인 </a:t>
            </a:r>
            <a:r>
              <a:rPr lang="en-US" altLang="ko-KR" sz="2000"/>
              <a:t>: </a:t>
            </a:r>
            <a:r>
              <a:rPr lang="ko-KR" altLang="en-US" sz="2000"/>
              <a:t>한</a:t>
            </a:r>
            <a:r>
              <a:rPr lang="en-US" altLang="ko-KR" sz="2000"/>
              <a:t> </a:t>
            </a:r>
            <a:r>
              <a:rPr lang="ko-KR" altLang="en-US" sz="2000"/>
              <a:t>개만의 타이머</a:t>
            </a:r>
            <a:r>
              <a:rPr lang="en-US" altLang="ko-KR" sz="2000"/>
              <a:t>/timer</a:t>
            </a:r>
            <a:r>
              <a:rPr lang="ko-KR" altLang="en-US" sz="2000"/>
              <a:t>를 사용하기 때문</a:t>
            </a:r>
            <a:r>
              <a:rPr lang="en-US" altLang="ko-KR" sz="2000"/>
              <a:t>)</a:t>
            </a:r>
          </a:p>
          <a:p>
            <a:pPr marL="719541" lvl="1" indent="-285750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ko-KR" altLang="en-US" sz="1600"/>
              <a:t>이미 다른 핀에 음이 연주되고 있을 경우 새로운 </a:t>
            </a:r>
            <a:r>
              <a:rPr lang="en-US" altLang="ko-KR" sz="1600"/>
              <a:t>softToneWrite() </a:t>
            </a:r>
            <a:r>
              <a:rPr lang="ko-KR" altLang="en-US" sz="1600"/>
              <a:t>명령은 의미가 없음</a:t>
            </a:r>
            <a:endParaRPr lang="en-US" altLang="ko-KR" sz="1600"/>
          </a:p>
          <a:p>
            <a:pPr marL="719541" lvl="1" indent="-285750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ko-KR" altLang="en-US" sz="1600"/>
              <a:t>동일 핀에 음이 연주되고 있는 경우에는 새로운 </a:t>
            </a:r>
            <a:r>
              <a:rPr lang="en-US" altLang="ko-KR" sz="1600"/>
              <a:t>softToneWrite() </a:t>
            </a:r>
            <a:r>
              <a:rPr lang="ko-KR" altLang="en-US" sz="1600"/>
              <a:t>명령은 주파수를 설정함</a:t>
            </a:r>
            <a:endParaRPr lang="en-US" altLang="ko-KR" sz="1600"/>
          </a:p>
          <a:p>
            <a:pPr marL="719541" lvl="1" indent="-285750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ko-KR" altLang="en-US" sz="1600"/>
              <a:t>여러 개 핀에서 다른 높이</a:t>
            </a:r>
            <a:r>
              <a:rPr lang="en-US" altLang="ko-KR" sz="1600"/>
              <a:t>(pitch)</a:t>
            </a:r>
            <a:r>
              <a:rPr lang="ko-KR" altLang="en-US" sz="1600"/>
              <a:t> 음을 연주하려면</a:t>
            </a:r>
            <a:r>
              <a:rPr lang="en-US" altLang="ko-KR" sz="1600"/>
              <a:t>,</a:t>
            </a:r>
            <a:r>
              <a:rPr lang="ko-KR" altLang="en-US" sz="1600"/>
              <a:t> 연주되는 핀에 대해 </a:t>
            </a:r>
            <a:r>
              <a:rPr lang="en-US" altLang="ko-KR" sz="1600"/>
              <a:t>softToneWrite()</a:t>
            </a:r>
            <a:r>
              <a:rPr lang="ko-KR" altLang="en-US" sz="1600"/>
              <a:t>를 실행 한 후 다음 핀</a:t>
            </a:r>
            <a:r>
              <a:rPr lang="en-US" altLang="ko-KR" sz="1600"/>
              <a:t>(the next pin)</a:t>
            </a:r>
            <a:r>
              <a:rPr lang="ko-KR" altLang="en-US" sz="1600"/>
              <a:t>에 </a:t>
            </a:r>
            <a:r>
              <a:rPr lang="en-US" altLang="ko-KR" sz="1600"/>
              <a:t>softToneWrite()</a:t>
            </a:r>
            <a:r>
              <a:rPr lang="ko-KR" altLang="en-US" sz="1600"/>
              <a:t> 명령을 호출함</a:t>
            </a:r>
            <a:endParaRPr lang="en-US" altLang="ko-KR" sz="160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en-US" altLang="ko-KR" sz="1800"/>
              <a:t>31Hz - 65535Hz </a:t>
            </a:r>
            <a:r>
              <a:rPr lang="ko-KR" altLang="en-US" sz="1800"/>
              <a:t>주파수 생성 가능</a:t>
            </a:r>
            <a:endParaRPr lang="en-US" altLang="ko-KR" sz="1800"/>
          </a:p>
          <a:p>
            <a:pPr>
              <a:lnSpc>
                <a:spcPct val="150000"/>
              </a:lnSpc>
            </a:pPr>
            <a:endParaRPr lang="ko-KR" altLang="en-US" sz="2000"/>
          </a:p>
        </p:txBody>
      </p: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707398A4-E015-4AA4-8648-EF26F5DB7B9E}"/>
              </a:ext>
            </a:extLst>
          </p:cNvPr>
          <p:cNvGrpSpPr/>
          <p:nvPr/>
        </p:nvGrpSpPr>
        <p:grpSpPr>
          <a:xfrm>
            <a:off x="6181122" y="1231925"/>
            <a:ext cx="2984345" cy="324867"/>
            <a:chOff x="6033120" y="1231925"/>
            <a:chExt cx="3809964" cy="396875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58BEA38A-BB7D-4ACE-94E2-994D7FF2B852}"/>
                </a:ext>
              </a:extLst>
            </p:cNvPr>
            <p:cNvGrpSpPr/>
            <p:nvPr/>
          </p:nvGrpSpPr>
          <p:grpSpPr>
            <a:xfrm>
              <a:off x="6033120" y="1232756"/>
              <a:ext cx="180020" cy="396044"/>
              <a:chOff x="6033120" y="1232756"/>
              <a:chExt cx="576064" cy="396044"/>
            </a:xfrm>
          </p:grpSpPr>
          <p:cxnSp>
            <p:nvCxnSpPr>
              <p:cNvPr id="5" name="연결선: 꺾임 4">
                <a:extLst>
                  <a:ext uri="{FF2B5EF4-FFF2-40B4-BE49-F238E27FC236}">
                    <a16:creationId xmlns:a16="http://schemas.microsoft.com/office/drawing/2014/main" id="{B5FBC029-116A-4176-B5CA-6ABAACF43AF6}"/>
                  </a:ext>
                </a:extLst>
              </p:cNvPr>
              <p:cNvCxnSpPr/>
              <p:nvPr/>
            </p:nvCxnSpPr>
            <p:spPr>
              <a:xfrm>
                <a:off x="6033120" y="1232756"/>
                <a:ext cx="576064" cy="396044"/>
              </a:xfrm>
              <a:prstGeom prst="bentConnector3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직선 연결선 7">
                <a:extLst>
                  <a:ext uri="{FF2B5EF4-FFF2-40B4-BE49-F238E27FC236}">
                    <a16:creationId xmlns:a16="http://schemas.microsoft.com/office/drawing/2014/main" id="{CA06559E-53B9-483E-8F29-7BCB3B4F78F9}"/>
                  </a:ext>
                </a:extLst>
              </p:cNvPr>
              <p:cNvCxnSpPr/>
              <p:nvPr/>
            </p:nvCxnSpPr>
            <p:spPr>
              <a:xfrm flipV="1">
                <a:off x="6609184" y="1232756"/>
                <a:ext cx="0" cy="396044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FF450CA6-E032-4204-8BBF-0490BBDD5D3C}"/>
                </a:ext>
              </a:extLst>
            </p:cNvPr>
            <p:cNvGrpSpPr/>
            <p:nvPr/>
          </p:nvGrpSpPr>
          <p:grpSpPr>
            <a:xfrm>
              <a:off x="6210931" y="1232756"/>
              <a:ext cx="180020" cy="396044"/>
              <a:chOff x="6033120" y="1232756"/>
              <a:chExt cx="576064" cy="396044"/>
            </a:xfrm>
          </p:grpSpPr>
          <p:cxnSp>
            <p:nvCxnSpPr>
              <p:cNvPr id="11" name="연결선: 꺾임 10">
                <a:extLst>
                  <a:ext uri="{FF2B5EF4-FFF2-40B4-BE49-F238E27FC236}">
                    <a16:creationId xmlns:a16="http://schemas.microsoft.com/office/drawing/2014/main" id="{E8973C6D-1F7C-46F0-BB46-23DB9A7E3B39}"/>
                  </a:ext>
                </a:extLst>
              </p:cNvPr>
              <p:cNvCxnSpPr/>
              <p:nvPr/>
            </p:nvCxnSpPr>
            <p:spPr>
              <a:xfrm>
                <a:off x="6033120" y="1232756"/>
                <a:ext cx="576064" cy="396044"/>
              </a:xfrm>
              <a:prstGeom prst="bentConnector3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직선 연결선 11">
                <a:extLst>
                  <a:ext uri="{FF2B5EF4-FFF2-40B4-BE49-F238E27FC236}">
                    <a16:creationId xmlns:a16="http://schemas.microsoft.com/office/drawing/2014/main" id="{FC25F7F6-3D15-4D68-AA38-43BADB87B03B}"/>
                  </a:ext>
                </a:extLst>
              </p:cNvPr>
              <p:cNvCxnSpPr/>
              <p:nvPr/>
            </p:nvCxnSpPr>
            <p:spPr>
              <a:xfrm flipV="1">
                <a:off x="6609184" y="1232756"/>
                <a:ext cx="0" cy="396044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4" name="연결선: 꺾임 13">
              <a:extLst>
                <a:ext uri="{FF2B5EF4-FFF2-40B4-BE49-F238E27FC236}">
                  <a16:creationId xmlns:a16="http://schemas.microsoft.com/office/drawing/2014/main" id="{A6B74FCA-6DE6-42CC-A073-482651B5CC0B}"/>
                </a:ext>
              </a:extLst>
            </p:cNvPr>
            <p:cNvCxnSpPr/>
            <p:nvPr/>
          </p:nvCxnSpPr>
          <p:spPr>
            <a:xfrm>
              <a:off x="6392055" y="1232756"/>
              <a:ext cx="180020" cy="396044"/>
            </a:xfrm>
            <a:prstGeom prst="bentConnector3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CD3325CA-2BAE-42CF-93BF-E0357BEC7DB1}"/>
                </a:ext>
              </a:extLst>
            </p:cNvPr>
            <p:cNvCxnSpPr/>
            <p:nvPr/>
          </p:nvCxnSpPr>
          <p:spPr>
            <a:xfrm flipV="1">
              <a:off x="6573180" y="1232756"/>
              <a:ext cx="0" cy="39604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30ADF48C-2F8E-4DD1-A8A4-9C6D0D38B9F2}"/>
                </a:ext>
              </a:extLst>
            </p:cNvPr>
            <p:cNvGrpSpPr/>
            <p:nvPr/>
          </p:nvGrpSpPr>
          <p:grpSpPr>
            <a:xfrm>
              <a:off x="6573180" y="1231925"/>
              <a:ext cx="180020" cy="396044"/>
              <a:chOff x="6033120" y="1232756"/>
              <a:chExt cx="576064" cy="396044"/>
            </a:xfrm>
          </p:grpSpPr>
          <p:cxnSp>
            <p:nvCxnSpPr>
              <p:cNvPr id="27" name="연결선: 꺾임 26">
                <a:extLst>
                  <a:ext uri="{FF2B5EF4-FFF2-40B4-BE49-F238E27FC236}">
                    <a16:creationId xmlns:a16="http://schemas.microsoft.com/office/drawing/2014/main" id="{C72C8B54-BF4B-46E6-A366-DC4E830E4AEC}"/>
                  </a:ext>
                </a:extLst>
              </p:cNvPr>
              <p:cNvCxnSpPr/>
              <p:nvPr/>
            </p:nvCxnSpPr>
            <p:spPr>
              <a:xfrm>
                <a:off x="6033120" y="1232756"/>
                <a:ext cx="576064" cy="396044"/>
              </a:xfrm>
              <a:prstGeom prst="bentConnector3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>
                <a:extLst>
                  <a:ext uri="{FF2B5EF4-FFF2-40B4-BE49-F238E27FC236}">
                    <a16:creationId xmlns:a16="http://schemas.microsoft.com/office/drawing/2014/main" id="{A3F57C44-E4C9-4B8F-B169-8E2C5CBFEB1D}"/>
                  </a:ext>
                </a:extLst>
              </p:cNvPr>
              <p:cNvCxnSpPr/>
              <p:nvPr/>
            </p:nvCxnSpPr>
            <p:spPr>
              <a:xfrm flipV="1">
                <a:off x="6609184" y="1232756"/>
                <a:ext cx="0" cy="396044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64D82D22-3B2C-4C12-B363-9CDC90E325E5}"/>
                </a:ext>
              </a:extLst>
            </p:cNvPr>
            <p:cNvGrpSpPr/>
            <p:nvPr/>
          </p:nvGrpSpPr>
          <p:grpSpPr>
            <a:xfrm>
              <a:off x="6750991" y="1231925"/>
              <a:ext cx="180020" cy="396044"/>
              <a:chOff x="6033120" y="1232756"/>
              <a:chExt cx="576064" cy="396044"/>
            </a:xfrm>
          </p:grpSpPr>
          <p:cxnSp>
            <p:nvCxnSpPr>
              <p:cNvPr id="25" name="연결선: 꺾임 24">
                <a:extLst>
                  <a:ext uri="{FF2B5EF4-FFF2-40B4-BE49-F238E27FC236}">
                    <a16:creationId xmlns:a16="http://schemas.microsoft.com/office/drawing/2014/main" id="{E0EF2BCD-241E-4E3C-A0E4-C7B52A4D9616}"/>
                  </a:ext>
                </a:extLst>
              </p:cNvPr>
              <p:cNvCxnSpPr/>
              <p:nvPr/>
            </p:nvCxnSpPr>
            <p:spPr>
              <a:xfrm>
                <a:off x="6033120" y="1232756"/>
                <a:ext cx="576064" cy="396044"/>
              </a:xfrm>
              <a:prstGeom prst="bentConnector3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직선 연결선 25">
                <a:extLst>
                  <a:ext uri="{FF2B5EF4-FFF2-40B4-BE49-F238E27FC236}">
                    <a16:creationId xmlns:a16="http://schemas.microsoft.com/office/drawing/2014/main" id="{465C858C-6810-42D2-8E64-4D4C6F099BE8}"/>
                  </a:ext>
                </a:extLst>
              </p:cNvPr>
              <p:cNvCxnSpPr/>
              <p:nvPr/>
            </p:nvCxnSpPr>
            <p:spPr>
              <a:xfrm flipV="1">
                <a:off x="6609184" y="1232756"/>
                <a:ext cx="0" cy="396044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2" name="연결선: 꺾임 21">
              <a:extLst>
                <a:ext uri="{FF2B5EF4-FFF2-40B4-BE49-F238E27FC236}">
                  <a16:creationId xmlns:a16="http://schemas.microsoft.com/office/drawing/2014/main" id="{475AC9DC-C49A-40D4-A969-365AA4141A05}"/>
                </a:ext>
              </a:extLst>
            </p:cNvPr>
            <p:cNvCxnSpPr/>
            <p:nvPr/>
          </p:nvCxnSpPr>
          <p:spPr>
            <a:xfrm>
              <a:off x="6932115" y="1231925"/>
              <a:ext cx="180020" cy="396044"/>
            </a:xfrm>
            <a:prstGeom prst="bentConnector3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B02DB6BF-E56E-4EC4-8061-D47EFB8E051D}"/>
                </a:ext>
              </a:extLst>
            </p:cNvPr>
            <p:cNvCxnSpPr/>
            <p:nvPr/>
          </p:nvCxnSpPr>
          <p:spPr>
            <a:xfrm flipV="1">
              <a:off x="7113240" y="1231925"/>
              <a:ext cx="0" cy="39604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D430F34C-8E3D-4C7B-81D0-F95B8D58F83B}"/>
                </a:ext>
              </a:extLst>
            </p:cNvPr>
            <p:cNvGrpSpPr/>
            <p:nvPr/>
          </p:nvGrpSpPr>
          <p:grpSpPr>
            <a:xfrm>
              <a:off x="7113240" y="1231925"/>
              <a:ext cx="540060" cy="396044"/>
              <a:chOff x="7509284" y="1430778"/>
              <a:chExt cx="540060" cy="396044"/>
            </a:xfrm>
          </p:grpSpPr>
          <p:grpSp>
            <p:nvGrpSpPr>
              <p:cNvPr id="30" name="그룹 29">
                <a:extLst>
                  <a:ext uri="{FF2B5EF4-FFF2-40B4-BE49-F238E27FC236}">
                    <a16:creationId xmlns:a16="http://schemas.microsoft.com/office/drawing/2014/main" id="{BE3F6B0E-FDC2-4EF7-BDBA-BCF63B5BD6E6}"/>
                  </a:ext>
                </a:extLst>
              </p:cNvPr>
              <p:cNvGrpSpPr/>
              <p:nvPr/>
            </p:nvGrpSpPr>
            <p:grpSpPr>
              <a:xfrm>
                <a:off x="7509284" y="1430778"/>
                <a:ext cx="180020" cy="396044"/>
                <a:chOff x="6033120" y="1232756"/>
                <a:chExt cx="576064" cy="396044"/>
              </a:xfrm>
            </p:grpSpPr>
            <p:cxnSp>
              <p:nvCxnSpPr>
                <p:cNvPr id="37" name="연결선: 꺾임 36">
                  <a:extLst>
                    <a:ext uri="{FF2B5EF4-FFF2-40B4-BE49-F238E27FC236}">
                      <a16:creationId xmlns:a16="http://schemas.microsoft.com/office/drawing/2014/main" id="{919B9BF6-5152-49B2-BF51-50BCE4E04A6E}"/>
                    </a:ext>
                  </a:extLst>
                </p:cNvPr>
                <p:cNvCxnSpPr/>
                <p:nvPr/>
              </p:nvCxnSpPr>
              <p:spPr>
                <a:xfrm>
                  <a:off x="6033120" y="1232756"/>
                  <a:ext cx="576064" cy="396044"/>
                </a:xfrm>
                <a:prstGeom prst="bentConnector3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직선 연결선 37">
                  <a:extLst>
                    <a:ext uri="{FF2B5EF4-FFF2-40B4-BE49-F238E27FC236}">
                      <a16:creationId xmlns:a16="http://schemas.microsoft.com/office/drawing/2014/main" id="{5A471B71-E23B-4FEF-A30A-FCFDE46A0314}"/>
                    </a:ext>
                  </a:extLst>
                </p:cNvPr>
                <p:cNvCxnSpPr/>
                <p:nvPr/>
              </p:nvCxnSpPr>
              <p:spPr>
                <a:xfrm flipV="1">
                  <a:off x="6609184" y="1232756"/>
                  <a:ext cx="0" cy="396044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" name="그룹 30">
                <a:extLst>
                  <a:ext uri="{FF2B5EF4-FFF2-40B4-BE49-F238E27FC236}">
                    <a16:creationId xmlns:a16="http://schemas.microsoft.com/office/drawing/2014/main" id="{30D75A01-14A7-4CD9-8C04-E28AA0601215}"/>
                  </a:ext>
                </a:extLst>
              </p:cNvPr>
              <p:cNvGrpSpPr/>
              <p:nvPr/>
            </p:nvGrpSpPr>
            <p:grpSpPr>
              <a:xfrm>
                <a:off x="7687095" y="1430778"/>
                <a:ext cx="180020" cy="396044"/>
                <a:chOff x="6033120" y="1232756"/>
                <a:chExt cx="576064" cy="396044"/>
              </a:xfrm>
            </p:grpSpPr>
            <p:cxnSp>
              <p:nvCxnSpPr>
                <p:cNvPr id="35" name="연결선: 꺾임 34">
                  <a:extLst>
                    <a:ext uri="{FF2B5EF4-FFF2-40B4-BE49-F238E27FC236}">
                      <a16:creationId xmlns:a16="http://schemas.microsoft.com/office/drawing/2014/main" id="{23D4AC6F-2A0D-4FB4-9656-D4DD1AECBB49}"/>
                    </a:ext>
                  </a:extLst>
                </p:cNvPr>
                <p:cNvCxnSpPr/>
                <p:nvPr/>
              </p:nvCxnSpPr>
              <p:spPr>
                <a:xfrm>
                  <a:off x="6033120" y="1232756"/>
                  <a:ext cx="576064" cy="396044"/>
                </a:xfrm>
                <a:prstGeom prst="bentConnector3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직선 연결선 35">
                  <a:extLst>
                    <a:ext uri="{FF2B5EF4-FFF2-40B4-BE49-F238E27FC236}">
                      <a16:creationId xmlns:a16="http://schemas.microsoft.com/office/drawing/2014/main" id="{E34799BF-BD10-4BEF-A645-315A94705379}"/>
                    </a:ext>
                  </a:extLst>
                </p:cNvPr>
                <p:cNvCxnSpPr/>
                <p:nvPr/>
              </p:nvCxnSpPr>
              <p:spPr>
                <a:xfrm flipV="1">
                  <a:off x="6609184" y="1232756"/>
                  <a:ext cx="0" cy="396044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2" name="연결선: 꺾임 31">
                <a:extLst>
                  <a:ext uri="{FF2B5EF4-FFF2-40B4-BE49-F238E27FC236}">
                    <a16:creationId xmlns:a16="http://schemas.microsoft.com/office/drawing/2014/main" id="{C5B23A89-D8B1-400E-911E-C09C5BDEDACD}"/>
                  </a:ext>
                </a:extLst>
              </p:cNvPr>
              <p:cNvCxnSpPr/>
              <p:nvPr/>
            </p:nvCxnSpPr>
            <p:spPr>
              <a:xfrm>
                <a:off x="7868219" y="1430778"/>
                <a:ext cx="180020" cy="396044"/>
              </a:xfrm>
              <a:prstGeom prst="bentConnector3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직선 연결선 32">
                <a:extLst>
                  <a:ext uri="{FF2B5EF4-FFF2-40B4-BE49-F238E27FC236}">
                    <a16:creationId xmlns:a16="http://schemas.microsoft.com/office/drawing/2014/main" id="{82F8A5BE-3925-4238-BB5F-7E2B39F5E2DB}"/>
                  </a:ext>
                </a:extLst>
              </p:cNvPr>
              <p:cNvCxnSpPr/>
              <p:nvPr/>
            </p:nvCxnSpPr>
            <p:spPr>
              <a:xfrm flipV="1">
                <a:off x="8049344" y="1430778"/>
                <a:ext cx="0" cy="396044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9F212C84-4AFD-4C86-9244-167FA0828F98}"/>
                </a:ext>
              </a:extLst>
            </p:cNvPr>
            <p:cNvGrpSpPr/>
            <p:nvPr/>
          </p:nvGrpSpPr>
          <p:grpSpPr>
            <a:xfrm>
              <a:off x="7660686" y="1231925"/>
              <a:ext cx="540060" cy="396044"/>
              <a:chOff x="7509284" y="1430778"/>
              <a:chExt cx="540060" cy="396044"/>
            </a:xfrm>
          </p:grpSpPr>
          <p:grpSp>
            <p:nvGrpSpPr>
              <p:cNvPr id="41" name="그룹 40">
                <a:extLst>
                  <a:ext uri="{FF2B5EF4-FFF2-40B4-BE49-F238E27FC236}">
                    <a16:creationId xmlns:a16="http://schemas.microsoft.com/office/drawing/2014/main" id="{7FDE89AE-CDA3-4A27-89DA-786CF09204DD}"/>
                  </a:ext>
                </a:extLst>
              </p:cNvPr>
              <p:cNvGrpSpPr/>
              <p:nvPr/>
            </p:nvGrpSpPr>
            <p:grpSpPr>
              <a:xfrm>
                <a:off x="7509284" y="1430778"/>
                <a:ext cx="180020" cy="396044"/>
                <a:chOff x="6033120" y="1232756"/>
                <a:chExt cx="576064" cy="396044"/>
              </a:xfrm>
            </p:grpSpPr>
            <p:cxnSp>
              <p:nvCxnSpPr>
                <p:cNvPr id="47" name="연결선: 꺾임 46">
                  <a:extLst>
                    <a:ext uri="{FF2B5EF4-FFF2-40B4-BE49-F238E27FC236}">
                      <a16:creationId xmlns:a16="http://schemas.microsoft.com/office/drawing/2014/main" id="{C2CBAF0E-4E97-4770-8DB9-588D803CB31E}"/>
                    </a:ext>
                  </a:extLst>
                </p:cNvPr>
                <p:cNvCxnSpPr/>
                <p:nvPr/>
              </p:nvCxnSpPr>
              <p:spPr>
                <a:xfrm>
                  <a:off x="6033120" y="1232756"/>
                  <a:ext cx="576064" cy="396044"/>
                </a:xfrm>
                <a:prstGeom prst="bentConnector3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직선 연결선 47">
                  <a:extLst>
                    <a:ext uri="{FF2B5EF4-FFF2-40B4-BE49-F238E27FC236}">
                      <a16:creationId xmlns:a16="http://schemas.microsoft.com/office/drawing/2014/main" id="{1E7554E8-96DC-4777-9723-3B5D6C07885B}"/>
                    </a:ext>
                  </a:extLst>
                </p:cNvPr>
                <p:cNvCxnSpPr/>
                <p:nvPr/>
              </p:nvCxnSpPr>
              <p:spPr>
                <a:xfrm flipV="1">
                  <a:off x="6609184" y="1232756"/>
                  <a:ext cx="0" cy="396044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2" name="그룹 41">
                <a:extLst>
                  <a:ext uri="{FF2B5EF4-FFF2-40B4-BE49-F238E27FC236}">
                    <a16:creationId xmlns:a16="http://schemas.microsoft.com/office/drawing/2014/main" id="{65E9131A-0C3A-4505-9AD2-EE342D20EC29}"/>
                  </a:ext>
                </a:extLst>
              </p:cNvPr>
              <p:cNvGrpSpPr/>
              <p:nvPr/>
            </p:nvGrpSpPr>
            <p:grpSpPr>
              <a:xfrm>
                <a:off x="7687095" y="1430778"/>
                <a:ext cx="180020" cy="396044"/>
                <a:chOff x="6033120" y="1232756"/>
                <a:chExt cx="576064" cy="396044"/>
              </a:xfrm>
            </p:grpSpPr>
            <p:cxnSp>
              <p:nvCxnSpPr>
                <p:cNvPr id="45" name="연결선: 꺾임 44">
                  <a:extLst>
                    <a:ext uri="{FF2B5EF4-FFF2-40B4-BE49-F238E27FC236}">
                      <a16:creationId xmlns:a16="http://schemas.microsoft.com/office/drawing/2014/main" id="{9A5DD3F1-7AC2-4524-9BC5-BC80A1392EA6}"/>
                    </a:ext>
                  </a:extLst>
                </p:cNvPr>
                <p:cNvCxnSpPr/>
                <p:nvPr/>
              </p:nvCxnSpPr>
              <p:spPr>
                <a:xfrm>
                  <a:off x="6033120" y="1232756"/>
                  <a:ext cx="576064" cy="396044"/>
                </a:xfrm>
                <a:prstGeom prst="bentConnector3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직선 연결선 45">
                  <a:extLst>
                    <a:ext uri="{FF2B5EF4-FFF2-40B4-BE49-F238E27FC236}">
                      <a16:creationId xmlns:a16="http://schemas.microsoft.com/office/drawing/2014/main" id="{777A224D-A52A-42B1-9300-7B9F29929CFC}"/>
                    </a:ext>
                  </a:extLst>
                </p:cNvPr>
                <p:cNvCxnSpPr/>
                <p:nvPr/>
              </p:nvCxnSpPr>
              <p:spPr>
                <a:xfrm flipV="1">
                  <a:off x="6609184" y="1232756"/>
                  <a:ext cx="0" cy="396044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3" name="연결선: 꺾임 42">
                <a:extLst>
                  <a:ext uri="{FF2B5EF4-FFF2-40B4-BE49-F238E27FC236}">
                    <a16:creationId xmlns:a16="http://schemas.microsoft.com/office/drawing/2014/main" id="{6AA21736-2DA2-4993-899C-1BBB11A5B1A7}"/>
                  </a:ext>
                </a:extLst>
              </p:cNvPr>
              <p:cNvCxnSpPr/>
              <p:nvPr/>
            </p:nvCxnSpPr>
            <p:spPr>
              <a:xfrm>
                <a:off x="7868219" y="1430778"/>
                <a:ext cx="180020" cy="396044"/>
              </a:xfrm>
              <a:prstGeom prst="bentConnector3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직선 연결선 43">
                <a:extLst>
                  <a:ext uri="{FF2B5EF4-FFF2-40B4-BE49-F238E27FC236}">
                    <a16:creationId xmlns:a16="http://schemas.microsoft.com/office/drawing/2014/main" id="{58A3E875-7118-420E-A94F-C65063A71DAA}"/>
                  </a:ext>
                </a:extLst>
              </p:cNvPr>
              <p:cNvCxnSpPr/>
              <p:nvPr/>
            </p:nvCxnSpPr>
            <p:spPr>
              <a:xfrm flipV="1">
                <a:off x="8049344" y="1430778"/>
                <a:ext cx="0" cy="396044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F7D1E9F2-6D23-411B-AC06-963E7B8BB5DD}"/>
                </a:ext>
              </a:extLst>
            </p:cNvPr>
            <p:cNvGrpSpPr/>
            <p:nvPr/>
          </p:nvGrpSpPr>
          <p:grpSpPr>
            <a:xfrm>
              <a:off x="8208132" y="1231925"/>
              <a:ext cx="540060" cy="396044"/>
              <a:chOff x="7509284" y="1430778"/>
              <a:chExt cx="540060" cy="396044"/>
            </a:xfrm>
          </p:grpSpPr>
          <p:grpSp>
            <p:nvGrpSpPr>
              <p:cNvPr id="50" name="그룹 49">
                <a:extLst>
                  <a:ext uri="{FF2B5EF4-FFF2-40B4-BE49-F238E27FC236}">
                    <a16:creationId xmlns:a16="http://schemas.microsoft.com/office/drawing/2014/main" id="{BABBFA11-8BAF-4BCE-9D58-F83EC59F003B}"/>
                  </a:ext>
                </a:extLst>
              </p:cNvPr>
              <p:cNvGrpSpPr/>
              <p:nvPr/>
            </p:nvGrpSpPr>
            <p:grpSpPr>
              <a:xfrm>
                <a:off x="7509284" y="1430778"/>
                <a:ext cx="180020" cy="396044"/>
                <a:chOff x="6033120" y="1232756"/>
                <a:chExt cx="576064" cy="396044"/>
              </a:xfrm>
            </p:grpSpPr>
            <p:cxnSp>
              <p:nvCxnSpPr>
                <p:cNvPr id="56" name="연결선: 꺾임 55">
                  <a:extLst>
                    <a:ext uri="{FF2B5EF4-FFF2-40B4-BE49-F238E27FC236}">
                      <a16:creationId xmlns:a16="http://schemas.microsoft.com/office/drawing/2014/main" id="{BCEEFC88-96AB-42FF-A8E3-0F8FE9035D76}"/>
                    </a:ext>
                  </a:extLst>
                </p:cNvPr>
                <p:cNvCxnSpPr/>
                <p:nvPr/>
              </p:nvCxnSpPr>
              <p:spPr>
                <a:xfrm>
                  <a:off x="6033120" y="1232756"/>
                  <a:ext cx="576064" cy="396044"/>
                </a:xfrm>
                <a:prstGeom prst="bentConnector3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직선 연결선 56">
                  <a:extLst>
                    <a:ext uri="{FF2B5EF4-FFF2-40B4-BE49-F238E27FC236}">
                      <a16:creationId xmlns:a16="http://schemas.microsoft.com/office/drawing/2014/main" id="{15253414-DFCF-4E8F-98F9-4BEDD450286A}"/>
                    </a:ext>
                  </a:extLst>
                </p:cNvPr>
                <p:cNvCxnSpPr/>
                <p:nvPr/>
              </p:nvCxnSpPr>
              <p:spPr>
                <a:xfrm flipV="1">
                  <a:off x="6609184" y="1232756"/>
                  <a:ext cx="0" cy="396044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1" name="그룹 50">
                <a:extLst>
                  <a:ext uri="{FF2B5EF4-FFF2-40B4-BE49-F238E27FC236}">
                    <a16:creationId xmlns:a16="http://schemas.microsoft.com/office/drawing/2014/main" id="{2703E382-3522-498B-AD22-4616F5A9953A}"/>
                  </a:ext>
                </a:extLst>
              </p:cNvPr>
              <p:cNvGrpSpPr/>
              <p:nvPr/>
            </p:nvGrpSpPr>
            <p:grpSpPr>
              <a:xfrm>
                <a:off x="7687095" y="1430778"/>
                <a:ext cx="180020" cy="396044"/>
                <a:chOff x="6033120" y="1232756"/>
                <a:chExt cx="576064" cy="396044"/>
              </a:xfrm>
            </p:grpSpPr>
            <p:cxnSp>
              <p:nvCxnSpPr>
                <p:cNvPr id="54" name="연결선: 꺾임 53">
                  <a:extLst>
                    <a:ext uri="{FF2B5EF4-FFF2-40B4-BE49-F238E27FC236}">
                      <a16:creationId xmlns:a16="http://schemas.microsoft.com/office/drawing/2014/main" id="{2FB2971F-E8A2-4155-9796-264D31466FC7}"/>
                    </a:ext>
                  </a:extLst>
                </p:cNvPr>
                <p:cNvCxnSpPr/>
                <p:nvPr/>
              </p:nvCxnSpPr>
              <p:spPr>
                <a:xfrm>
                  <a:off x="6033120" y="1232756"/>
                  <a:ext cx="576064" cy="396044"/>
                </a:xfrm>
                <a:prstGeom prst="bentConnector3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직선 연결선 54">
                  <a:extLst>
                    <a:ext uri="{FF2B5EF4-FFF2-40B4-BE49-F238E27FC236}">
                      <a16:creationId xmlns:a16="http://schemas.microsoft.com/office/drawing/2014/main" id="{DF77FE1A-D373-4118-A98F-75D68C5C5651}"/>
                    </a:ext>
                  </a:extLst>
                </p:cNvPr>
                <p:cNvCxnSpPr/>
                <p:nvPr/>
              </p:nvCxnSpPr>
              <p:spPr>
                <a:xfrm flipV="1">
                  <a:off x="6609184" y="1232756"/>
                  <a:ext cx="0" cy="396044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52" name="연결선: 꺾임 51">
                <a:extLst>
                  <a:ext uri="{FF2B5EF4-FFF2-40B4-BE49-F238E27FC236}">
                    <a16:creationId xmlns:a16="http://schemas.microsoft.com/office/drawing/2014/main" id="{D8BE5891-7F35-484F-B4EA-96E14361F8E7}"/>
                  </a:ext>
                </a:extLst>
              </p:cNvPr>
              <p:cNvCxnSpPr/>
              <p:nvPr/>
            </p:nvCxnSpPr>
            <p:spPr>
              <a:xfrm>
                <a:off x="7868219" y="1430778"/>
                <a:ext cx="180020" cy="396044"/>
              </a:xfrm>
              <a:prstGeom prst="bentConnector3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직선 연결선 52">
                <a:extLst>
                  <a:ext uri="{FF2B5EF4-FFF2-40B4-BE49-F238E27FC236}">
                    <a16:creationId xmlns:a16="http://schemas.microsoft.com/office/drawing/2014/main" id="{00F81DD9-A75E-4107-B70F-C7772D1D42B5}"/>
                  </a:ext>
                </a:extLst>
              </p:cNvPr>
              <p:cNvCxnSpPr/>
              <p:nvPr/>
            </p:nvCxnSpPr>
            <p:spPr>
              <a:xfrm flipV="1">
                <a:off x="8049344" y="1430778"/>
                <a:ext cx="0" cy="396044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id="{F5344245-65EA-4CEB-9CF3-8CE522A6DA41}"/>
                </a:ext>
              </a:extLst>
            </p:cNvPr>
            <p:cNvGrpSpPr/>
            <p:nvPr/>
          </p:nvGrpSpPr>
          <p:grpSpPr>
            <a:xfrm>
              <a:off x="8755578" y="1231925"/>
              <a:ext cx="540060" cy="396044"/>
              <a:chOff x="7509284" y="1430778"/>
              <a:chExt cx="540060" cy="396044"/>
            </a:xfrm>
          </p:grpSpPr>
          <p:grpSp>
            <p:nvGrpSpPr>
              <p:cNvPr id="59" name="그룹 58">
                <a:extLst>
                  <a:ext uri="{FF2B5EF4-FFF2-40B4-BE49-F238E27FC236}">
                    <a16:creationId xmlns:a16="http://schemas.microsoft.com/office/drawing/2014/main" id="{C5B88FB9-9DE1-4935-B24F-9EA6CE03303C}"/>
                  </a:ext>
                </a:extLst>
              </p:cNvPr>
              <p:cNvGrpSpPr/>
              <p:nvPr/>
            </p:nvGrpSpPr>
            <p:grpSpPr>
              <a:xfrm>
                <a:off x="7509284" y="1430778"/>
                <a:ext cx="180020" cy="396044"/>
                <a:chOff x="6033120" y="1232756"/>
                <a:chExt cx="576064" cy="396044"/>
              </a:xfrm>
            </p:grpSpPr>
            <p:cxnSp>
              <p:nvCxnSpPr>
                <p:cNvPr id="65" name="연결선: 꺾임 64">
                  <a:extLst>
                    <a:ext uri="{FF2B5EF4-FFF2-40B4-BE49-F238E27FC236}">
                      <a16:creationId xmlns:a16="http://schemas.microsoft.com/office/drawing/2014/main" id="{CD1AADCA-20BD-4767-9C77-F5983A5E8FCF}"/>
                    </a:ext>
                  </a:extLst>
                </p:cNvPr>
                <p:cNvCxnSpPr/>
                <p:nvPr/>
              </p:nvCxnSpPr>
              <p:spPr>
                <a:xfrm>
                  <a:off x="6033120" y="1232756"/>
                  <a:ext cx="576064" cy="396044"/>
                </a:xfrm>
                <a:prstGeom prst="bentConnector3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직선 연결선 65">
                  <a:extLst>
                    <a:ext uri="{FF2B5EF4-FFF2-40B4-BE49-F238E27FC236}">
                      <a16:creationId xmlns:a16="http://schemas.microsoft.com/office/drawing/2014/main" id="{AC27EE94-2107-463C-9141-C1B39AFE39FD}"/>
                    </a:ext>
                  </a:extLst>
                </p:cNvPr>
                <p:cNvCxnSpPr/>
                <p:nvPr/>
              </p:nvCxnSpPr>
              <p:spPr>
                <a:xfrm flipV="1">
                  <a:off x="6609184" y="1232756"/>
                  <a:ext cx="0" cy="396044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0" name="그룹 59">
                <a:extLst>
                  <a:ext uri="{FF2B5EF4-FFF2-40B4-BE49-F238E27FC236}">
                    <a16:creationId xmlns:a16="http://schemas.microsoft.com/office/drawing/2014/main" id="{CB008725-4D48-4268-8ACB-1238F8981830}"/>
                  </a:ext>
                </a:extLst>
              </p:cNvPr>
              <p:cNvGrpSpPr/>
              <p:nvPr/>
            </p:nvGrpSpPr>
            <p:grpSpPr>
              <a:xfrm>
                <a:off x="7687095" y="1430778"/>
                <a:ext cx="180020" cy="396044"/>
                <a:chOff x="6033120" y="1232756"/>
                <a:chExt cx="576064" cy="396044"/>
              </a:xfrm>
            </p:grpSpPr>
            <p:cxnSp>
              <p:nvCxnSpPr>
                <p:cNvPr id="63" name="연결선: 꺾임 62">
                  <a:extLst>
                    <a:ext uri="{FF2B5EF4-FFF2-40B4-BE49-F238E27FC236}">
                      <a16:creationId xmlns:a16="http://schemas.microsoft.com/office/drawing/2014/main" id="{C0E6D465-5374-4FE1-B6C5-CECDE4D4967C}"/>
                    </a:ext>
                  </a:extLst>
                </p:cNvPr>
                <p:cNvCxnSpPr/>
                <p:nvPr/>
              </p:nvCxnSpPr>
              <p:spPr>
                <a:xfrm>
                  <a:off x="6033120" y="1232756"/>
                  <a:ext cx="576064" cy="396044"/>
                </a:xfrm>
                <a:prstGeom prst="bentConnector3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직선 연결선 63">
                  <a:extLst>
                    <a:ext uri="{FF2B5EF4-FFF2-40B4-BE49-F238E27FC236}">
                      <a16:creationId xmlns:a16="http://schemas.microsoft.com/office/drawing/2014/main" id="{7E06564E-961C-427A-B680-F507AF4B5200}"/>
                    </a:ext>
                  </a:extLst>
                </p:cNvPr>
                <p:cNvCxnSpPr/>
                <p:nvPr/>
              </p:nvCxnSpPr>
              <p:spPr>
                <a:xfrm flipV="1">
                  <a:off x="6609184" y="1232756"/>
                  <a:ext cx="0" cy="396044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61" name="연결선: 꺾임 60">
                <a:extLst>
                  <a:ext uri="{FF2B5EF4-FFF2-40B4-BE49-F238E27FC236}">
                    <a16:creationId xmlns:a16="http://schemas.microsoft.com/office/drawing/2014/main" id="{0C78CE28-2A4B-4DD2-9D31-E94827B7E664}"/>
                  </a:ext>
                </a:extLst>
              </p:cNvPr>
              <p:cNvCxnSpPr/>
              <p:nvPr/>
            </p:nvCxnSpPr>
            <p:spPr>
              <a:xfrm>
                <a:off x="7868219" y="1430778"/>
                <a:ext cx="180020" cy="396044"/>
              </a:xfrm>
              <a:prstGeom prst="bentConnector3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직선 연결선 61">
                <a:extLst>
                  <a:ext uri="{FF2B5EF4-FFF2-40B4-BE49-F238E27FC236}">
                    <a16:creationId xmlns:a16="http://schemas.microsoft.com/office/drawing/2014/main" id="{0788E560-5FD0-49F7-9BF0-E80849621603}"/>
                  </a:ext>
                </a:extLst>
              </p:cNvPr>
              <p:cNvCxnSpPr/>
              <p:nvPr/>
            </p:nvCxnSpPr>
            <p:spPr>
              <a:xfrm flipV="1">
                <a:off x="8049344" y="1430778"/>
                <a:ext cx="0" cy="396044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3345E098-6845-4ED8-84BC-97D8B18EB14B}"/>
                </a:ext>
              </a:extLst>
            </p:cNvPr>
            <p:cNvGrpSpPr/>
            <p:nvPr/>
          </p:nvGrpSpPr>
          <p:grpSpPr>
            <a:xfrm>
              <a:off x="9303024" y="1231925"/>
              <a:ext cx="540060" cy="396044"/>
              <a:chOff x="7509284" y="1430778"/>
              <a:chExt cx="540060" cy="396044"/>
            </a:xfrm>
          </p:grpSpPr>
          <p:grpSp>
            <p:nvGrpSpPr>
              <p:cNvPr id="68" name="그룹 67">
                <a:extLst>
                  <a:ext uri="{FF2B5EF4-FFF2-40B4-BE49-F238E27FC236}">
                    <a16:creationId xmlns:a16="http://schemas.microsoft.com/office/drawing/2014/main" id="{8BFB1348-F241-4BF1-B02C-F2D27534B9DB}"/>
                  </a:ext>
                </a:extLst>
              </p:cNvPr>
              <p:cNvGrpSpPr/>
              <p:nvPr/>
            </p:nvGrpSpPr>
            <p:grpSpPr>
              <a:xfrm>
                <a:off x="7509284" y="1430778"/>
                <a:ext cx="180020" cy="396044"/>
                <a:chOff x="6033120" y="1232756"/>
                <a:chExt cx="576064" cy="396044"/>
              </a:xfrm>
            </p:grpSpPr>
            <p:cxnSp>
              <p:nvCxnSpPr>
                <p:cNvPr id="74" name="연결선: 꺾임 73">
                  <a:extLst>
                    <a:ext uri="{FF2B5EF4-FFF2-40B4-BE49-F238E27FC236}">
                      <a16:creationId xmlns:a16="http://schemas.microsoft.com/office/drawing/2014/main" id="{16EA4306-0639-41BC-BDAA-43AA2D1CA56F}"/>
                    </a:ext>
                  </a:extLst>
                </p:cNvPr>
                <p:cNvCxnSpPr/>
                <p:nvPr/>
              </p:nvCxnSpPr>
              <p:spPr>
                <a:xfrm>
                  <a:off x="6033120" y="1232756"/>
                  <a:ext cx="576064" cy="396044"/>
                </a:xfrm>
                <a:prstGeom prst="bentConnector3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" name="직선 연결선 74">
                  <a:extLst>
                    <a:ext uri="{FF2B5EF4-FFF2-40B4-BE49-F238E27FC236}">
                      <a16:creationId xmlns:a16="http://schemas.microsoft.com/office/drawing/2014/main" id="{AE05C844-604D-49B3-ACA8-C39205E89551}"/>
                    </a:ext>
                  </a:extLst>
                </p:cNvPr>
                <p:cNvCxnSpPr/>
                <p:nvPr/>
              </p:nvCxnSpPr>
              <p:spPr>
                <a:xfrm flipV="1">
                  <a:off x="6609184" y="1232756"/>
                  <a:ext cx="0" cy="396044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9" name="그룹 68">
                <a:extLst>
                  <a:ext uri="{FF2B5EF4-FFF2-40B4-BE49-F238E27FC236}">
                    <a16:creationId xmlns:a16="http://schemas.microsoft.com/office/drawing/2014/main" id="{2AA4FCDA-D573-44A8-A8CB-82271222497C}"/>
                  </a:ext>
                </a:extLst>
              </p:cNvPr>
              <p:cNvGrpSpPr/>
              <p:nvPr/>
            </p:nvGrpSpPr>
            <p:grpSpPr>
              <a:xfrm>
                <a:off x="7687095" y="1430778"/>
                <a:ext cx="180020" cy="396044"/>
                <a:chOff x="6033120" y="1232756"/>
                <a:chExt cx="576064" cy="396044"/>
              </a:xfrm>
            </p:grpSpPr>
            <p:cxnSp>
              <p:nvCxnSpPr>
                <p:cNvPr id="72" name="연결선: 꺾임 71">
                  <a:extLst>
                    <a:ext uri="{FF2B5EF4-FFF2-40B4-BE49-F238E27FC236}">
                      <a16:creationId xmlns:a16="http://schemas.microsoft.com/office/drawing/2014/main" id="{81523B54-BD81-42CA-A5A7-2A995E29B6C3}"/>
                    </a:ext>
                  </a:extLst>
                </p:cNvPr>
                <p:cNvCxnSpPr/>
                <p:nvPr/>
              </p:nvCxnSpPr>
              <p:spPr>
                <a:xfrm>
                  <a:off x="6033120" y="1232756"/>
                  <a:ext cx="576064" cy="396044"/>
                </a:xfrm>
                <a:prstGeom prst="bentConnector3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직선 연결선 72">
                  <a:extLst>
                    <a:ext uri="{FF2B5EF4-FFF2-40B4-BE49-F238E27FC236}">
                      <a16:creationId xmlns:a16="http://schemas.microsoft.com/office/drawing/2014/main" id="{08AABF0D-0B60-4415-9AF4-8DA57C2939A6}"/>
                    </a:ext>
                  </a:extLst>
                </p:cNvPr>
                <p:cNvCxnSpPr/>
                <p:nvPr/>
              </p:nvCxnSpPr>
              <p:spPr>
                <a:xfrm flipV="1">
                  <a:off x="6609184" y="1232756"/>
                  <a:ext cx="0" cy="396044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70" name="연결선: 꺾임 69">
                <a:extLst>
                  <a:ext uri="{FF2B5EF4-FFF2-40B4-BE49-F238E27FC236}">
                    <a16:creationId xmlns:a16="http://schemas.microsoft.com/office/drawing/2014/main" id="{403C93CA-764A-41F8-A7A2-B0AB9AA0C6A1}"/>
                  </a:ext>
                </a:extLst>
              </p:cNvPr>
              <p:cNvCxnSpPr/>
              <p:nvPr/>
            </p:nvCxnSpPr>
            <p:spPr>
              <a:xfrm>
                <a:off x="7868219" y="1430778"/>
                <a:ext cx="180020" cy="396044"/>
              </a:xfrm>
              <a:prstGeom prst="bentConnector3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직선 연결선 70">
                <a:extLst>
                  <a:ext uri="{FF2B5EF4-FFF2-40B4-BE49-F238E27FC236}">
                    <a16:creationId xmlns:a16="http://schemas.microsoft.com/office/drawing/2014/main" id="{2A35A3BE-7CED-43BF-800D-1065FF51FE6A}"/>
                  </a:ext>
                </a:extLst>
              </p:cNvPr>
              <p:cNvCxnSpPr/>
              <p:nvPr/>
            </p:nvCxnSpPr>
            <p:spPr>
              <a:xfrm flipV="1">
                <a:off x="8049344" y="1430778"/>
                <a:ext cx="0" cy="396044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717352835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BD162EF-981C-4E98-BE07-DE5B87DE36C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>
                <a:latin typeface="+mn-ea"/>
              </a:rPr>
              <a:t>tone : </a:t>
            </a:r>
            <a:r>
              <a:rPr lang="ko-KR" altLang="en-US">
                <a:latin typeface="+mn-ea"/>
              </a:rPr>
              <a:t>음</a:t>
            </a:r>
            <a:r>
              <a:rPr lang="en-US" altLang="ko-KR">
                <a:latin typeface="+mn-ea"/>
              </a:rPr>
              <a:t>(</a:t>
            </a:r>
            <a:r>
              <a:rPr lang="ko-KR" altLang="en-US">
                <a:latin typeface="+mn-ea"/>
              </a:rPr>
              <a:t>音</a:t>
            </a:r>
            <a:r>
              <a:rPr lang="en-US" altLang="ko-KR">
                <a:latin typeface="+mn-ea"/>
              </a:rPr>
              <a:t>) </a:t>
            </a:r>
            <a:r>
              <a:rPr lang="ko-KR" altLang="en-US">
                <a:latin typeface="+mn-ea"/>
              </a:rPr>
              <a:t>발생</a:t>
            </a:r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9B8C3E1-365A-4B1F-A71E-857AC55E9A3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545790"/>
          </a:xfrm>
        </p:spPr>
        <p:txBody>
          <a:bodyPr/>
          <a:lstStyle/>
          <a:p>
            <a:r>
              <a:rPr lang="ko-KR" altLang="en-US"/>
              <a:t>다양한 하드웨어 제어</a:t>
            </a:r>
          </a:p>
          <a:p>
            <a:endParaRPr lang="ko-KR" altLang="en-US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C1ADAF6-D99B-4483-A679-32D0AB3850C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92566" y="812639"/>
            <a:ext cx="9610725" cy="57610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nn-NO" altLang="ko-KR" sz="1800"/>
          </a:p>
          <a:p>
            <a:pPr marL="0" indent="0">
              <a:buNone/>
            </a:pPr>
            <a:r>
              <a:rPr lang="nn-NO" altLang="ko-KR" sz="1800"/>
              <a:t>  for (;;)</a:t>
            </a:r>
          </a:p>
          <a:p>
            <a:pPr marL="0" indent="0">
              <a:buNone/>
            </a:pPr>
            <a:r>
              <a:rPr lang="nn-NO" altLang="ko-KR" sz="1800"/>
              <a:t>  {</a:t>
            </a:r>
          </a:p>
          <a:p>
            <a:pPr marL="0" indent="0">
              <a:buNone/>
            </a:pPr>
            <a:r>
              <a:rPr lang="nn-NO" altLang="ko-KR" sz="1800"/>
              <a:t>    for (i = 0 ; i &lt; 8 ; ++i)</a:t>
            </a:r>
          </a:p>
          <a:p>
            <a:pPr marL="0" indent="0">
              <a:buNone/>
            </a:pPr>
            <a:r>
              <a:rPr lang="nn-NO" altLang="ko-KR" sz="1800"/>
              <a:t>    {</a:t>
            </a:r>
          </a:p>
          <a:p>
            <a:pPr marL="0" indent="0">
              <a:buNone/>
            </a:pPr>
            <a:r>
              <a:rPr lang="nn-NO" altLang="ko-KR" sz="1800"/>
              <a:t>      printf ("%3d\n", i) ;</a:t>
            </a:r>
          </a:p>
          <a:p>
            <a:pPr marL="0" indent="0">
              <a:buNone/>
            </a:pPr>
            <a:r>
              <a:rPr lang="nn-NO" altLang="ko-KR" sz="1800"/>
              <a:t>      softToneWrite (PIN, scale [i]) ;</a:t>
            </a:r>
          </a:p>
          <a:p>
            <a:pPr marL="0" indent="0">
              <a:buNone/>
            </a:pPr>
            <a:r>
              <a:rPr lang="nn-NO" altLang="ko-KR" sz="1800"/>
              <a:t>      delay (500) ;</a:t>
            </a:r>
          </a:p>
          <a:p>
            <a:pPr marL="0" indent="0">
              <a:buNone/>
            </a:pPr>
            <a:r>
              <a:rPr lang="nn-NO" altLang="ko-KR" sz="1800"/>
              <a:t>    }</a:t>
            </a:r>
          </a:p>
          <a:p>
            <a:pPr marL="0" indent="0">
              <a:buNone/>
            </a:pPr>
            <a:r>
              <a:rPr lang="nn-NO" altLang="ko-KR" sz="1800"/>
              <a:t>  }</a:t>
            </a:r>
          </a:p>
          <a:p>
            <a:pPr marL="0" indent="0">
              <a:buNone/>
            </a:pPr>
            <a:endParaRPr lang="ko-KR" altLang="en-US" sz="180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5341167-4E65-44F5-923A-556F7EC8EFEE}"/>
              </a:ext>
            </a:extLst>
          </p:cNvPr>
          <p:cNvSpPr/>
          <p:nvPr/>
        </p:nvSpPr>
        <p:spPr bwMode="auto">
          <a:xfrm>
            <a:off x="2812831" y="4984175"/>
            <a:ext cx="3682444" cy="734983"/>
          </a:xfrm>
          <a:prstGeom prst="rect">
            <a:avLst/>
          </a:prstGeom>
          <a:solidFill>
            <a:srgbClr val="FF00FF">
              <a:alpha val="30196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6755" tIns="43377" rIns="86755" bIns="43377" numCol="1" rtlCol="0" anchor="t" anchorCtr="0" compatLnSpc="1">
            <a:prstTxWarp prst="textNoShape">
              <a:avLst/>
            </a:prstTxWarp>
          </a:bodyPr>
          <a:lstStyle/>
          <a:p>
            <a:pPr defTabSz="867583" fontAlgn="base">
              <a:spcBef>
                <a:spcPct val="0"/>
              </a:spcBef>
              <a:spcAft>
                <a:spcPct val="0"/>
              </a:spcAft>
            </a:pPr>
            <a:endParaRPr lang="ko-KR" altLang="en-US" sz="1708">
              <a:latin typeface="Arial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EB1CC9-8DD6-435B-9D0D-B886A5A31D81}"/>
              </a:ext>
            </a:extLst>
          </p:cNvPr>
          <p:cNvSpPr txBox="1"/>
          <p:nvPr/>
        </p:nvSpPr>
        <p:spPr>
          <a:xfrm>
            <a:off x="1714248" y="5134896"/>
            <a:ext cx="962395" cy="501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328" b="1">
                <a:solidFill>
                  <a:schemeClr val="accent1"/>
                </a:solidFill>
                <a:latin typeface="+mn-ea"/>
              </a:rPr>
              <a:t>pin 21</a:t>
            </a:r>
            <a:endParaRPr kumimoji="1" lang="en-US" altLang="ko-KR" sz="1328" b="1" dirty="0">
              <a:solidFill>
                <a:schemeClr val="accent1"/>
              </a:solidFill>
              <a:latin typeface="+mn-ea"/>
            </a:endParaRPr>
          </a:p>
          <a:p>
            <a:pPr algn="ctr"/>
            <a:r>
              <a:rPr kumimoji="1" lang="ko-KR" altLang="en-US" sz="1328" b="1" dirty="0">
                <a:solidFill>
                  <a:schemeClr val="accent1"/>
                </a:solidFill>
                <a:latin typeface="+mn-ea"/>
              </a:rPr>
              <a:t>출력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D71150-DE7F-42AB-B346-A05270127017}"/>
              </a:ext>
            </a:extLst>
          </p:cNvPr>
          <p:cNvSpPr txBox="1"/>
          <p:nvPr/>
        </p:nvSpPr>
        <p:spPr>
          <a:xfrm>
            <a:off x="2853565" y="4848231"/>
            <a:ext cx="325568" cy="238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49" dirty="0">
                <a:solidFill>
                  <a:srgbClr val="FF0000"/>
                </a:solidFill>
              </a:rPr>
              <a:t>2</a:t>
            </a:r>
            <a:endParaRPr lang="ko-KR" altLang="en-US" sz="949" dirty="0">
              <a:solidFill>
                <a:srgbClr val="FF0000"/>
              </a:solidFill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A019B68C-9071-4DF1-B7F8-72E30C8B6616}"/>
              </a:ext>
            </a:extLst>
          </p:cNvPr>
          <p:cNvCxnSpPr/>
          <p:nvPr/>
        </p:nvCxnSpPr>
        <p:spPr bwMode="auto">
          <a:xfrm>
            <a:off x="6409178" y="5591826"/>
            <a:ext cx="2605458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DFD973A-1E0A-41BF-8BF8-76E899E30ED8}"/>
              </a:ext>
            </a:extLst>
          </p:cNvPr>
          <p:cNvSpPr txBox="1"/>
          <p:nvPr/>
        </p:nvSpPr>
        <p:spPr>
          <a:xfrm>
            <a:off x="4981872" y="5234865"/>
            <a:ext cx="874579" cy="238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949" dirty="0"/>
              <a:t>• • • •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4125E444-9398-4480-AC08-7E489D3A41D0}"/>
              </a:ext>
            </a:extLst>
          </p:cNvPr>
          <p:cNvGrpSpPr/>
          <p:nvPr/>
        </p:nvGrpSpPr>
        <p:grpSpPr>
          <a:xfrm>
            <a:off x="2671900" y="5115423"/>
            <a:ext cx="453152" cy="498183"/>
            <a:chOff x="1658333" y="2188143"/>
            <a:chExt cx="477625" cy="525088"/>
          </a:xfrm>
        </p:grpSpPr>
        <p:cxnSp>
          <p:nvCxnSpPr>
            <p:cNvPr id="12" name="꺾인 연결선 143">
              <a:extLst>
                <a:ext uri="{FF2B5EF4-FFF2-40B4-BE49-F238E27FC236}">
                  <a16:creationId xmlns:a16="http://schemas.microsoft.com/office/drawing/2014/main" id="{043FCEB4-008B-4B80-A7FB-B8A3DC5329AB}"/>
                </a:ext>
              </a:extLst>
            </p:cNvPr>
            <p:cNvCxnSpPr/>
            <p:nvPr/>
          </p:nvCxnSpPr>
          <p:spPr bwMode="auto">
            <a:xfrm flipH="1">
              <a:off x="1658333" y="2188143"/>
              <a:ext cx="250028" cy="525087"/>
            </a:xfrm>
            <a:prstGeom prst="bentConnector3">
              <a:avLst>
                <a:gd name="adj1" fmla="val 41110"/>
              </a:avLst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" name="꺾인 연결선 136">
              <a:extLst>
                <a:ext uri="{FF2B5EF4-FFF2-40B4-BE49-F238E27FC236}">
                  <a16:creationId xmlns:a16="http://schemas.microsoft.com/office/drawing/2014/main" id="{77FD6060-CB57-4388-9623-39CE72BD42AA}"/>
                </a:ext>
              </a:extLst>
            </p:cNvPr>
            <p:cNvCxnSpPr/>
            <p:nvPr/>
          </p:nvCxnSpPr>
          <p:spPr bwMode="auto">
            <a:xfrm>
              <a:off x="1885930" y="2188144"/>
              <a:ext cx="250028" cy="525087"/>
            </a:xfrm>
            <a:prstGeom prst="bentConnector3">
              <a:avLst>
                <a:gd name="adj1" fmla="val 41110"/>
              </a:avLst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2C9A3B5A-8E91-4E91-91D8-676906F57D39}"/>
              </a:ext>
            </a:extLst>
          </p:cNvPr>
          <p:cNvGrpSpPr/>
          <p:nvPr/>
        </p:nvGrpSpPr>
        <p:grpSpPr>
          <a:xfrm>
            <a:off x="3003047" y="5115423"/>
            <a:ext cx="453152" cy="498183"/>
            <a:chOff x="1658333" y="2188143"/>
            <a:chExt cx="477625" cy="525088"/>
          </a:xfrm>
        </p:grpSpPr>
        <p:cxnSp>
          <p:nvCxnSpPr>
            <p:cNvPr id="15" name="꺾인 연결선 141">
              <a:extLst>
                <a:ext uri="{FF2B5EF4-FFF2-40B4-BE49-F238E27FC236}">
                  <a16:creationId xmlns:a16="http://schemas.microsoft.com/office/drawing/2014/main" id="{82201FD8-04F1-4DF4-82DD-CBEA2A125D4B}"/>
                </a:ext>
              </a:extLst>
            </p:cNvPr>
            <p:cNvCxnSpPr/>
            <p:nvPr/>
          </p:nvCxnSpPr>
          <p:spPr bwMode="auto">
            <a:xfrm flipH="1">
              <a:off x="1658333" y="2188143"/>
              <a:ext cx="250028" cy="525087"/>
            </a:xfrm>
            <a:prstGeom prst="bentConnector3">
              <a:avLst>
                <a:gd name="adj1" fmla="val 41110"/>
              </a:avLst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6" name="꺾인 연결선 144">
              <a:extLst>
                <a:ext uri="{FF2B5EF4-FFF2-40B4-BE49-F238E27FC236}">
                  <a16:creationId xmlns:a16="http://schemas.microsoft.com/office/drawing/2014/main" id="{A8AB60A3-BF71-430E-AD70-8A1178087D69}"/>
                </a:ext>
              </a:extLst>
            </p:cNvPr>
            <p:cNvCxnSpPr/>
            <p:nvPr/>
          </p:nvCxnSpPr>
          <p:spPr bwMode="auto">
            <a:xfrm>
              <a:off x="1885930" y="2188144"/>
              <a:ext cx="250028" cy="525087"/>
            </a:xfrm>
            <a:prstGeom prst="bentConnector3">
              <a:avLst>
                <a:gd name="adj1" fmla="val 41110"/>
              </a:avLst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199A0BD-D62D-4ED5-BB4D-BEBF656D887C}"/>
              </a:ext>
            </a:extLst>
          </p:cNvPr>
          <p:cNvGrpSpPr/>
          <p:nvPr/>
        </p:nvGrpSpPr>
        <p:grpSpPr>
          <a:xfrm>
            <a:off x="3323552" y="5111067"/>
            <a:ext cx="453152" cy="498183"/>
            <a:chOff x="1658333" y="2188143"/>
            <a:chExt cx="477625" cy="525088"/>
          </a:xfrm>
        </p:grpSpPr>
        <p:cxnSp>
          <p:nvCxnSpPr>
            <p:cNvPr id="18" name="꺾인 연결선 146">
              <a:extLst>
                <a:ext uri="{FF2B5EF4-FFF2-40B4-BE49-F238E27FC236}">
                  <a16:creationId xmlns:a16="http://schemas.microsoft.com/office/drawing/2014/main" id="{E0C7DAA9-52D2-414A-84D8-67A4EAE6D5E2}"/>
                </a:ext>
              </a:extLst>
            </p:cNvPr>
            <p:cNvCxnSpPr/>
            <p:nvPr/>
          </p:nvCxnSpPr>
          <p:spPr bwMode="auto">
            <a:xfrm flipH="1">
              <a:off x="1658333" y="2188143"/>
              <a:ext cx="250028" cy="525087"/>
            </a:xfrm>
            <a:prstGeom prst="bentConnector3">
              <a:avLst>
                <a:gd name="adj1" fmla="val 41110"/>
              </a:avLst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9" name="꺾인 연결선 147">
              <a:extLst>
                <a:ext uri="{FF2B5EF4-FFF2-40B4-BE49-F238E27FC236}">
                  <a16:creationId xmlns:a16="http://schemas.microsoft.com/office/drawing/2014/main" id="{F74AF235-F946-400B-914B-DC46681AD91C}"/>
                </a:ext>
              </a:extLst>
            </p:cNvPr>
            <p:cNvCxnSpPr/>
            <p:nvPr/>
          </p:nvCxnSpPr>
          <p:spPr bwMode="auto">
            <a:xfrm>
              <a:off x="1885930" y="2188144"/>
              <a:ext cx="250028" cy="525087"/>
            </a:xfrm>
            <a:prstGeom prst="bentConnector3">
              <a:avLst>
                <a:gd name="adj1" fmla="val 41110"/>
              </a:avLst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95B7171B-9C19-41AA-A9CC-989B6039A659}"/>
              </a:ext>
            </a:extLst>
          </p:cNvPr>
          <p:cNvGrpSpPr/>
          <p:nvPr/>
        </p:nvGrpSpPr>
        <p:grpSpPr>
          <a:xfrm>
            <a:off x="3644058" y="5106711"/>
            <a:ext cx="453152" cy="498183"/>
            <a:chOff x="1658333" y="2188143"/>
            <a:chExt cx="477625" cy="525088"/>
          </a:xfrm>
        </p:grpSpPr>
        <p:cxnSp>
          <p:nvCxnSpPr>
            <p:cNvPr id="21" name="꺾인 연결선 149">
              <a:extLst>
                <a:ext uri="{FF2B5EF4-FFF2-40B4-BE49-F238E27FC236}">
                  <a16:creationId xmlns:a16="http://schemas.microsoft.com/office/drawing/2014/main" id="{E2A5E5C2-DD8E-4A6B-9B17-1994AF56024C}"/>
                </a:ext>
              </a:extLst>
            </p:cNvPr>
            <p:cNvCxnSpPr/>
            <p:nvPr/>
          </p:nvCxnSpPr>
          <p:spPr bwMode="auto">
            <a:xfrm flipH="1">
              <a:off x="1658333" y="2188143"/>
              <a:ext cx="250028" cy="525087"/>
            </a:xfrm>
            <a:prstGeom prst="bentConnector3">
              <a:avLst>
                <a:gd name="adj1" fmla="val 41110"/>
              </a:avLst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2" name="꺾인 연결선 150">
              <a:extLst>
                <a:ext uri="{FF2B5EF4-FFF2-40B4-BE49-F238E27FC236}">
                  <a16:creationId xmlns:a16="http://schemas.microsoft.com/office/drawing/2014/main" id="{C6D9ED5A-2676-4518-8127-5532021D5648}"/>
                </a:ext>
              </a:extLst>
            </p:cNvPr>
            <p:cNvCxnSpPr/>
            <p:nvPr/>
          </p:nvCxnSpPr>
          <p:spPr bwMode="auto">
            <a:xfrm>
              <a:off x="1885930" y="2188144"/>
              <a:ext cx="250028" cy="525087"/>
            </a:xfrm>
            <a:prstGeom prst="bentConnector3">
              <a:avLst>
                <a:gd name="adj1" fmla="val 41110"/>
              </a:avLst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7AD1F508-9954-4CDD-963E-BE8AC3B032C9}"/>
              </a:ext>
            </a:extLst>
          </p:cNvPr>
          <p:cNvGrpSpPr/>
          <p:nvPr/>
        </p:nvGrpSpPr>
        <p:grpSpPr>
          <a:xfrm>
            <a:off x="3964564" y="5102355"/>
            <a:ext cx="453152" cy="498183"/>
            <a:chOff x="1658333" y="2188143"/>
            <a:chExt cx="477625" cy="525088"/>
          </a:xfrm>
        </p:grpSpPr>
        <p:cxnSp>
          <p:nvCxnSpPr>
            <p:cNvPr id="24" name="꺾인 연결선 153">
              <a:extLst>
                <a:ext uri="{FF2B5EF4-FFF2-40B4-BE49-F238E27FC236}">
                  <a16:creationId xmlns:a16="http://schemas.microsoft.com/office/drawing/2014/main" id="{5405B41C-7647-45DC-8091-F00422E77C83}"/>
                </a:ext>
              </a:extLst>
            </p:cNvPr>
            <p:cNvCxnSpPr/>
            <p:nvPr/>
          </p:nvCxnSpPr>
          <p:spPr bwMode="auto">
            <a:xfrm flipH="1">
              <a:off x="1658333" y="2188143"/>
              <a:ext cx="250028" cy="525087"/>
            </a:xfrm>
            <a:prstGeom prst="bentConnector3">
              <a:avLst>
                <a:gd name="adj1" fmla="val 41110"/>
              </a:avLst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5" name="꺾인 연결선 165">
              <a:extLst>
                <a:ext uri="{FF2B5EF4-FFF2-40B4-BE49-F238E27FC236}">
                  <a16:creationId xmlns:a16="http://schemas.microsoft.com/office/drawing/2014/main" id="{C4A53039-A422-40B9-B635-AEE0DC0446E7}"/>
                </a:ext>
              </a:extLst>
            </p:cNvPr>
            <p:cNvCxnSpPr/>
            <p:nvPr/>
          </p:nvCxnSpPr>
          <p:spPr bwMode="auto">
            <a:xfrm>
              <a:off x="1885930" y="2188144"/>
              <a:ext cx="250028" cy="525087"/>
            </a:xfrm>
            <a:prstGeom prst="bentConnector3">
              <a:avLst>
                <a:gd name="adj1" fmla="val 41110"/>
              </a:avLst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C839605A-6786-41BA-9330-0595C6099B78}"/>
              </a:ext>
            </a:extLst>
          </p:cNvPr>
          <p:cNvGrpSpPr/>
          <p:nvPr/>
        </p:nvGrpSpPr>
        <p:grpSpPr>
          <a:xfrm>
            <a:off x="4285069" y="5097999"/>
            <a:ext cx="453152" cy="498183"/>
            <a:chOff x="1658333" y="2188143"/>
            <a:chExt cx="477625" cy="525088"/>
          </a:xfrm>
        </p:grpSpPr>
        <p:cxnSp>
          <p:nvCxnSpPr>
            <p:cNvPr id="27" name="꺾인 연결선 168">
              <a:extLst>
                <a:ext uri="{FF2B5EF4-FFF2-40B4-BE49-F238E27FC236}">
                  <a16:creationId xmlns:a16="http://schemas.microsoft.com/office/drawing/2014/main" id="{52CDF48F-FBFB-4EFB-881E-28A2EF4BE6E8}"/>
                </a:ext>
              </a:extLst>
            </p:cNvPr>
            <p:cNvCxnSpPr/>
            <p:nvPr/>
          </p:nvCxnSpPr>
          <p:spPr bwMode="auto">
            <a:xfrm flipH="1">
              <a:off x="1658333" y="2188143"/>
              <a:ext cx="250028" cy="525087"/>
            </a:xfrm>
            <a:prstGeom prst="bentConnector3">
              <a:avLst>
                <a:gd name="adj1" fmla="val 41110"/>
              </a:avLst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8" name="꺾인 연결선 174">
              <a:extLst>
                <a:ext uri="{FF2B5EF4-FFF2-40B4-BE49-F238E27FC236}">
                  <a16:creationId xmlns:a16="http://schemas.microsoft.com/office/drawing/2014/main" id="{166312FC-5C1F-46AF-99B7-0AE939E2FED2}"/>
                </a:ext>
              </a:extLst>
            </p:cNvPr>
            <p:cNvCxnSpPr/>
            <p:nvPr/>
          </p:nvCxnSpPr>
          <p:spPr bwMode="auto">
            <a:xfrm>
              <a:off x="1885930" y="2188144"/>
              <a:ext cx="250028" cy="525087"/>
            </a:xfrm>
            <a:prstGeom prst="bentConnector3">
              <a:avLst>
                <a:gd name="adj1" fmla="val 41110"/>
              </a:avLst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F63EB320-C9BE-410A-B448-20AC25034C5E}"/>
              </a:ext>
            </a:extLst>
          </p:cNvPr>
          <p:cNvGrpSpPr/>
          <p:nvPr/>
        </p:nvGrpSpPr>
        <p:grpSpPr>
          <a:xfrm>
            <a:off x="4605575" y="5093644"/>
            <a:ext cx="453152" cy="498183"/>
            <a:chOff x="1658333" y="2188143"/>
            <a:chExt cx="477625" cy="525088"/>
          </a:xfrm>
        </p:grpSpPr>
        <p:cxnSp>
          <p:nvCxnSpPr>
            <p:cNvPr id="30" name="꺾인 연결선 176">
              <a:extLst>
                <a:ext uri="{FF2B5EF4-FFF2-40B4-BE49-F238E27FC236}">
                  <a16:creationId xmlns:a16="http://schemas.microsoft.com/office/drawing/2014/main" id="{29CDE5BC-490C-4450-B44F-E5297BE06464}"/>
                </a:ext>
              </a:extLst>
            </p:cNvPr>
            <p:cNvCxnSpPr/>
            <p:nvPr/>
          </p:nvCxnSpPr>
          <p:spPr bwMode="auto">
            <a:xfrm flipH="1">
              <a:off x="1658333" y="2188143"/>
              <a:ext cx="250028" cy="525087"/>
            </a:xfrm>
            <a:prstGeom prst="bentConnector3">
              <a:avLst>
                <a:gd name="adj1" fmla="val 41110"/>
              </a:avLst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1" name="꺾인 연결선 177">
              <a:extLst>
                <a:ext uri="{FF2B5EF4-FFF2-40B4-BE49-F238E27FC236}">
                  <a16:creationId xmlns:a16="http://schemas.microsoft.com/office/drawing/2014/main" id="{B5803933-F35A-47A4-8D9B-7FB73FA66D7A}"/>
                </a:ext>
              </a:extLst>
            </p:cNvPr>
            <p:cNvCxnSpPr/>
            <p:nvPr/>
          </p:nvCxnSpPr>
          <p:spPr bwMode="auto">
            <a:xfrm>
              <a:off x="1885930" y="2188144"/>
              <a:ext cx="250028" cy="525087"/>
            </a:xfrm>
            <a:prstGeom prst="bentConnector3">
              <a:avLst>
                <a:gd name="adj1" fmla="val 41110"/>
              </a:avLst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60DE2776-C4A4-464F-B4A0-4A3CF232ADC2}"/>
              </a:ext>
            </a:extLst>
          </p:cNvPr>
          <p:cNvGrpSpPr/>
          <p:nvPr/>
        </p:nvGrpSpPr>
        <p:grpSpPr>
          <a:xfrm>
            <a:off x="5349484" y="5102355"/>
            <a:ext cx="453152" cy="498183"/>
            <a:chOff x="1658333" y="2188143"/>
            <a:chExt cx="477625" cy="525088"/>
          </a:xfrm>
        </p:grpSpPr>
        <p:cxnSp>
          <p:nvCxnSpPr>
            <p:cNvPr id="33" name="꺾인 연결선 181">
              <a:extLst>
                <a:ext uri="{FF2B5EF4-FFF2-40B4-BE49-F238E27FC236}">
                  <a16:creationId xmlns:a16="http://schemas.microsoft.com/office/drawing/2014/main" id="{A766F686-53BD-4308-89A5-8D0279C3CDF5}"/>
                </a:ext>
              </a:extLst>
            </p:cNvPr>
            <p:cNvCxnSpPr/>
            <p:nvPr/>
          </p:nvCxnSpPr>
          <p:spPr bwMode="auto">
            <a:xfrm flipH="1">
              <a:off x="1658333" y="2188143"/>
              <a:ext cx="250028" cy="525087"/>
            </a:xfrm>
            <a:prstGeom prst="bentConnector3">
              <a:avLst>
                <a:gd name="adj1" fmla="val 41110"/>
              </a:avLst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4" name="꺾인 연결선 182">
              <a:extLst>
                <a:ext uri="{FF2B5EF4-FFF2-40B4-BE49-F238E27FC236}">
                  <a16:creationId xmlns:a16="http://schemas.microsoft.com/office/drawing/2014/main" id="{65CBF7CC-BB61-464E-8DE9-C37C58624E17}"/>
                </a:ext>
              </a:extLst>
            </p:cNvPr>
            <p:cNvCxnSpPr/>
            <p:nvPr/>
          </p:nvCxnSpPr>
          <p:spPr bwMode="auto">
            <a:xfrm>
              <a:off x="1885930" y="2188144"/>
              <a:ext cx="250028" cy="525087"/>
            </a:xfrm>
            <a:prstGeom prst="bentConnector3">
              <a:avLst>
                <a:gd name="adj1" fmla="val 41110"/>
              </a:avLst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FEB92D30-90E8-41DC-A23F-8CC98679F61D}"/>
              </a:ext>
            </a:extLst>
          </p:cNvPr>
          <p:cNvGrpSpPr/>
          <p:nvPr/>
        </p:nvGrpSpPr>
        <p:grpSpPr>
          <a:xfrm>
            <a:off x="5669990" y="5097999"/>
            <a:ext cx="453152" cy="498183"/>
            <a:chOff x="1658333" y="2188143"/>
            <a:chExt cx="477625" cy="525088"/>
          </a:xfrm>
        </p:grpSpPr>
        <p:cxnSp>
          <p:nvCxnSpPr>
            <p:cNvPr id="36" name="꺾인 연결선 199">
              <a:extLst>
                <a:ext uri="{FF2B5EF4-FFF2-40B4-BE49-F238E27FC236}">
                  <a16:creationId xmlns:a16="http://schemas.microsoft.com/office/drawing/2014/main" id="{EC64E3A2-698E-4566-B923-00FD65515EFA}"/>
                </a:ext>
              </a:extLst>
            </p:cNvPr>
            <p:cNvCxnSpPr/>
            <p:nvPr/>
          </p:nvCxnSpPr>
          <p:spPr bwMode="auto">
            <a:xfrm flipH="1">
              <a:off x="1658333" y="2188143"/>
              <a:ext cx="250028" cy="525087"/>
            </a:xfrm>
            <a:prstGeom prst="bentConnector3">
              <a:avLst>
                <a:gd name="adj1" fmla="val 41110"/>
              </a:avLst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7" name="꺾인 연결선 205">
              <a:extLst>
                <a:ext uri="{FF2B5EF4-FFF2-40B4-BE49-F238E27FC236}">
                  <a16:creationId xmlns:a16="http://schemas.microsoft.com/office/drawing/2014/main" id="{2A863697-FAC2-478B-8C87-4A4707853E04}"/>
                </a:ext>
              </a:extLst>
            </p:cNvPr>
            <p:cNvCxnSpPr/>
            <p:nvPr/>
          </p:nvCxnSpPr>
          <p:spPr bwMode="auto">
            <a:xfrm>
              <a:off x="1885930" y="2188144"/>
              <a:ext cx="250028" cy="525087"/>
            </a:xfrm>
            <a:prstGeom prst="bentConnector3">
              <a:avLst>
                <a:gd name="adj1" fmla="val 41110"/>
              </a:avLst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A7EE0E0D-FD06-48F3-A29A-04BAA2B57DC5}"/>
              </a:ext>
            </a:extLst>
          </p:cNvPr>
          <p:cNvGrpSpPr/>
          <p:nvPr/>
        </p:nvGrpSpPr>
        <p:grpSpPr>
          <a:xfrm>
            <a:off x="5990495" y="5093644"/>
            <a:ext cx="453152" cy="498183"/>
            <a:chOff x="1658333" y="2188143"/>
            <a:chExt cx="477625" cy="525088"/>
          </a:xfrm>
        </p:grpSpPr>
        <p:cxnSp>
          <p:nvCxnSpPr>
            <p:cNvPr id="39" name="꺾인 연결선 207">
              <a:extLst>
                <a:ext uri="{FF2B5EF4-FFF2-40B4-BE49-F238E27FC236}">
                  <a16:creationId xmlns:a16="http://schemas.microsoft.com/office/drawing/2014/main" id="{2978FA94-FFF8-4EA4-B050-FDEF1FD2CAB4}"/>
                </a:ext>
              </a:extLst>
            </p:cNvPr>
            <p:cNvCxnSpPr/>
            <p:nvPr/>
          </p:nvCxnSpPr>
          <p:spPr bwMode="auto">
            <a:xfrm flipH="1">
              <a:off x="1658333" y="2188143"/>
              <a:ext cx="250028" cy="525087"/>
            </a:xfrm>
            <a:prstGeom prst="bentConnector3">
              <a:avLst>
                <a:gd name="adj1" fmla="val 41110"/>
              </a:avLst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0" name="꺾인 연결선 208">
              <a:extLst>
                <a:ext uri="{FF2B5EF4-FFF2-40B4-BE49-F238E27FC236}">
                  <a16:creationId xmlns:a16="http://schemas.microsoft.com/office/drawing/2014/main" id="{DA8F2344-9860-47C7-A025-F880B598364A}"/>
                </a:ext>
              </a:extLst>
            </p:cNvPr>
            <p:cNvCxnSpPr/>
            <p:nvPr/>
          </p:nvCxnSpPr>
          <p:spPr bwMode="auto">
            <a:xfrm>
              <a:off x="1885930" y="2188144"/>
              <a:ext cx="250028" cy="525087"/>
            </a:xfrm>
            <a:prstGeom prst="bentConnector3">
              <a:avLst>
                <a:gd name="adj1" fmla="val 41110"/>
              </a:avLst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29EE7E22-B29B-4C9E-BC79-03DE709501A1}"/>
              </a:ext>
            </a:extLst>
          </p:cNvPr>
          <p:cNvCxnSpPr/>
          <p:nvPr/>
        </p:nvCxnSpPr>
        <p:spPr bwMode="auto">
          <a:xfrm>
            <a:off x="2812831" y="4752533"/>
            <a:ext cx="0" cy="107966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EEE3BA87-3E59-4007-98AC-3A44FF95770B}"/>
              </a:ext>
            </a:extLst>
          </p:cNvPr>
          <p:cNvCxnSpPr/>
          <p:nvPr/>
        </p:nvCxnSpPr>
        <p:spPr bwMode="auto">
          <a:xfrm>
            <a:off x="3138167" y="4752532"/>
            <a:ext cx="0" cy="87877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65CACC74-707A-426C-81C7-9F980332A73A}"/>
              </a:ext>
            </a:extLst>
          </p:cNvPr>
          <p:cNvCxnSpPr/>
          <p:nvPr/>
        </p:nvCxnSpPr>
        <p:spPr bwMode="auto">
          <a:xfrm>
            <a:off x="6495276" y="4802903"/>
            <a:ext cx="0" cy="107966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30DB860E-BB99-4366-9B9A-85ACBA5C452E}"/>
              </a:ext>
            </a:extLst>
          </p:cNvPr>
          <p:cNvSpPr txBox="1"/>
          <p:nvPr/>
        </p:nvSpPr>
        <p:spPr>
          <a:xfrm>
            <a:off x="4180499" y="5695845"/>
            <a:ext cx="801374" cy="238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49" b="1" dirty="0">
                <a:solidFill>
                  <a:srgbClr val="FF0000"/>
                </a:solidFill>
              </a:rPr>
              <a:t>1000 </a:t>
            </a:r>
            <a:r>
              <a:rPr lang="en-US" altLang="ko-KR" sz="949" b="1" dirty="0" err="1">
                <a:solidFill>
                  <a:srgbClr val="FF0000"/>
                </a:solidFill>
              </a:rPr>
              <a:t>msec</a:t>
            </a:r>
            <a:endParaRPr lang="ko-KR" altLang="en-US" sz="949" b="1" dirty="0">
              <a:solidFill>
                <a:srgbClr val="FF0000"/>
              </a:solidFill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8715912A-A1D1-407D-8B72-D36D1515E0DD}"/>
              </a:ext>
            </a:extLst>
          </p:cNvPr>
          <p:cNvSpPr/>
          <p:nvPr/>
        </p:nvSpPr>
        <p:spPr bwMode="auto">
          <a:xfrm>
            <a:off x="2817208" y="5093258"/>
            <a:ext cx="324878" cy="548630"/>
          </a:xfrm>
          <a:prstGeom prst="rect">
            <a:avLst/>
          </a:prstGeom>
          <a:solidFill>
            <a:srgbClr val="4AA7CE">
              <a:alpha val="69804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6755" tIns="43377" rIns="86755" bIns="43377" numCol="1" rtlCol="0" anchor="t" anchorCtr="0" compatLnSpc="1">
            <a:prstTxWarp prst="textNoShape">
              <a:avLst/>
            </a:prstTxWarp>
          </a:bodyPr>
          <a:lstStyle/>
          <a:p>
            <a:pPr defTabSz="867583" fontAlgn="base">
              <a:spcBef>
                <a:spcPct val="0"/>
              </a:spcBef>
              <a:spcAft>
                <a:spcPct val="0"/>
              </a:spcAft>
            </a:pPr>
            <a:endParaRPr lang="ko-KR" altLang="en-US" sz="1708">
              <a:latin typeface="Arial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7828D72-E949-4622-8C10-F18C218C2AB1}"/>
              </a:ext>
            </a:extLst>
          </p:cNvPr>
          <p:cNvSpPr txBox="1"/>
          <p:nvPr/>
        </p:nvSpPr>
        <p:spPr>
          <a:xfrm>
            <a:off x="2482099" y="4323907"/>
            <a:ext cx="1966684" cy="263760"/>
          </a:xfrm>
          <a:prstGeom prst="wedgeRoundRectCallout">
            <a:avLst>
              <a:gd name="adj1" fmla="val -25083"/>
              <a:gd name="adj2" fmla="val 165330"/>
              <a:gd name="adj3" fmla="val 16667"/>
            </a:avLst>
          </a:prstGeom>
          <a:noFill/>
          <a:ln w="19050">
            <a:solidFill>
              <a:srgbClr val="00B050"/>
            </a:solidFill>
          </a:ln>
          <a:effectLst>
            <a:softEdge rad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fr-FR" altLang="ko-KR" sz="949" b="1" dirty="0">
                <a:solidFill>
                  <a:srgbClr val="FF0000"/>
                </a:solidFill>
                <a:latin typeface="+mj-lt"/>
              </a:rPr>
              <a:t>2 msec </a:t>
            </a:r>
            <a:r>
              <a:rPr lang="fr-FR" altLang="ko-KR" sz="949" b="1" dirty="0">
                <a:solidFill>
                  <a:srgbClr val="328C83"/>
                </a:solidFill>
                <a:latin typeface="+mj-lt"/>
              </a:rPr>
              <a:t>= 1000 msec / </a:t>
            </a:r>
            <a:r>
              <a:rPr lang="fr-FR" altLang="ko-KR" sz="949" b="1" dirty="0">
                <a:solidFill>
                  <a:srgbClr val="FF0000"/>
                </a:solidFill>
                <a:latin typeface="+mj-lt"/>
              </a:rPr>
              <a:t>500Hz</a:t>
            </a:r>
            <a:r>
              <a:rPr lang="fr-FR" altLang="ko-KR" sz="949" b="1" dirty="0">
                <a:solidFill>
                  <a:srgbClr val="328C83"/>
                </a:solidFill>
                <a:latin typeface="+mj-lt"/>
              </a:rPr>
              <a:t> </a:t>
            </a: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86F2390E-51F2-4E21-9251-1CCD25F638FA}"/>
              </a:ext>
            </a:extLst>
          </p:cNvPr>
          <p:cNvCxnSpPr>
            <a:stCxn id="44" idx="1"/>
          </p:cNvCxnSpPr>
          <p:nvPr/>
        </p:nvCxnSpPr>
        <p:spPr bwMode="auto">
          <a:xfrm flipH="1" flipV="1">
            <a:off x="2827520" y="5809716"/>
            <a:ext cx="1352979" cy="532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91458449-9673-47EF-B093-C78E79A002E2}"/>
              </a:ext>
            </a:extLst>
          </p:cNvPr>
          <p:cNvCxnSpPr>
            <a:stCxn id="44" idx="3"/>
          </p:cNvCxnSpPr>
          <p:nvPr/>
        </p:nvCxnSpPr>
        <p:spPr bwMode="auto">
          <a:xfrm>
            <a:off x="4981873" y="5815045"/>
            <a:ext cx="1508447" cy="319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6BF0EA44-6ED2-4EC7-AE0D-0D9C937DBE5A}"/>
              </a:ext>
            </a:extLst>
          </p:cNvPr>
          <p:cNvCxnSpPr/>
          <p:nvPr/>
        </p:nvCxnSpPr>
        <p:spPr bwMode="auto">
          <a:xfrm flipH="1">
            <a:off x="2809645" y="5035798"/>
            <a:ext cx="324604" cy="840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51E05094-B60F-404C-ADA1-0ED3F56571CF}"/>
              </a:ext>
            </a:extLst>
          </p:cNvPr>
          <p:cNvSpPr txBox="1"/>
          <p:nvPr/>
        </p:nvSpPr>
        <p:spPr>
          <a:xfrm>
            <a:off x="3226837" y="4673674"/>
            <a:ext cx="1907323" cy="263760"/>
          </a:xfrm>
          <a:prstGeom prst="wedgeRoundRectCallout">
            <a:avLst>
              <a:gd name="adj1" fmla="val -59469"/>
              <a:gd name="adj2" fmla="val 215681"/>
              <a:gd name="adj3" fmla="val 16667"/>
            </a:avLst>
          </a:prstGeom>
          <a:noFill/>
          <a:ln w="19050">
            <a:solidFill>
              <a:srgbClr val="00B050"/>
            </a:solidFill>
          </a:ln>
          <a:effectLst>
            <a:softEdge rad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fr-FR" altLang="ko-KR" sz="949" b="1" dirty="0">
                <a:solidFill>
                  <a:srgbClr val="328C83"/>
                </a:solidFill>
                <a:latin typeface="+mj-lt"/>
              </a:rPr>
              <a:t>Square wave(duty 50% )</a:t>
            </a:r>
          </a:p>
        </p:txBody>
      </p:sp>
      <p:sp>
        <p:nvSpPr>
          <p:cNvPr id="54" name="자유형 57">
            <a:extLst>
              <a:ext uri="{FF2B5EF4-FFF2-40B4-BE49-F238E27FC236}">
                <a16:creationId xmlns:a16="http://schemas.microsoft.com/office/drawing/2014/main" id="{57FA3C75-1B67-452F-938B-63E62E7D7894}"/>
              </a:ext>
            </a:extLst>
          </p:cNvPr>
          <p:cNvSpPr/>
          <p:nvPr/>
        </p:nvSpPr>
        <p:spPr bwMode="auto">
          <a:xfrm>
            <a:off x="3179133" y="2816931"/>
            <a:ext cx="918078" cy="1482725"/>
          </a:xfrm>
          <a:custGeom>
            <a:avLst/>
            <a:gdLst>
              <a:gd name="connsiteX0" fmla="*/ 0 w 5448300"/>
              <a:gd name="connsiteY0" fmla="*/ 261834 h 1506434"/>
              <a:gd name="connsiteX1" fmla="*/ 1638300 w 5448300"/>
              <a:gd name="connsiteY1" fmla="*/ 20534 h 1506434"/>
              <a:gd name="connsiteX2" fmla="*/ 4521200 w 5448300"/>
              <a:gd name="connsiteY2" fmla="*/ 731734 h 1506434"/>
              <a:gd name="connsiteX3" fmla="*/ 5448300 w 5448300"/>
              <a:gd name="connsiteY3" fmla="*/ 1506434 h 1506434"/>
              <a:gd name="connsiteX0" fmla="*/ 0 w 5486400"/>
              <a:gd name="connsiteY0" fmla="*/ 186472 h 1526036"/>
              <a:gd name="connsiteX1" fmla="*/ 1676400 w 5486400"/>
              <a:gd name="connsiteY1" fmla="*/ 40136 h 1526036"/>
              <a:gd name="connsiteX2" fmla="*/ 4559300 w 5486400"/>
              <a:gd name="connsiteY2" fmla="*/ 751336 h 1526036"/>
              <a:gd name="connsiteX3" fmla="*/ 5486400 w 5486400"/>
              <a:gd name="connsiteY3" fmla="*/ 1526036 h 1526036"/>
              <a:gd name="connsiteX0" fmla="*/ 0 w 5486400"/>
              <a:gd name="connsiteY0" fmla="*/ 219427 h 1558991"/>
              <a:gd name="connsiteX1" fmla="*/ 901700 w 5486400"/>
              <a:gd name="connsiteY1" fmla="*/ 39571 h 1558991"/>
              <a:gd name="connsiteX2" fmla="*/ 1676400 w 5486400"/>
              <a:gd name="connsiteY2" fmla="*/ 73091 h 1558991"/>
              <a:gd name="connsiteX3" fmla="*/ 4559300 w 5486400"/>
              <a:gd name="connsiteY3" fmla="*/ 784291 h 1558991"/>
              <a:gd name="connsiteX4" fmla="*/ 5486400 w 5486400"/>
              <a:gd name="connsiteY4" fmla="*/ 1558991 h 1558991"/>
              <a:gd name="connsiteX0" fmla="*/ 0 w 5486400"/>
              <a:gd name="connsiteY0" fmla="*/ 236476 h 1576040"/>
              <a:gd name="connsiteX1" fmla="*/ 901700 w 5486400"/>
              <a:gd name="connsiteY1" fmla="*/ 56620 h 1576040"/>
              <a:gd name="connsiteX2" fmla="*/ 1803400 w 5486400"/>
              <a:gd name="connsiteY2" fmla="*/ 63008 h 1576040"/>
              <a:gd name="connsiteX3" fmla="*/ 4559300 w 5486400"/>
              <a:gd name="connsiteY3" fmla="*/ 801340 h 1576040"/>
              <a:gd name="connsiteX4" fmla="*/ 5486400 w 5486400"/>
              <a:gd name="connsiteY4" fmla="*/ 1576040 h 1576040"/>
              <a:gd name="connsiteX0" fmla="*/ 0 w 5486400"/>
              <a:gd name="connsiteY0" fmla="*/ 196854 h 1536418"/>
              <a:gd name="connsiteX1" fmla="*/ 901700 w 5486400"/>
              <a:gd name="connsiteY1" fmla="*/ 16998 h 1536418"/>
              <a:gd name="connsiteX2" fmla="*/ 1803400 w 5486400"/>
              <a:gd name="connsiteY2" fmla="*/ 23386 h 1536418"/>
              <a:gd name="connsiteX3" fmla="*/ 4559300 w 5486400"/>
              <a:gd name="connsiteY3" fmla="*/ 761718 h 1536418"/>
              <a:gd name="connsiteX4" fmla="*/ 5486400 w 5486400"/>
              <a:gd name="connsiteY4" fmla="*/ 1536418 h 1536418"/>
              <a:gd name="connsiteX0" fmla="*/ 0 w 5486400"/>
              <a:gd name="connsiteY0" fmla="*/ 179857 h 1519421"/>
              <a:gd name="connsiteX1" fmla="*/ 901700 w 5486400"/>
              <a:gd name="connsiteY1" fmla="*/ 1 h 1519421"/>
              <a:gd name="connsiteX2" fmla="*/ 3731270 w 5486400"/>
              <a:gd name="connsiteY2" fmla="*/ 182091 h 1519421"/>
              <a:gd name="connsiteX3" fmla="*/ 4559300 w 5486400"/>
              <a:gd name="connsiteY3" fmla="*/ 744721 h 1519421"/>
              <a:gd name="connsiteX4" fmla="*/ 5486400 w 5486400"/>
              <a:gd name="connsiteY4" fmla="*/ 1519421 h 1519421"/>
              <a:gd name="connsiteX0" fmla="*/ 0 w 5486400"/>
              <a:gd name="connsiteY0" fmla="*/ 89003 h 1428567"/>
              <a:gd name="connsiteX1" fmla="*/ 1402947 w 5486400"/>
              <a:gd name="connsiteY1" fmla="*/ 1053 h 1428567"/>
              <a:gd name="connsiteX2" fmla="*/ 3731270 w 5486400"/>
              <a:gd name="connsiteY2" fmla="*/ 91237 h 1428567"/>
              <a:gd name="connsiteX3" fmla="*/ 4559300 w 5486400"/>
              <a:gd name="connsiteY3" fmla="*/ 653867 h 1428567"/>
              <a:gd name="connsiteX4" fmla="*/ 5486400 w 5486400"/>
              <a:gd name="connsiteY4" fmla="*/ 1428567 h 1428567"/>
              <a:gd name="connsiteX0" fmla="*/ 0 w 5486400"/>
              <a:gd name="connsiteY0" fmla="*/ 88176 h 1427740"/>
              <a:gd name="connsiteX1" fmla="*/ 1402947 w 5486400"/>
              <a:gd name="connsiteY1" fmla="*/ 226 h 1427740"/>
              <a:gd name="connsiteX2" fmla="*/ 2590671 w 5486400"/>
              <a:gd name="connsiteY2" fmla="*/ 114850 h 1427740"/>
              <a:gd name="connsiteX3" fmla="*/ 4559300 w 5486400"/>
              <a:gd name="connsiteY3" fmla="*/ 653040 h 1427740"/>
              <a:gd name="connsiteX4" fmla="*/ 5486400 w 5486400"/>
              <a:gd name="connsiteY4" fmla="*/ 1427740 h 1427740"/>
              <a:gd name="connsiteX0" fmla="*/ 0 w 5486400"/>
              <a:gd name="connsiteY0" fmla="*/ 73576 h 1413140"/>
              <a:gd name="connsiteX1" fmla="*/ 1318460 w 5486400"/>
              <a:gd name="connsiteY1" fmla="*/ 290 h 1413140"/>
              <a:gd name="connsiteX2" fmla="*/ 2590671 w 5486400"/>
              <a:gd name="connsiteY2" fmla="*/ 100250 h 1413140"/>
              <a:gd name="connsiteX3" fmla="*/ 4559300 w 5486400"/>
              <a:gd name="connsiteY3" fmla="*/ 638440 h 1413140"/>
              <a:gd name="connsiteX4" fmla="*/ 5486400 w 5486400"/>
              <a:gd name="connsiteY4" fmla="*/ 1413140 h 1413140"/>
              <a:gd name="connsiteX0" fmla="*/ 0 w 5359667"/>
              <a:gd name="connsiteY0" fmla="*/ 128620 h 1414417"/>
              <a:gd name="connsiteX1" fmla="*/ 1191727 w 5359667"/>
              <a:gd name="connsiteY1" fmla="*/ 1567 h 1414417"/>
              <a:gd name="connsiteX2" fmla="*/ 2463938 w 5359667"/>
              <a:gd name="connsiteY2" fmla="*/ 101527 h 1414417"/>
              <a:gd name="connsiteX3" fmla="*/ 4432567 w 5359667"/>
              <a:gd name="connsiteY3" fmla="*/ 639717 h 1414417"/>
              <a:gd name="connsiteX4" fmla="*/ 5359667 w 5359667"/>
              <a:gd name="connsiteY4" fmla="*/ 1414417 h 1414417"/>
              <a:gd name="connsiteX0" fmla="*/ 0 w 5359667"/>
              <a:gd name="connsiteY0" fmla="*/ 127555 h 1413352"/>
              <a:gd name="connsiteX1" fmla="*/ 1191727 w 5359667"/>
              <a:gd name="connsiteY1" fmla="*/ 502 h 1413352"/>
              <a:gd name="connsiteX2" fmla="*/ 2168226 w 5359667"/>
              <a:gd name="connsiteY2" fmla="*/ 110238 h 1413352"/>
              <a:gd name="connsiteX3" fmla="*/ 4432567 w 5359667"/>
              <a:gd name="connsiteY3" fmla="*/ 638652 h 1413352"/>
              <a:gd name="connsiteX4" fmla="*/ 5359667 w 5359667"/>
              <a:gd name="connsiteY4" fmla="*/ 1413352 h 1413352"/>
              <a:gd name="connsiteX0" fmla="*/ 0 w 5359667"/>
              <a:gd name="connsiteY0" fmla="*/ 104898 h 1390695"/>
              <a:gd name="connsiteX1" fmla="*/ 811526 w 5359667"/>
              <a:gd name="connsiteY1" fmla="*/ 2284 h 1390695"/>
              <a:gd name="connsiteX2" fmla="*/ 2168226 w 5359667"/>
              <a:gd name="connsiteY2" fmla="*/ 87581 h 1390695"/>
              <a:gd name="connsiteX3" fmla="*/ 4432567 w 5359667"/>
              <a:gd name="connsiteY3" fmla="*/ 615995 h 1390695"/>
              <a:gd name="connsiteX4" fmla="*/ 5359667 w 5359667"/>
              <a:gd name="connsiteY4" fmla="*/ 1390695 h 1390695"/>
              <a:gd name="connsiteX0" fmla="*/ 0 w 4894978"/>
              <a:gd name="connsiteY0" fmla="*/ 120610 h 1391744"/>
              <a:gd name="connsiteX1" fmla="*/ 346837 w 4894978"/>
              <a:gd name="connsiteY1" fmla="*/ 3333 h 1391744"/>
              <a:gd name="connsiteX2" fmla="*/ 1703537 w 4894978"/>
              <a:gd name="connsiteY2" fmla="*/ 88630 h 1391744"/>
              <a:gd name="connsiteX3" fmla="*/ 3967878 w 4894978"/>
              <a:gd name="connsiteY3" fmla="*/ 617044 h 1391744"/>
              <a:gd name="connsiteX4" fmla="*/ 4894978 w 4894978"/>
              <a:gd name="connsiteY4" fmla="*/ 1391744 h 1391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94978" h="1391744">
                <a:moveTo>
                  <a:pt x="0" y="120610"/>
                </a:moveTo>
                <a:cubicBezTo>
                  <a:pt x="110066" y="90634"/>
                  <a:pt x="62914" y="8663"/>
                  <a:pt x="346837" y="3333"/>
                </a:cubicBezTo>
                <a:cubicBezTo>
                  <a:pt x="630760" y="-1997"/>
                  <a:pt x="1100030" y="-13655"/>
                  <a:pt x="1703537" y="88630"/>
                </a:cubicBezTo>
                <a:cubicBezTo>
                  <a:pt x="2307044" y="190915"/>
                  <a:pt x="3354045" y="364872"/>
                  <a:pt x="3967878" y="617044"/>
                </a:cubicBezTo>
                <a:cubicBezTo>
                  <a:pt x="4581711" y="869216"/>
                  <a:pt x="4894978" y="1391744"/>
                  <a:pt x="4894978" y="1391744"/>
                </a:cubicBezTo>
              </a:path>
            </a:pathLst>
          </a:custGeom>
          <a:noFill/>
          <a:ln w="12700" cap="flat" cmpd="sng" algn="ctr">
            <a:solidFill>
              <a:srgbClr val="FF0000"/>
            </a:solidFill>
            <a:prstDash val="dash"/>
            <a:round/>
            <a:headEnd type="triangle" w="med" len="med"/>
            <a:tailEnd type="triangle" w="med" len="med"/>
          </a:ln>
          <a:effectLst/>
        </p:spPr>
        <p:txBody>
          <a:bodyPr vert="horz" wrap="square" lIns="86755" tIns="43377" rIns="86755" bIns="43377" numCol="1" rtlCol="0" anchor="t" anchorCtr="0" compatLnSpc="1">
            <a:prstTxWarp prst="textNoShape">
              <a:avLst/>
            </a:prstTxWarp>
          </a:bodyPr>
          <a:lstStyle/>
          <a:p>
            <a:pPr defTabSz="867583" fontAlgn="base">
              <a:spcBef>
                <a:spcPct val="0"/>
              </a:spcBef>
              <a:spcAft>
                <a:spcPct val="0"/>
              </a:spcAft>
            </a:pPr>
            <a:endParaRPr lang="ko-KR" altLang="en-US" sz="1708">
              <a:latin typeface="Arial" charset="0"/>
            </a:endParaRPr>
          </a:p>
        </p:txBody>
      </p:sp>
      <p:sp>
        <p:nvSpPr>
          <p:cNvPr id="55" name="자유형 58">
            <a:extLst>
              <a:ext uri="{FF2B5EF4-FFF2-40B4-BE49-F238E27FC236}">
                <a16:creationId xmlns:a16="http://schemas.microsoft.com/office/drawing/2014/main" id="{11E670E6-9B22-4024-9F47-E0E16C9F2B85}"/>
              </a:ext>
            </a:extLst>
          </p:cNvPr>
          <p:cNvSpPr/>
          <p:nvPr/>
        </p:nvSpPr>
        <p:spPr bwMode="auto">
          <a:xfrm flipH="1">
            <a:off x="2133508" y="2816932"/>
            <a:ext cx="523703" cy="2317962"/>
          </a:xfrm>
          <a:custGeom>
            <a:avLst/>
            <a:gdLst>
              <a:gd name="connsiteX0" fmla="*/ 0 w 5448300"/>
              <a:gd name="connsiteY0" fmla="*/ 261834 h 1506434"/>
              <a:gd name="connsiteX1" fmla="*/ 1638300 w 5448300"/>
              <a:gd name="connsiteY1" fmla="*/ 20534 h 1506434"/>
              <a:gd name="connsiteX2" fmla="*/ 4521200 w 5448300"/>
              <a:gd name="connsiteY2" fmla="*/ 731734 h 1506434"/>
              <a:gd name="connsiteX3" fmla="*/ 5448300 w 5448300"/>
              <a:gd name="connsiteY3" fmla="*/ 1506434 h 1506434"/>
              <a:gd name="connsiteX0" fmla="*/ 0 w 5486400"/>
              <a:gd name="connsiteY0" fmla="*/ 186472 h 1526036"/>
              <a:gd name="connsiteX1" fmla="*/ 1676400 w 5486400"/>
              <a:gd name="connsiteY1" fmla="*/ 40136 h 1526036"/>
              <a:gd name="connsiteX2" fmla="*/ 4559300 w 5486400"/>
              <a:gd name="connsiteY2" fmla="*/ 751336 h 1526036"/>
              <a:gd name="connsiteX3" fmla="*/ 5486400 w 5486400"/>
              <a:gd name="connsiteY3" fmla="*/ 1526036 h 1526036"/>
              <a:gd name="connsiteX0" fmla="*/ 0 w 5486400"/>
              <a:gd name="connsiteY0" fmla="*/ 219427 h 1558991"/>
              <a:gd name="connsiteX1" fmla="*/ 901700 w 5486400"/>
              <a:gd name="connsiteY1" fmla="*/ 39571 h 1558991"/>
              <a:gd name="connsiteX2" fmla="*/ 1676400 w 5486400"/>
              <a:gd name="connsiteY2" fmla="*/ 73091 h 1558991"/>
              <a:gd name="connsiteX3" fmla="*/ 4559300 w 5486400"/>
              <a:gd name="connsiteY3" fmla="*/ 784291 h 1558991"/>
              <a:gd name="connsiteX4" fmla="*/ 5486400 w 5486400"/>
              <a:gd name="connsiteY4" fmla="*/ 1558991 h 1558991"/>
              <a:gd name="connsiteX0" fmla="*/ 0 w 5486400"/>
              <a:gd name="connsiteY0" fmla="*/ 236476 h 1576040"/>
              <a:gd name="connsiteX1" fmla="*/ 901700 w 5486400"/>
              <a:gd name="connsiteY1" fmla="*/ 56620 h 1576040"/>
              <a:gd name="connsiteX2" fmla="*/ 1803400 w 5486400"/>
              <a:gd name="connsiteY2" fmla="*/ 63008 h 1576040"/>
              <a:gd name="connsiteX3" fmla="*/ 4559300 w 5486400"/>
              <a:gd name="connsiteY3" fmla="*/ 801340 h 1576040"/>
              <a:gd name="connsiteX4" fmla="*/ 5486400 w 5486400"/>
              <a:gd name="connsiteY4" fmla="*/ 1576040 h 1576040"/>
              <a:gd name="connsiteX0" fmla="*/ 0 w 5486400"/>
              <a:gd name="connsiteY0" fmla="*/ 196854 h 1536418"/>
              <a:gd name="connsiteX1" fmla="*/ 901700 w 5486400"/>
              <a:gd name="connsiteY1" fmla="*/ 16998 h 1536418"/>
              <a:gd name="connsiteX2" fmla="*/ 1803400 w 5486400"/>
              <a:gd name="connsiteY2" fmla="*/ 23386 h 1536418"/>
              <a:gd name="connsiteX3" fmla="*/ 4559300 w 5486400"/>
              <a:gd name="connsiteY3" fmla="*/ 761718 h 1536418"/>
              <a:gd name="connsiteX4" fmla="*/ 5486400 w 5486400"/>
              <a:gd name="connsiteY4" fmla="*/ 1536418 h 1536418"/>
              <a:gd name="connsiteX0" fmla="*/ 0 w 5486400"/>
              <a:gd name="connsiteY0" fmla="*/ 179857 h 1519421"/>
              <a:gd name="connsiteX1" fmla="*/ 901700 w 5486400"/>
              <a:gd name="connsiteY1" fmla="*/ 1 h 1519421"/>
              <a:gd name="connsiteX2" fmla="*/ 3731270 w 5486400"/>
              <a:gd name="connsiteY2" fmla="*/ 182091 h 1519421"/>
              <a:gd name="connsiteX3" fmla="*/ 4559300 w 5486400"/>
              <a:gd name="connsiteY3" fmla="*/ 744721 h 1519421"/>
              <a:gd name="connsiteX4" fmla="*/ 5486400 w 5486400"/>
              <a:gd name="connsiteY4" fmla="*/ 1519421 h 1519421"/>
              <a:gd name="connsiteX0" fmla="*/ 0 w 5486400"/>
              <a:gd name="connsiteY0" fmla="*/ 89003 h 1428567"/>
              <a:gd name="connsiteX1" fmla="*/ 1402947 w 5486400"/>
              <a:gd name="connsiteY1" fmla="*/ 1053 h 1428567"/>
              <a:gd name="connsiteX2" fmla="*/ 3731270 w 5486400"/>
              <a:gd name="connsiteY2" fmla="*/ 91237 h 1428567"/>
              <a:gd name="connsiteX3" fmla="*/ 4559300 w 5486400"/>
              <a:gd name="connsiteY3" fmla="*/ 653867 h 1428567"/>
              <a:gd name="connsiteX4" fmla="*/ 5486400 w 5486400"/>
              <a:gd name="connsiteY4" fmla="*/ 1428567 h 1428567"/>
              <a:gd name="connsiteX0" fmla="*/ 0 w 5486400"/>
              <a:gd name="connsiteY0" fmla="*/ 88176 h 1427740"/>
              <a:gd name="connsiteX1" fmla="*/ 1402947 w 5486400"/>
              <a:gd name="connsiteY1" fmla="*/ 226 h 1427740"/>
              <a:gd name="connsiteX2" fmla="*/ 2590671 w 5486400"/>
              <a:gd name="connsiteY2" fmla="*/ 114850 h 1427740"/>
              <a:gd name="connsiteX3" fmla="*/ 4559300 w 5486400"/>
              <a:gd name="connsiteY3" fmla="*/ 653040 h 1427740"/>
              <a:gd name="connsiteX4" fmla="*/ 5486400 w 5486400"/>
              <a:gd name="connsiteY4" fmla="*/ 1427740 h 1427740"/>
              <a:gd name="connsiteX0" fmla="*/ 0 w 5486400"/>
              <a:gd name="connsiteY0" fmla="*/ 73576 h 1413140"/>
              <a:gd name="connsiteX1" fmla="*/ 1318460 w 5486400"/>
              <a:gd name="connsiteY1" fmla="*/ 290 h 1413140"/>
              <a:gd name="connsiteX2" fmla="*/ 2590671 w 5486400"/>
              <a:gd name="connsiteY2" fmla="*/ 100250 h 1413140"/>
              <a:gd name="connsiteX3" fmla="*/ 4559300 w 5486400"/>
              <a:gd name="connsiteY3" fmla="*/ 638440 h 1413140"/>
              <a:gd name="connsiteX4" fmla="*/ 5486400 w 5486400"/>
              <a:gd name="connsiteY4" fmla="*/ 1413140 h 1413140"/>
              <a:gd name="connsiteX0" fmla="*/ 0 w 5359667"/>
              <a:gd name="connsiteY0" fmla="*/ 128620 h 1414417"/>
              <a:gd name="connsiteX1" fmla="*/ 1191727 w 5359667"/>
              <a:gd name="connsiteY1" fmla="*/ 1567 h 1414417"/>
              <a:gd name="connsiteX2" fmla="*/ 2463938 w 5359667"/>
              <a:gd name="connsiteY2" fmla="*/ 101527 h 1414417"/>
              <a:gd name="connsiteX3" fmla="*/ 4432567 w 5359667"/>
              <a:gd name="connsiteY3" fmla="*/ 639717 h 1414417"/>
              <a:gd name="connsiteX4" fmla="*/ 5359667 w 5359667"/>
              <a:gd name="connsiteY4" fmla="*/ 1414417 h 1414417"/>
              <a:gd name="connsiteX0" fmla="*/ 0 w 5359667"/>
              <a:gd name="connsiteY0" fmla="*/ 127555 h 1413352"/>
              <a:gd name="connsiteX1" fmla="*/ 1191727 w 5359667"/>
              <a:gd name="connsiteY1" fmla="*/ 502 h 1413352"/>
              <a:gd name="connsiteX2" fmla="*/ 2168226 w 5359667"/>
              <a:gd name="connsiteY2" fmla="*/ 110238 h 1413352"/>
              <a:gd name="connsiteX3" fmla="*/ 4432567 w 5359667"/>
              <a:gd name="connsiteY3" fmla="*/ 638652 h 1413352"/>
              <a:gd name="connsiteX4" fmla="*/ 5359667 w 5359667"/>
              <a:gd name="connsiteY4" fmla="*/ 1413352 h 1413352"/>
              <a:gd name="connsiteX0" fmla="*/ 0 w 5359667"/>
              <a:gd name="connsiteY0" fmla="*/ 104898 h 1390695"/>
              <a:gd name="connsiteX1" fmla="*/ 811526 w 5359667"/>
              <a:gd name="connsiteY1" fmla="*/ 2284 h 1390695"/>
              <a:gd name="connsiteX2" fmla="*/ 2168226 w 5359667"/>
              <a:gd name="connsiteY2" fmla="*/ 87581 h 1390695"/>
              <a:gd name="connsiteX3" fmla="*/ 4432567 w 5359667"/>
              <a:gd name="connsiteY3" fmla="*/ 615995 h 1390695"/>
              <a:gd name="connsiteX4" fmla="*/ 5359667 w 5359667"/>
              <a:gd name="connsiteY4" fmla="*/ 1390695 h 1390695"/>
              <a:gd name="connsiteX0" fmla="*/ 0 w 4894978"/>
              <a:gd name="connsiteY0" fmla="*/ 120610 h 1391744"/>
              <a:gd name="connsiteX1" fmla="*/ 346837 w 4894978"/>
              <a:gd name="connsiteY1" fmla="*/ 3333 h 1391744"/>
              <a:gd name="connsiteX2" fmla="*/ 1703537 w 4894978"/>
              <a:gd name="connsiteY2" fmla="*/ 88630 h 1391744"/>
              <a:gd name="connsiteX3" fmla="*/ 3967878 w 4894978"/>
              <a:gd name="connsiteY3" fmla="*/ 617044 h 1391744"/>
              <a:gd name="connsiteX4" fmla="*/ 4894978 w 4894978"/>
              <a:gd name="connsiteY4" fmla="*/ 1391744 h 1391744"/>
              <a:gd name="connsiteX0" fmla="*/ 0 w 4894978"/>
              <a:gd name="connsiteY0" fmla="*/ 93221 h 1364355"/>
              <a:gd name="connsiteX1" fmla="*/ 809164 w 4894978"/>
              <a:gd name="connsiteY1" fmla="*/ 14647 h 1364355"/>
              <a:gd name="connsiteX2" fmla="*/ 1703537 w 4894978"/>
              <a:gd name="connsiteY2" fmla="*/ 61241 h 1364355"/>
              <a:gd name="connsiteX3" fmla="*/ 3967878 w 4894978"/>
              <a:gd name="connsiteY3" fmla="*/ 589655 h 1364355"/>
              <a:gd name="connsiteX4" fmla="*/ 4894978 w 4894978"/>
              <a:gd name="connsiteY4" fmla="*/ 1364355 h 1364355"/>
              <a:gd name="connsiteX0" fmla="*/ 0 w 4894978"/>
              <a:gd name="connsiteY0" fmla="*/ 82973 h 1354107"/>
              <a:gd name="connsiteX1" fmla="*/ 809164 w 4894978"/>
              <a:gd name="connsiteY1" fmla="*/ 4399 h 1354107"/>
              <a:gd name="connsiteX2" fmla="*/ 3552839 w 4894978"/>
              <a:gd name="connsiteY2" fmla="*/ 72764 h 1354107"/>
              <a:gd name="connsiteX3" fmla="*/ 3967878 w 4894978"/>
              <a:gd name="connsiteY3" fmla="*/ 579407 h 1354107"/>
              <a:gd name="connsiteX4" fmla="*/ 4894978 w 4894978"/>
              <a:gd name="connsiteY4" fmla="*/ 1354107 h 1354107"/>
              <a:gd name="connsiteX0" fmla="*/ 0 w 4894978"/>
              <a:gd name="connsiteY0" fmla="*/ 81570 h 1352704"/>
              <a:gd name="connsiteX1" fmla="*/ 809164 w 4894978"/>
              <a:gd name="connsiteY1" fmla="*/ 2996 h 1352704"/>
              <a:gd name="connsiteX2" fmla="*/ 3552839 w 4894978"/>
              <a:gd name="connsiteY2" fmla="*/ 71361 h 1352704"/>
              <a:gd name="connsiteX3" fmla="*/ 4504295 w 4894978"/>
              <a:gd name="connsiteY3" fmla="*/ 541857 h 1352704"/>
              <a:gd name="connsiteX4" fmla="*/ 3967878 w 4894978"/>
              <a:gd name="connsiteY4" fmla="*/ 578004 h 1352704"/>
              <a:gd name="connsiteX5" fmla="*/ 4894978 w 4894978"/>
              <a:gd name="connsiteY5" fmla="*/ 1352704 h 1352704"/>
              <a:gd name="connsiteX0" fmla="*/ 0 w 5095336"/>
              <a:gd name="connsiteY0" fmla="*/ 81570 h 1352704"/>
              <a:gd name="connsiteX1" fmla="*/ 809164 w 5095336"/>
              <a:gd name="connsiteY1" fmla="*/ 2996 h 1352704"/>
              <a:gd name="connsiteX2" fmla="*/ 3552839 w 5095336"/>
              <a:gd name="connsiteY2" fmla="*/ 71361 h 1352704"/>
              <a:gd name="connsiteX3" fmla="*/ 4504295 w 5095336"/>
              <a:gd name="connsiteY3" fmla="*/ 541857 h 1352704"/>
              <a:gd name="connsiteX4" fmla="*/ 4793464 w 5095336"/>
              <a:gd name="connsiteY4" fmla="*/ 626383 h 1352704"/>
              <a:gd name="connsiteX5" fmla="*/ 4894978 w 5095336"/>
              <a:gd name="connsiteY5" fmla="*/ 1352704 h 1352704"/>
              <a:gd name="connsiteX0" fmla="*/ 0 w 5095336"/>
              <a:gd name="connsiteY0" fmla="*/ 85168 h 1356302"/>
              <a:gd name="connsiteX1" fmla="*/ 809164 w 5095336"/>
              <a:gd name="connsiteY1" fmla="*/ 6594 h 1356302"/>
              <a:gd name="connsiteX2" fmla="*/ 3552839 w 5095336"/>
              <a:gd name="connsiteY2" fmla="*/ 74959 h 1356302"/>
              <a:gd name="connsiteX3" fmla="*/ 4793464 w 5095336"/>
              <a:gd name="connsiteY3" fmla="*/ 629981 h 1356302"/>
              <a:gd name="connsiteX4" fmla="*/ 4894978 w 5095336"/>
              <a:gd name="connsiteY4" fmla="*/ 1356302 h 1356302"/>
              <a:gd name="connsiteX0" fmla="*/ 0 w 5095336"/>
              <a:gd name="connsiteY0" fmla="*/ 85168 h 1356302"/>
              <a:gd name="connsiteX1" fmla="*/ 809164 w 5095336"/>
              <a:gd name="connsiteY1" fmla="*/ 6594 h 1356302"/>
              <a:gd name="connsiteX2" fmla="*/ 3916091 w 5095336"/>
              <a:gd name="connsiteY2" fmla="*/ 74959 h 1356302"/>
              <a:gd name="connsiteX3" fmla="*/ 4793464 w 5095336"/>
              <a:gd name="connsiteY3" fmla="*/ 629981 h 1356302"/>
              <a:gd name="connsiteX4" fmla="*/ 4894978 w 5095336"/>
              <a:gd name="connsiteY4" fmla="*/ 1356302 h 1356302"/>
              <a:gd name="connsiteX0" fmla="*/ 0 w 5095336"/>
              <a:gd name="connsiteY0" fmla="*/ 96034 h 1367168"/>
              <a:gd name="connsiteX1" fmla="*/ 1271489 w 5095336"/>
              <a:gd name="connsiteY1" fmla="*/ 2946 h 1367168"/>
              <a:gd name="connsiteX2" fmla="*/ 3916091 w 5095336"/>
              <a:gd name="connsiteY2" fmla="*/ 85825 h 1367168"/>
              <a:gd name="connsiteX3" fmla="*/ 4793464 w 5095336"/>
              <a:gd name="connsiteY3" fmla="*/ 640847 h 1367168"/>
              <a:gd name="connsiteX4" fmla="*/ 4894978 w 5095336"/>
              <a:gd name="connsiteY4" fmla="*/ 1367168 h 1367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95336" h="1367168">
                <a:moveTo>
                  <a:pt x="0" y="96034"/>
                </a:moveTo>
                <a:cubicBezTo>
                  <a:pt x="110066" y="66058"/>
                  <a:pt x="618807" y="4647"/>
                  <a:pt x="1271489" y="2946"/>
                </a:cubicBezTo>
                <a:cubicBezTo>
                  <a:pt x="1924171" y="1245"/>
                  <a:pt x="3329095" y="-20492"/>
                  <a:pt x="3916091" y="85825"/>
                </a:cubicBezTo>
                <a:cubicBezTo>
                  <a:pt x="4503087" y="192142"/>
                  <a:pt x="4569774" y="427290"/>
                  <a:pt x="4793464" y="640847"/>
                </a:cubicBezTo>
                <a:cubicBezTo>
                  <a:pt x="5407297" y="893019"/>
                  <a:pt x="4894978" y="1367168"/>
                  <a:pt x="4894978" y="1367168"/>
                </a:cubicBezTo>
              </a:path>
            </a:pathLst>
          </a:custGeom>
          <a:noFill/>
          <a:ln w="12700" cap="flat" cmpd="sng" algn="ctr">
            <a:solidFill>
              <a:schemeClr val="accent1"/>
            </a:solidFill>
            <a:prstDash val="dash"/>
            <a:round/>
            <a:headEnd type="triangle" w="med" len="med"/>
            <a:tailEnd type="triangle" w="med" len="med"/>
          </a:ln>
          <a:effectLst/>
        </p:spPr>
        <p:txBody>
          <a:bodyPr vert="horz" wrap="square" lIns="86755" tIns="43377" rIns="86755" bIns="43377" numCol="1" rtlCol="0" anchor="t" anchorCtr="0" compatLnSpc="1">
            <a:prstTxWarp prst="textNoShape">
              <a:avLst/>
            </a:prstTxWarp>
          </a:bodyPr>
          <a:lstStyle/>
          <a:p>
            <a:pPr defTabSz="867583" fontAlgn="base">
              <a:spcBef>
                <a:spcPct val="0"/>
              </a:spcBef>
              <a:spcAft>
                <a:spcPct val="0"/>
              </a:spcAft>
            </a:pPr>
            <a:endParaRPr lang="ko-KR" altLang="en-US" sz="1708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8714137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2D5E0E2-28BE-4ECC-8752-0021B9C361D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 dirty="0" err="1"/>
              <a:t>피에조</a:t>
            </a:r>
            <a:r>
              <a:rPr lang="ko-KR" altLang="en-US" dirty="0"/>
              <a:t> </a:t>
            </a:r>
            <a:r>
              <a:rPr lang="ko-KR" altLang="en-US" dirty="0" err="1"/>
              <a:t>부저로</a:t>
            </a:r>
            <a:r>
              <a:rPr lang="ko-KR" altLang="en-US" dirty="0"/>
              <a:t> 소리내기</a:t>
            </a:r>
          </a:p>
        </p:txBody>
      </p:sp>
      <p:sp>
        <p:nvSpPr>
          <p:cNvPr id="9" name="텍스트 개체 틀 3">
            <a:extLst>
              <a:ext uri="{FF2B5EF4-FFF2-40B4-BE49-F238E27FC236}">
                <a16:creationId xmlns:a16="http://schemas.microsoft.com/office/drawing/2014/main" id="{C14BC268-CA41-4807-BA50-B67EDB8DAD6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ko-KR" altLang="en-US"/>
              <a:t>다양한 하드웨어 제어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468B764C-B1E2-491D-BDA1-95CB00568A66}"/>
              </a:ext>
            </a:extLst>
          </p:cNvPr>
          <p:cNvSpPr txBox="1">
            <a:spLocks noChangeArrowheads="1"/>
          </p:cNvSpPr>
          <p:nvPr/>
        </p:nvSpPr>
        <p:spPr>
          <a:xfrm>
            <a:off x="704528" y="908720"/>
            <a:ext cx="8460940" cy="4372377"/>
          </a:xfrm>
        </p:spPr>
        <p:txBody>
          <a:bodyPr/>
          <a:lstStyle>
            <a:lvl1pPr marL="268191" indent="-268191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95959"/>
              </a:buClr>
              <a:buFont typeface="Wingdings" pitchFamily="2" charset="2"/>
              <a:buChar char="u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6382" indent="-176149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95959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6215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95959"/>
              </a:buClr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58434" indent="-185672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95959"/>
              </a:buClr>
              <a:buFont typeface="Wingdings" pitchFamily="2" charset="2"/>
              <a:buChar char="ü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6624" indent="-184084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95959"/>
              </a:buClr>
              <a:buFont typeface="Arial" pitchFamily="34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ko-KR" dirty="0"/>
              <a:t>1) </a:t>
            </a:r>
            <a:r>
              <a:rPr lang="ko-KR" altLang="en-US" dirty="0" err="1"/>
              <a:t>피에조</a:t>
            </a:r>
            <a:r>
              <a:rPr lang="ko-KR" altLang="en-US" dirty="0"/>
              <a:t> </a:t>
            </a:r>
            <a:r>
              <a:rPr lang="ko-KR" altLang="en-US" dirty="0" err="1"/>
              <a:t>부저란</a:t>
            </a:r>
            <a:r>
              <a:rPr lang="ko-KR" altLang="en-US" dirty="0"/>
              <a:t> 무엇인가</a:t>
            </a:r>
            <a:r>
              <a:rPr lang="en-US" altLang="ko-KR" dirty="0"/>
              <a:t>?</a:t>
            </a:r>
            <a:br>
              <a:rPr lang="ko-KR" altLang="en-US" b="0" dirty="0"/>
            </a:br>
            <a:r>
              <a:rPr lang="ko-KR" altLang="en-US" b="0" dirty="0"/>
              <a:t> 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b="0" dirty="0" err="1"/>
              <a:t>피에조</a:t>
            </a:r>
            <a:r>
              <a:rPr lang="ko-KR" altLang="en-US" b="0" dirty="0"/>
              <a:t> </a:t>
            </a:r>
            <a:r>
              <a:rPr lang="ko-KR" altLang="en-US" b="0" dirty="0" err="1"/>
              <a:t>부저</a:t>
            </a:r>
            <a:r>
              <a:rPr lang="ko-KR" altLang="en-US" b="0" dirty="0"/>
              <a:t> </a:t>
            </a:r>
            <a:r>
              <a:rPr lang="en-US" altLang="ko-KR" b="0" dirty="0"/>
              <a:t>(piezo buzzer)</a:t>
            </a:r>
            <a:r>
              <a:rPr lang="ko-KR" altLang="en-US" b="0" dirty="0"/>
              <a:t>는 </a:t>
            </a:r>
            <a:r>
              <a:rPr lang="ko-KR" altLang="en-US" b="0" dirty="0" err="1"/>
              <a:t>피에조</a:t>
            </a:r>
            <a:r>
              <a:rPr lang="ko-KR" altLang="en-US" b="0" dirty="0"/>
              <a:t> 효과를 이용하여 소리를 내는 작은 스피커이다</a:t>
            </a:r>
            <a:r>
              <a:rPr lang="en-US" altLang="ko-KR" b="0" dirty="0"/>
              <a:t>.</a:t>
            </a:r>
            <a:br>
              <a:rPr lang="en-US" altLang="ko-KR" b="0" dirty="0"/>
            </a:br>
            <a:br>
              <a:rPr lang="en-US" altLang="ko-KR" b="0" dirty="0"/>
            </a:br>
            <a:r>
              <a:rPr lang="ko-KR" altLang="en-US" b="0" dirty="0" err="1"/>
              <a:t>피에조</a:t>
            </a:r>
            <a:r>
              <a:rPr lang="ko-KR" altLang="en-US" b="0" dirty="0"/>
              <a:t> </a:t>
            </a:r>
            <a:r>
              <a:rPr lang="ko-KR" altLang="en-US" b="0" dirty="0" err="1"/>
              <a:t>효과란</a:t>
            </a:r>
            <a:r>
              <a:rPr lang="ko-KR" altLang="en-US" b="0" dirty="0"/>
              <a:t> 수정이나 세라믹 같은 결정체의 성질을 이용하는 것으로 압력을 </a:t>
            </a:r>
            <a:r>
              <a:rPr lang="ko-KR" altLang="en-US" b="0" dirty="0" err="1"/>
              <a:t>주게되면</a:t>
            </a:r>
            <a:r>
              <a:rPr lang="ko-KR" altLang="en-US" b="0" dirty="0"/>
              <a:t> 변형이 일어나면서 표면에 전압이 발생하고</a:t>
            </a:r>
            <a:r>
              <a:rPr lang="en-US" altLang="ko-KR" b="0" dirty="0"/>
              <a:t>, </a:t>
            </a:r>
            <a:r>
              <a:rPr lang="ko-KR" altLang="en-US" b="0" dirty="0"/>
              <a:t>반대로 전압을 걸어주면 응축</a:t>
            </a:r>
            <a:r>
              <a:rPr lang="en-US" altLang="ko-KR" b="0" dirty="0"/>
              <a:t>,</a:t>
            </a:r>
            <a:r>
              <a:rPr lang="ko-KR" altLang="en-US" b="0" dirty="0"/>
              <a:t>신장을 하는 현상을 말하며 </a:t>
            </a:r>
            <a:r>
              <a:rPr lang="ko-KR" altLang="en-US" b="0" dirty="0" err="1"/>
              <a:t>압전효과</a:t>
            </a:r>
            <a:r>
              <a:rPr lang="ko-KR" altLang="en-US" b="0" dirty="0"/>
              <a:t> 라고도 한다</a:t>
            </a:r>
            <a:r>
              <a:rPr lang="en-US" altLang="ko-KR" b="0" dirty="0"/>
              <a:t>. </a:t>
            </a:r>
            <a:r>
              <a:rPr lang="ko-KR" altLang="en-US" b="0" dirty="0"/>
              <a:t>여기에 얇은 판을 붙여주면 미세한 떨림으로 소리가 나게 된다</a:t>
            </a:r>
            <a:r>
              <a:rPr lang="en-US" altLang="ko-KR" b="0" dirty="0"/>
              <a:t>.</a:t>
            </a:r>
          </a:p>
          <a:p>
            <a:pPr marL="0" indent="0">
              <a:lnSpc>
                <a:spcPct val="150000"/>
              </a:lnSpc>
              <a:buNone/>
            </a:pPr>
            <a:endParaRPr lang="en-US" altLang="ko-KR" b="0" dirty="0"/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b="0" dirty="0" err="1"/>
              <a:t>피에조</a:t>
            </a:r>
            <a:r>
              <a:rPr lang="ko-KR" altLang="en-US" b="0" dirty="0"/>
              <a:t> </a:t>
            </a:r>
            <a:r>
              <a:rPr lang="ko-KR" altLang="en-US" b="0" dirty="0" err="1"/>
              <a:t>부저는</a:t>
            </a:r>
            <a:r>
              <a:rPr lang="ko-KR" altLang="en-US" b="0" dirty="0"/>
              <a:t> 큰 소리를 내지 못 하는 단점이 있으나</a:t>
            </a:r>
            <a:r>
              <a:rPr lang="en-US" altLang="ko-KR" b="0" dirty="0"/>
              <a:t>, </a:t>
            </a:r>
            <a:r>
              <a:rPr lang="ko-KR" altLang="en-US" b="0" dirty="0"/>
              <a:t>값이 싸고 단순하며</a:t>
            </a:r>
            <a:r>
              <a:rPr lang="en-US" altLang="ko-KR" b="0" dirty="0"/>
              <a:t>, </a:t>
            </a:r>
            <a:r>
              <a:rPr lang="ko-KR" altLang="en-US" b="0" dirty="0"/>
              <a:t>주파수 </a:t>
            </a:r>
            <a:r>
              <a:rPr lang="en-US" altLang="ko-KR" b="0" dirty="0"/>
              <a:t>2</a:t>
            </a:r>
            <a:r>
              <a:rPr lang="ko-KR" altLang="en-US" b="0" dirty="0"/>
              <a:t>만</a:t>
            </a:r>
            <a:r>
              <a:rPr lang="en-US" altLang="ko-KR" b="0" dirty="0"/>
              <a:t>Hz </a:t>
            </a:r>
            <a:r>
              <a:rPr lang="ko-KR" altLang="en-US" b="0" dirty="0"/>
              <a:t>이상의 초음파를 발생시킬 수 있기 때문에 </a:t>
            </a:r>
            <a:r>
              <a:rPr lang="ko-KR" altLang="en-US" b="0" dirty="0" err="1"/>
              <a:t>초음파을</a:t>
            </a:r>
            <a:r>
              <a:rPr lang="ko-KR" altLang="en-US" b="0" dirty="0"/>
              <a:t> 활용한 다양한 제품에서 사용된다</a:t>
            </a:r>
            <a:r>
              <a:rPr lang="en-US" altLang="ko-KR" b="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775684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en-US" altLang="ko-KR" sz="2400" b="1">
                <a:solidFill>
                  <a:srgbClr val="000000"/>
                </a:solidFill>
              </a:rPr>
              <a:t>Python</a:t>
            </a:r>
            <a:r>
              <a:rPr lang="ko-KR" altLang="en-US">
                <a:solidFill>
                  <a:srgbClr val="000000"/>
                </a:solidFill>
              </a:rPr>
              <a:t> 기본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파이썬 개요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 b="1">
                <a:latin typeface="+mj-ea"/>
                <a:ea typeface="+mj-ea"/>
              </a:rPr>
              <a:t>Basic Operation (</a:t>
            </a:r>
            <a:r>
              <a:rPr lang="ko-KR" altLang="en-US" sz="2000" b="1">
                <a:latin typeface="+mj-ea"/>
                <a:ea typeface="+mj-ea"/>
              </a:rPr>
              <a:t>간단한연산</a:t>
            </a:r>
            <a:r>
              <a:rPr lang="en-US" altLang="ko-KR" sz="2000" b="1">
                <a:latin typeface="+mj-ea"/>
                <a:ea typeface="+mj-ea"/>
              </a:rPr>
              <a:t>)</a:t>
            </a:r>
            <a:endParaRPr lang="ko-KR" altLang="en-US" sz="2000" b="1">
              <a:latin typeface="+mj-ea"/>
              <a:ea typeface="+mj-ea"/>
            </a:endParaRPr>
          </a:p>
        </p:txBody>
      </p:sp>
      <p:sp>
        <p:nvSpPr>
          <p:cNvPr id="2" name="Rectangle 8">
            <a:extLst>
              <a:ext uri="{FF2B5EF4-FFF2-40B4-BE49-F238E27FC236}">
                <a16:creationId xmlns:a16="http://schemas.microsoft.com/office/drawing/2014/main" id="{1396A866-C5BA-4545-A252-9431FFB3D4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4528" y="1252011"/>
            <a:ext cx="7848872" cy="25853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R="0" algn="l"/>
            <a:r>
              <a:rPr lang="ko-KR" altLang="en-US" sz="1800" i="0" u="none" strike="noStrike" baseline="0">
                <a:latin typeface="맑은 고딕" panose="020B0503020000020004" pitchFamily="50" charset="-127"/>
              </a:rPr>
              <a:t>복잡한 프로그램을 작성하기 앞서 간단한 사칙연산과 문자열처리 등의 기본을 배워야 함</a:t>
            </a:r>
            <a:endParaRPr lang="en-US" altLang="ko-KR" sz="1800" i="0" u="none" strike="noStrike" baseline="0">
              <a:latin typeface="맑은 고딕" panose="020B0503020000020004" pitchFamily="50" charset="-127"/>
            </a:endParaRPr>
          </a:p>
          <a:p>
            <a:pPr marR="0" algn="l"/>
            <a:endParaRPr lang="ko-KR" altLang="en-US" sz="1800" i="0" u="none" strike="noStrike" baseline="0">
              <a:latin typeface="맑은 고딕" panose="020B0503020000020004" pitchFamily="50" charset="-127"/>
            </a:endParaRPr>
          </a:p>
          <a:p>
            <a:pPr marR="0" algn="l"/>
            <a:r>
              <a:rPr lang="en-US" altLang="ko-KR" sz="1800" i="0" u="none" strike="noStrike" baseline="0">
                <a:latin typeface="맑은 고딕" panose="020B0503020000020004" pitchFamily="50" charset="-127"/>
              </a:rPr>
              <a:t>- </a:t>
            </a:r>
            <a:r>
              <a:rPr lang="ko-KR" altLang="en-US" sz="1800" i="0" u="none" strike="noStrike" baseline="0">
                <a:latin typeface="맑은 고딕" panose="020B0503020000020004" pitchFamily="50" charset="-127"/>
              </a:rPr>
              <a:t>이를 위해 본 장에서는 아래 내용을 습득</a:t>
            </a:r>
          </a:p>
          <a:p>
            <a:pPr lvl="1"/>
            <a:r>
              <a:rPr lang="en-US" altLang="ko-KR" i="0" u="none" strike="noStrike" baseline="0">
                <a:latin typeface="맑은 고딕" panose="020B0503020000020004" pitchFamily="50" charset="-127"/>
              </a:rPr>
              <a:t>1) </a:t>
            </a:r>
            <a:r>
              <a:rPr lang="ko-KR" altLang="en-US" i="0" u="none" strike="noStrike" baseline="0">
                <a:latin typeface="맑은 고딕" panose="020B0503020000020004" pitchFamily="50" charset="-127"/>
              </a:rPr>
              <a:t>기본 자료형</a:t>
            </a:r>
            <a:r>
              <a:rPr lang="en-US" altLang="ko-KR" i="0" u="none" strike="noStrike" baseline="0">
                <a:latin typeface="맑은 고딕" panose="020B0503020000020004" pitchFamily="50" charset="-127"/>
              </a:rPr>
              <a:t>(Data Types)</a:t>
            </a:r>
          </a:p>
          <a:p>
            <a:pPr lvl="1"/>
            <a:r>
              <a:rPr lang="en-US" altLang="ko-KR" i="0" u="none" strike="noStrike" baseline="0">
                <a:latin typeface="맑은 고딕" panose="020B0503020000020004" pitchFamily="50" charset="-127"/>
              </a:rPr>
              <a:t>2) </a:t>
            </a:r>
            <a:r>
              <a:rPr lang="ko-KR" altLang="en-US" i="0" u="none" strike="noStrike" baseline="0">
                <a:latin typeface="맑은 고딕" panose="020B0503020000020004" pitchFamily="50" charset="-127"/>
              </a:rPr>
              <a:t>연산자와 피연산자</a:t>
            </a:r>
          </a:p>
          <a:p>
            <a:pPr lvl="1"/>
            <a:r>
              <a:rPr lang="en-US" altLang="ko-KR" i="0" u="none" strike="noStrike" baseline="0">
                <a:latin typeface="맑은 고딕" panose="020B0503020000020004" pitchFamily="50" charset="-127"/>
              </a:rPr>
              <a:t>3) </a:t>
            </a:r>
            <a:r>
              <a:rPr lang="ko-KR" altLang="en-US" i="0" u="none" strike="noStrike" baseline="0">
                <a:latin typeface="맑은 고딕" panose="020B0503020000020004" pitchFamily="50" charset="-127"/>
              </a:rPr>
              <a:t>데이터 형변환</a:t>
            </a:r>
            <a:endParaRPr lang="en-US" altLang="ko-KR" i="0" u="none" strike="noStrike" baseline="0">
              <a:latin typeface="맑은 고딕" panose="020B0503020000020004" pitchFamily="50" charset="-127"/>
            </a:endParaRPr>
          </a:p>
          <a:p>
            <a:pPr lvl="1"/>
            <a:endParaRPr lang="ko-KR" altLang="en-US" i="0" u="none" strike="noStrike" baseline="0">
              <a:latin typeface="맑은 고딕" panose="020B0503020000020004" pitchFamily="50" charset="-127"/>
            </a:endParaRPr>
          </a:p>
          <a:p>
            <a:pPr marR="0" algn="l"/>
            <a:r>
              <a:rPr lang="en-US" altLang="ko-KR" sz="1800" i="0" u="none" strike="noStrike" baseline="0">
                <a:latin typeface="맑은 고딕" panose="020B0503020000020004" pitchFamily="50" charset="-127"/>
              </a:rPr>
              <a:t>- </a:t>
            </a:r>
            <a:r>
              <a:rPr lang="ko-KR" altLang="en-US" sz="1800" i="0" u="none" strike="noStrike" baseline="0">
                <a:latin typeface="맑은 고딕" panose="020B0503020000020004" pitchFamily="50" charset="-127"/>
              </a:rPr>
              <a:t>이를 통해 간단한 프로그램 작성의 기초를 익힘</a:t>
            </a:r>
          </a:p>
        </p:txBody>
      </p:sp>
      <p:graphicFrame>
        <p:nvGraphicFramePr>
          <p:cNvPr id="3" name="표 5">
            <a:extLst>
              <a:ext uri="{FF2B5EF4-FFF2-40B4-BE49-F238E27FC236}">
                <a16:creationId xmlns:a16="http://schemas.microsoft.com/office/drawing/2014/main" id="{BF62F426-2FE1-40A4-BFB0-EB80093ADF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3590947"/>
              </p:ext>
            </p:extLst>
          </p:nvPr>
        </p:nvGraphicFramePr>
        <p:xfrm>
          <a:off x="776536" y="4293096"/>
          <a:ext cx="8676966" cy="19802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4136">
                  <a:extLst>
                    <a:ext uri="{9D8B030D-6E8A-4147-A177-3AD203B41FA5}">
                      <a16:colId xmlns:a16="http://schemas.microsoft.com/office/drawing/2014/main" val="1215727653"/>
                    </a:ext>
                  </a:extLst>
                </a:gridCol>
                <a:gridCol w="972108">
                  <a:extLst>
                    <a:ext uri="{9D8B030D-6E8A-4147-A177-3AD203B41FA5}">
                      <a16:colId xmlns:a16="http://schemas.microsoft.com/office/drawing/2014/main" val="758006923"/>
                    </a:ext>
                  </a:extLst>
                </a:gridCol>
                <a:gridCol w="972108">
                  <a:extLst>
                    <a:ext uri="{9D8B030D-6E8A-4147-A177-3AD203B41FA5}">
                      <a16:colId xmlns:a16="http://schemas.microsoft.com/office/drawing/2014/main" val="1611075101"/>
                    </a:ext>
                  </a:extLst>
                </a:gridCol>
                <a:gridCol w="2616292">
                  <a:extLst>
                    <a:ext uri="{9D8B030D-6E8A-4147-A177-3AD203B41FA5}">
                      <a16:colId xmlns:a16="http://schemas.microsoft.com/office/drawing/2014/main" val="909080807"/>
                    </a:ext>
                  </a:extLst>
                </a:gridCol>
                <a:gridCol w="1446161">
                  <a:extLst>
                    <a:ext uri="{9D8B030D-6E8A-4147-A177-3AD203B41FA5}">
                      <a16:colId xmlns:a16="http://schemas.microsoft.com/office/drawing/2014/main" val="3238832811"/>
                    </a:ext>
                  </a:extLst>
                </a:gridCol>
                <a:gridCol w="1446161">
                  <a:extLst>
                    <a:ext uri="{9D8B030D-6E8A-4147-A177-3AD203B41FA5}">
                      <a16:colId xmlns:a16="http://schemas.microsoft.com/office/drawing/2014/main" val="662858243"/>
                    </a:ext>
                  </a:extLst>
                </a:gridCol>
              </a:tblGrid>
              <a:tr h="346299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유형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설명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예시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선언 형태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5649839"/>
                  </a:ext>
                </a:extLst>
              </a:tr>
              <a:tr h="40848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수치자료형</a:t>
                      </a:r>
                      <a:endParaRPr lang="en-US" altLang="ko-KR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정수형</a:t>
                      </a:r>
                      <a:endParaRPr lang="en-US" altLang="ko-KR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Interger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양</a:t>
                      </a:r>
                      <a:r>
                        <a:rPr lang="en-US" altLang="ko-KR"/>
                        <a:t>/</a:t>
                      </a:r>
                      <a:r>
                        <a:rPr lang="ko-KR" altLang="en-US"/>
                        <a:t>음의 정수</a:t>
                      </a:r>
                      <a:endParaRPr lang="en-US" altLang="ko-KR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1,2,3,100,-9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data=1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9504466"/>
                  </a:ext>
                </a:extLst>
              </a:tr>
              <a:tr h="40848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실수형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Float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소수점이 포함된 실수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10.2,-9.3,9.0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data=9.0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85764370"/>
                  </a:ext>
                </a:extLst>
              </a:tr>
              <a:tr h="40848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문자형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String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따옴표에 들어가 있는 문자형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abc, a20abc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data='abc'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62519241"/>
                  </a:ext>
                </a:extLst>
              </a:tr>
              <a:tr h="40848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논리</a:t>
                      </a:r>
                      <a:r>
                        <a:rPr lang="en-US" altLang="ko-KR"/>
                        <a:t>/</a:t>
                      </a:r>
                      <a:r>
                        <a:rPr lang="ko-KR" altLang="en-US"/>
                        <a:t>불린 자료형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Boolean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참 또는 거짓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True, False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data=True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5583894"/>
                  </a:ext>
                </a:extLst>
              </a:tr>
            </a:tbl>
          </a:graphicData>
        </a:graphic>
      </p:graphicFrame>
      <p:sp>
        <p:nvSpPr>
          <p:cNvPr id="8" name="Rectangle 8">
            <a:extLst>
              <a:ext uri="{FF2B5EF4-FFF2-40B4-BE49-F238E27FC236}">
                <a16:creationId xmlns:a16="http://schemas.microsoft.com/office/drawing/2014/main" id="{BE31A2DE-741F-494B-9852-FDEAC61DBE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3924531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기본 자료형</a:t>
            </a:r>
          </a:p>
        </p:txBody>
      </p:sp>
    </p:spTree>
    <p:extLst>
      <p:ext uri="{BB962C8B-B14F-4D97-AF65-F5344CB8AC3E}">
        <p14:creationId xmlns:p14="http://schemas.microsoft.com/office/powerpoint/2010/main" val="396017281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2D5E0E2-28BE-4ECC-8752-0021B9C361D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 dirty="0" err="1"/>
              <a:t>피에조</a:t>
            </a:r>
            <a:r>
              <a:rPr lang="ko-KR" altLang="en-US" dirty="0"/>
              <a:t> </a:t>
            </a:r>
            <a:r>
              <a:rPr lang="ko-KR" altLang="en-US" dirty="0" err="1"/>
              <a:t>부저로</a:t>
            </a:r>
            <a:r>
              <a:rPr lang="ko-KR" altLang="en-US" dirty="0"/>
              <a:t> 소리내기</a:t>
            </a:r>
          </a:p>
        </p:txBody>
      </p:sp>
      <p:sp>
        <p:nvSpPr>
          <p:cNvPr id="9" name="텍스트 개체 틀 3">
            <a:extLst>
              <a:ext uri="{FF2B5EF4-FFF2-40B4-BE49-F238E27FC236}">
                <a16:creationId xmlns:a16="http://schemas.microsoft.com/office/drawing/2014/main" id="{C14BC268-CA41-4807-BA50-B67EDB8DAD6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ko-KR" altLang="en-US"/>
              <a:t>다양한 하드웨어 제어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468B764C-B1E2-491D-BDA1-95CB00568A66}"/>
              </a:ext>
            </a:extLst>
          </p:cNvPr>
          <p:cNvSpPr txBox="1">
            <a:spLocks noChangeArrowheads="1"/>
          </p:cNvSpPr>
          <p:nvPr/>
        </p:nvSpPr>
        <p:spPr>
          <a:xfrm>
            <a:off x="853898" y="1019655"/>
            <a:ext cx="7657306" cy="4372377"/>
          </a:xfrm>
        </p:spPr>
        <p:txBody>
          <a:bodyPr/>
          <a:lstStyle>
            <a:lvl1pPr marL="268191" indent="-268191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95959"/>
              </a:buClr>
              <a:buFont typeface="Wingdings" pitchFamily="2" charset="2"/>
              <a:buChar char="u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6382" indent="-176149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95959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6215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95959"/>
              </a:buClr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58434" indent="-185672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95959"/>
              </a:buClr>
              <a:buFont typeface="Wingdings" pitchFamily="2" charset="2"/>
              <a:buChar char="ü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6624" indent="-184084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95959"/>
              </a:buClr>
              <a:buFont typeface="Arial" pitchFamily="34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/>
              <a:t>2) </a:t>
            </a:r>
            <a:r>
              <a:rPr lang="ko-KR" altLang="en-US" dirty="0" err="1"/>
              <a:t>피에조</a:t>
            </a:r>
            <a:r>
              <a:rPr lang="ko-KR" altLang="en-US" dirty="0"/>
              <a:t> </a:t>
            </a:r>
            <a:r>
              <a:rPr lang="ko-KR" altLang="en-US" dirty="0" err="1"/>
              <a:t>부저</a:t>
            </a:r>
            <a:r>
              <a:rPr lang="ko-KR" altLang="en-US" dirty="0"/>
              <a:t> 사용방법</a:t>
            </a:r>
            <a:br>
              <a:rPr lang="ko-KR" altLang="en-US" sz="1708" b="0" dirty="0"/>
            </a:br>
            <a:r>
              <a:rPr lang="ko-KR" altLang="en-US" sz="1708" b="0" dirty="0"/>
              <a:t> </a:t>
            </a:r>
          </a:p>
          <a:p>
            <a:pPr marL="0" indent="0">
              <a:buNone/>
            </a:pPr>
            <a:r>
              <a:rPr lang="ko-KR" altLang="en-US" sz="1708" b="0" dirty="0" err="1"/>
              <a:t>피에조</a:t>
            </a:r>
            <a:r>
              <a:rPr lang="ko-KR" altLang="en-US" sz="1708" b="0" dirty="0"/>
              <a:t> </a:t>
            </a:r>
            <a:r>
              <a:rPr lang="ko-KR" altLang="en-US" sz="1708" b="0" dirty="0" err="1"/>
              <a:t>부저는</a:t>
            </a:r>
            <a:r>
              <a:rPr lang="ko-KR" altLang="en-US" sz="1708" b="0" dirty="0"/>
              <a:t> </a:t>
            </a:r>
            <a:r>
              <a:rPr lang="en-US" altLang="ko-KR" sz="1708" b="0" dirty="0"/>
              <a:t>2</a:t>
            </a:r>
            <a:r>
              <a:rPr lang="ko-KR" altLang="en-US" sz="1708" b="0" dirty="0"/>
              <a:t>개의 전극단자로 구성되어 있으며</a:t>
            </a:r>
            <a:r>
              <a:rPr lang="en-US" altLang="ko-KR" sz="1708" b="0" dirty="0"/>
              <a:t>, </a:t>
            </a:r>
            <a:r>
              <a:rPr lang="ko-KR" altLang="en-US" sz="1708" b="0" dirty="0"/>
              <a:t>각 단자는 </a:t>
            </a:r>
            <a:r>
              <a:rPr lang="ko-KR" altLang="en-US" sz="1708" dirty="0"/>
              <a:t>극성</a:t>
            </a:r>
            <a:r>
              <a:rPr lang="ko-KR" altLang="en-US" sz="1708" b="0" dirty="0"/>
              <a:t>을 가지고 있다</a:t>
            </a:r>
            <a:r>
              <a:rPr lang="en-US" altLang="ko-KR" sz="1708" b="0" dirty="0"/>
              <a:t>. </a:t>
            </a:r>
            <a:r>
              <a:rPr lang="ko-KR" altLang="en-US" sz="1708" b="0" dirty="0"/>
              <a:t>커버 윗면을 확인하면</a:t>
            </a:r>
            <a:r>
              <a:rPr lang="en-US" altLang="ko-KR" sz="1708" b="0" dirty="0"/>
              <a:t>, (+)</a:t>
            </a:r>
            <a:r>
              <a:rPr lang="ko-KR" altLang="en-US" sz="1708" b="0" dirty="0"/>
              <a:t>라고 써져 있거나</a:t>
            </a:r>
            <a:r>
              <a:rPr lang="en-US" altLang="ko-KR" sz="1708" b="0" dirty="0"/>
              <a:t>, </a:t>
            </a:r>
            <a:r>
              <a:rPr lang="ko-KR" altLang="en-US" sz="1708" b="0" dirty="0"/>
              <a:t>옆에 조그만 홈이 </a:t>
            </a:r>
            <a:r>
              <a:rPr lang="ko-KR" altLang="en-US" sz="1708" b="0" dirty="0" err="1"/>
              <a:t>파져있는</a:t>
            </a:r>
            <a:r>
              <a:rPr lang="ko-KR" altLang="en-US" sz="1708" b="0" dirty="0"/>
              <a:t> 쪽의 단자에 </a:t>
            </a:r>
            <a:r>
              <a:rPr lang="en-US" altLang="ko-KR" sz="1708" b="0" dirty="0"/>
              <a:t>+</a:t>
            </a:r>
            <a:r>
              <a:rPr lang="ko-KR" altLang="en-US" sz="1708" b="0" dirty="0"/>
              <a:t>전극을 연결하면 된다</a:t>
            </a:r>
            <a:r>
              <a:rPr lang="en-US" altLang="ko-KR" sz="1708" b="0" dirty="0"/>
              <a:t>.</a:t>
            </a:r>
          </a:p>
          <a:p>
            <a:pPr marL="0" indent="0">
              <a:buNone/>
            </a:pPr>
            <a:r>
              <a:rPr lang="ko-KR" altLang="en-US" sz="1708" b="0" dirty="0"/>
              <a:t>아래의 그림은 옥타브 및 </a:t>
            </a:r>
            <a:r>
              <a:rPr lang="ko-KR" altLang="en-US" sz="1708" b="0" dirty="0" err="1"/>
              <a:t>음계별</a:t>
            </a:r>
            <a:r>
              <a:rPr lang="ko-KR" altLang="en-US" sz="1708" b="0" dirty="0"/>
              <a:t> 표준 주파수를 나타내는 표이다</a:t>
            </a:r>
            <a:r>
              <a:rPr lang="en-US" altLang="ko-KR" sz="1708" b="0" dirty="0"/>
              <a:t>.  </a:t>
            </a:r>
            <a:r>
              <a:rPr lang="ko-KR" altLang="en-US" sz="1708" b="0" dirty="0" err="1"/>
              <a:t>피에조</a:t>
            </a:r>
            <a:r>
              <a:rPr lang="ko-KR" altLang="en-US" sz="1708" b="0" dirty="0"/>
              <a:t> </a:t>
            </a:r>
            <a:r>
              <a:rPr lang="ko-KR" altLang="en-US" sz="1708" b="0" dirty="0" err="1"/>
              <a:t>부저에</a:t>
            </a:r>
            <a:r>
              <a:rPr lang="ko-KR" altLang="en-US" sz="1708" b="0" dirty="0"/>
              <a:t> 주파수에 맞는 신호를 줌으로써 원하는 음계의 소리를 낼 수 있다</a:t>
            </a:r>
            <a:r>
              <a:rPr lang="en-US" altLang="ko-KR" sz="1708" b="0" dirty="0"/>
              <a:t>.</a:t>
            </a:r>
          </a:p>
          <a:p>
            <a:pPr marL="0" indent="0">
              <a:buNone/>
            </a:pPr>
            <a:r>
              <a:rPr lang="ko-KR" altLang="en-US" sz="1708" b="0" dirty="0"/>
              <a:t>우리에게 익숙한 음계는 </a:t>
            </a:r>
            <a:r>
              <a:rPr lang="en-US" altLang="ko-KR" sz="1708" b="0" dirty="0"/>
              <a:t>4</a:t>
            </a:r>
            <a:r>
              <a:rPr lang="ko-KR" altLang="en-US" sz="1708" b="0" dirty="0"/>
              <a:t>옥타브에 해당된다</a:t>
            </a:r>
            <a:r>
              <a:rPr lang="en-US" altLang="ko-KR" sz="1708" b="0" dirty="0"/>
              <a:t>. </a:t>
            </a:r>
            <a:r>
              <a:rPr lang="ko-KR" altLang="en-US" sz="1708" b="0" dirty="0"/>
              <a:t>즉</a:t>
            </a:r>
            <a:r>
              <a:rPr lang="en-US" altLang="ko-KR" sz="1708" b="0" dirty="0"/>
              <a:t>, ‘</a:t>
            </a:r>
            <a:r>
              <a:rPr lang="ko-KR" altLang="en-US" sz="1708" b="0" dirty="0"/>
              <a:t>도’라는 음은 </a:t>
            </a:r>
            <a:r>
              <a:rPr lang="en-US" altLang="ko-KR" sz="1708" b="0" dirty="0"/>
              <a:t>4</a:t>
            </a:r>
            <a:r>
              <a:rPr lang="ko-KR" altLang="en-US" sz="1708" b="0" dirty="0"/>
              <a:t>옥타브의 </a:t>
            </a:r>
            <a:r>
              <a:rPr lang="en-US" altLang="ko-KR" sz="1708" b="0" dirty="0"/>
              <a:t>C 261.6256Hz</a:t>
            </a:r>
            <a:r>
              <a:rPr lang="ko-KR" altLang="en-US" sz="1708" b="0" dirty="0"/>
              <a:t>의 주파수를 가지는 소리다</a:t>
            </a:r>
            <a:r>
              <a:rPr lang="en-US" altLang="ko-KR" sz="1708" b="0" dirty="0"/>
              <a:t>.</a:t>
            </a:r>
          </a:p>
        </p:txBody>
      </p:sp>
      <p:pic>
        <p:nvPicPr>
          <p:cNvPr id="2050" name="Picture 2" descr="https://kocoafab.cc/data/150116014745.png">
            <a:extLst>
              <a:ext uri="{FF2B5EF4-FFF2-40B4-BE49-F238E27FC236}">
                <a16:creationId xmlns:a16="http://schemas.microsoft.com/office/drawing/2014/main" id="{07AD5752-7509-479B-B9CE-CE88B5518A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0266" y="3639137"/>
            <a:ext cx="5047651" cy="2774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4153907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CF88ADC9-2763-4C50-9A53-27BCB3989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91095" y="3104964"/>
            <a:ext cx="4441589" cy="315086"/>
          </a:xfrm>
        </p:spPr>
        <p:txBody>
          <a:bodyPr/>
          <a:lstStyle/>
          <a:p>
            <a:r>
              <a:rPr lang="en-US" altLang="ko-KR"/>
              <a:t>OLED </a:t>
            </a:r>
            <a:r>
              <a:rPr lang="ko-KR" altLang="en-US"/>
              <a:t>제어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857795A-D376-483A-8817-57085B39D88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83150" y="3899844"/>
            <a:ext cx="4464050" cy="974626"/>
          </a:xfrm>
        </p:spPr>
        <p:txBody>
          <a:bodyPr/>
          <a:lstStyle/>
          <a:p>
            <a:r>
              <a:rPr lang="en-US" altLang="ko-KR" sz="1600" b="1"/>
              <a:t>SSD1306 </a:t>
            </a:r>
            <a:r>
              <a:rPr lang="ko-KR" altLang="en-US" sz="1600" b="1"/>
              <a:t>스펙</a:t>
            </a:r>
          </a:p>
          <a:p>
            <a:r>
              <a:rPr lang="en-US" altLang="ko-KR" sz="1600" b="1"/>
              <a:t>SSD1306 </a:t>
            </a:r>
            <a:r>
              <a:rPr lang="ko-KR" altLang="en-US" sz="1600" b="1"/>
              <a:t>제어</a:t>
            </a:r>
          </a:p>
          <a:p>
            <a:endParaRPr lang="ko-KR" altLang="en-US" sz="1600" b="1"/>
          </a:p>
        </p:txBody>
      </p:sp>
    </p:spTree>
    <p:extLst>
      <p:ext uri="{BB962C8B-B14F-4D97-AF65-F5344CB8AC3E}">
        <p14:creationId xmlns:p14="http://schemas.microsoft.com/office/powerpoint/2010/main" val="3524465807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344E2E9-433B-4FB2-8E9F-C48F5492055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0"/>
            <a:ext cx="5601544" cy="482633"/>
          </a:xfrm>
        </p:spPr>
        <p:txBody>
          <a:bodyPr/>
          <a:lstStyle/>
          <a:p>
            <a:pPr>
              <a:lnSpc>
                <a:spcPct val="150000"/>
              </a:lnSpc>
              <a:spcBef>
                <a:spcPts val="190"/>
              </a:spcBef>
              <a:defRPr/>
            </a:pPr>
            <a:r>
              <a:rPr lang="en-US" altLang="ko-KR"/>
              <a:t>SSD1306 </a:t>
            </a:r>
            <a:r>
              <a:rPr lang="ko-KR" altLang="en-US"/>
              <a:t>스펙</a:t>
            </a:r>
            <a:endParaRPr lang="en-US" altLang="ko-KR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21178E9-D4D6-4BD1-9332-6BD8B6D1781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545790"/>
          </a:xfrm>
        </p:spPr>
        <p:txBody>
          <a:bodyPr/>
          <a:lstStyle/>
          <a:p>
            <a:r>
              <a:rPr lang="en-US" altLang="ko-KR"/>
              <a:t>OLED </a:t>
            </a:r>
            <a:r>
              <a:rPr lang="ko-KR" altLang="en-US"/>
              <a:t>제어</a:t>
            </a:r>
          </a:p>
          <a:p>
            <a:endParaRPr lang="ko-KR" altLang="en-US"/>
          </a:p>
        </p:txBody>
      </p:sp>
      <p:pic>
        <p:nvPicPr>
          <p:cNvPr id="1026" name="Picture 2" descr="http://www.makewith.co/media1/upload/imgs/2017/1040/2542/org/46ACA259-1BC3-404A-8CDD-0F9D58C2DE29.png">
            <a:extLst>
              <a:ext uri="{FF2B5EF4-FFF2-40B4-BE49-F238E27FC236}">
                <a16:creationId xmlns:a16="http://schemas.microsoft.com/office/drawing/2014/main" id="{E4377A76-3F71-4FA7-911C-93F3FAB06E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9124" y="1556792"/>
            <a:ext cx="3395883" cy="3878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CB757F9-B0B7-464A-A6D5-B9E4F1AFFEB0}"/>
              </a:ext>
            </a:extLst>
          </p:cNvPr>
          <p:cNvSpPr txBox="1"/>
          <p:nvPr/>
        </p:nvSpPr>
        <p:spPr bwMode="auto">
          <a:xfrm>
            <a:off x="456530" y="1136936"/>
            <a:ext cx="5305107" cy="28014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1708">
                <a:latin typeface="Consolas" panose="020B0609020204030204" pitchFamily="49" charset="0"/>
              </a:rPr>
              <a:t>OLED(Organic Light Emitting Diode)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708">
                <a:latin typeface="맑은 고딕" panose="020B0503020000020004" pitchFamily="50" charset="-127"/>
                <a:ea typeface="맑은 고딕" panose="020B0503020000020004" pitchFamily="50" charset="-127"/>
              </a:rPr>
              <a:t>유기 발광 다이오드</a:t>
            </a:r>
            <a:endParaRPr lang="en-US" altLang="ko-KR" sz="1708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708">
                <a:latin typeface="맑은 고딕" panose="020B0503020000020004" pitchFamily="50" charset="-127"/>
                <a:ea typeface="맑은 고딕" panose="020B0503020000020004" pitchFamily="50" charset="-127"/>
              </a:rPr>
              <a:t>LCD</a:t>
            </a:r>
            <a:r>
              <a:rPr lang="ko-KR" altLang="en-US" sz="1708">
                <a:latin typeface="맑은 고딕" panose="020B0503020000020004" pitchFamily="50" charset="-127"/>
                <a:ea typeface="맑은 고딕" panose="020B0503020000020004" pitchFamily="50" charset="-127"/>
              </a:rPr>
              <a:t>와 달리 꺼졌을 때 빛이 새어나가지 않아</a:t>
            </a:r>
            <a:endParaRPr lang="en-US" altLang="ko-KR" sz="1708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708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1708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708">
                <a:latin typeface="맑은 고딕" panose="020B0503020000020004" pitchFamily="50" charset="-127"/>
                <a:ea typeface="맑은 고딕" panose="020B0503020000020004" pitchFamily="50" charset="-127"/>
              </a:rPr>
              <a:t>완전한 블랙이 가능</a:t>
            </a:r>
            <a:r>
              <a:rPr lang="en-US" altLang="ko-KR" sz="1708">
                <a:latin typeface="맑은 고딕" panose="020B0503020000020004" pitchFamily="50" charset="-127"/>
                <a:ea typeface="맑은 고딕" panose="020B0503020000020004" pitchFamily="50" charset="-127"/>
              </a:rPr>
              <a:t>! (</a:t>
            </a:r>
            <a:r>
              <a:rPr lang="ko-KR" altLang="en-US" sz="1708">
                <a:latin typeface="맑은 고딕" panose="020B0503020000020004" pitchFamily="50" charset="-127"/>
                <a:ea typeface="맑은 고딕" panose="020B0503020000020004" pitchFamily="50" charset="-127"/>
              </a:rPr>
              <a:t>탁월한 명암 대비</a:t>
            </a:r>
            <a:r>
              <a:rPr lang="en-US" altLang="ko-KR" sz="1708"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708">
                <a:latin typeface="맑은 고딕" panose="020B0503020000020004" pitchFamily="50" charset="-127"/>
                <a:ea typeface="맑은 고딕" panose="020B0503020000020004" pitchFamily="50" charset="-127"/>
              </a:rPr>
              <a:t>얇은 두께와 유연성 그리고 뛰어난 화질</a:t>
            </a:r>
            <a:r>
              <a:rPr lang="en-US" altLang="ko-KR" sz="1708">
                <a:latin typeface="맑은 고딕" panose="020B0503020000020004" pitchFamily="50" charset="-127"/>
                <a:ea typeface="맑은 고딕" panose="020B0503020000020004" pitchFamily="50" charset="-127"/>
              </a:rPr>
              <a:t>!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708">
                <a:latin typeface="맑은 고딕" panose="020B0503020000020004" pitchFamily="50" charset="-127"/>
                <a:ea typeface="맑은 고딕" panose="020B0503020000020004" pitchFamily="50" charset="-127"/>
              </a:rPr>
              <a:t>낮은 소비전력</a:t>
            </a:r>
            <a:r>
              <a:rPr lang="en-US" altLang="ko-KR" sz="1708">
                <a:latin typeface="맑은 고딕" panose="020B0503020000020004" pitchFamily="50" charset="-127"/>
                <a:ea typeface="맑은 고딕" panose="020B0503020000020004" pitchFamily="50" charset="-127"/>
              </a:rPr>
              <a:t>!</a:t>
            </a:r>
            <a:endParaRPr lang="ko-KR" altLang="en-US" sz="1708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96905219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344E2E9-433B-4FB2-8E9F-C48F5492055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7347" y="16740"/>
            <a:ext cx="5601544" cy="482633"/>
          </a:xfrm>
        </p:spPr>
        <p:txBody>
          <a:bodyPr/>
          <a:lstStyle/>
          <a:p>
            <a:pPr>
              <a:lnSpc>
                <a:spcPct val="150000"/>
              </a:lnSpc>
              <a:spcBef>
                <a:spcPts val="190"/>
              </a:spcBef>
              <a:defRPr/>
            </a:pPr>
            <a:r>
              <a:rPr lang="en-US" altLang="ko-KR"/>
              <a:t>SSD1306 </a:t>
            </a:r>
            <a:r>
              <a:rPr lang="ko-KR" altLang="en-US"/>
              <a:t>스펙</a:t>
            </a:r>
            <a:endParaRPr lang="en-US" altLang="ko-KR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21178E9-D4D6-4BD1-9332-6BD8B6D1781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545790"/>
          </a:xfrm>
        </p:spPr>
        <p:txBody>
          <a:bodyPr/>
          <a:lstStyle/>
          <a:p>
            <a:r>
              <a:rPr lang="en-US" altLang="ko-KR"/>
              <a:t>OLED </a:t>
            </a:r>
            <a:r>
              <a:rPr lang="ko-KR" altLang="en-US"/>
              <a:t>제어</a:t>
            </a:r>
          </a:p>
          <a:p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CB757F9-B0B7-464A-A6D5-B9E4F1AFFEB0}"/>
              </a:ext>
            </a:extLst>
          </p:cNvPr>
          <p:cNvSpPr txBox="1"/>
          <p:nvPr/>
        </p:nvSpPr>
        <p:spPr bwMode="auto">
          <a:xfrm>
            <a:off x="512306" y="1379449"/>
            <a:ext cx="3122971" cy="355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r>
              <a:rPr lang="en-US" altLang="ko-KR" sz="1708">
                <a:latin typeface="Consolas" panose="020B0609020204030204" pitchFamily="49" charset="0"/>
              </a:rPr>
              <a:t>[</a:t>
            </a:r>
            <a:r>
              <a:rPr lang="ko-KR" altLang="en-US" sz="1708">
                <a:latin typeface="Consolas" panose="020B0609020204030204" pitchFamily="49" charset="0"/>
              </a:rPr>
              <a:t>라즈베리파이와 </a:t>
            </a:r>
            <a:r>
              <a:rPr lang="en-US" altLang="ko-KR" sz="1708">
                <a:latin typeface="Consolas" panose="020B0609020204030204" pitchFamily="49" charset="0"/>
              </a:rPr>
              <a:t>OLED </a:t>
            </a:r>
            <a:r>
              <a:rPr lang="ko-KR" altLang="en-US" sz="1708">
                <a:latin typeface="Consolas" panose="020B0609020204030204" pitchFamily="49" charset="0"/>
              </a:rPr>
              <a:t>연결</a:t>
            </a:r>
            <a:r>
              <a:rPr lang="en-US" altLang="ko-KR" sz="1708">
                <a:latin typeface="Consolas" panose="020B0609020204030204" pitchFamily="49" charset="0"/>
              </a:rPr>
              <a:t>]</a:t>
            </a:r>
            <a:endParaRPr lang="ko-KR" altLang="en-US" sz="1708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2FCCAB1-78C3-4C94-9641-459BF5D0DF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270" y="2245136"/>
            <a:ext cx="4420685" cy="323341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342FBDF-E343-49C8-AB57-AC553D4A9E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6093" y="2278037"/>
            <a:ext cx="2634484" cy="3200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383844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344E2E9-433B-4FB2-8E9F-C48F5492055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25532"/>
            <a:ext cx="5601544" cy="482633"/>
          </a:xfrm>
        </p:spPr>
        <p:txBody>
          <a:bodyPr/>
          <a:lstStyle/>
          <a:p>
            <a:pPr>
              <a:lnSpc>
                <a:spcPct val="150000"/>
              </a:lnSpc>
              <a:spcBef>
                <a:spcPts val="190"/>
              </a:spcBef>
              <a:defRPr/>
            </a:pPr>
            <a:r>
              <a:rPr lang="en-US" altLang="ko-KR"/>
              <a:t>SSD1306 </a:t>
            </a:r>
            <a:r>
              <a:rPr lang="ko-KR" altLang="en-US"/>
              <a:t>스펙</a:t>
            </a:r>
            <a:endParaRPr lang="en-US" altLang="ko-KR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21178E9-D4D6-4BD1-9332-6BD8B6D1781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545790"/>
          </a:xfrm>
        </p:spPr>
        <p:txBody>
          <a:bodyPr/>
          <a:lstStyle/>
          <a:p>
            <a:r>
              <a:rPr lang="en-US" altLang="ko-KR"/>
              <a:t>OLED </a:t>
            </a:r>
            <a:r>
              <a:rPr lang="ko-KR" altLang="en-US"/>
              <a:t>제어</a:t>
            </a:r>
          </a:p>
          <a:p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CB757F9-B0B7-464A-A6D5-B9E4F1AFFEB0}"/>
              </a:ext>
            </a:extLst>
          </p:cNvPr>
          <p:cNvSpPr txBox="1"/>
          <p:nvPr/>
        </p:nvSpPr>
        <p:spPr bwMode="auto">
          <a:xfrm>
            <a:off x="512306" y="1379449"/>
            <a:ext cx="3122971" cy="355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r>
              <a:rPr lang="en-US" altLang="ko-KR" sz="1708">
                <a:latin typeface="Consolas" panose="020B0609020204030204" pitchFamily="49" charset="0"/>
              </a:rPr>
              <a:t>[</a:t>
            </a:r>
            <a:r>
              <a:rPr lang="ko-KR" altLang="en-US" sz="1708">
                <a:latin typeface="Consolas" panose="020B0609020204030204" pitchFamily="49" charset="0"/>
              </a:rPr>
              <a:t>라즈베리파이와 </a:t>
            </a:r>
            <a:r>
              <a:rPr lang="en-US" altLang="ko-KR" sz="1708">
                <a:latin typeface="Consolas" panose="020B0609020204030204" pitchFamily="49" charset="0"/>
              </a:rPr>
              <a:t>OLED </a:t>
            </a:r>
            <a:r>
              <a:rPr lang="ko-KR" altLang="en-US" sz="1708">
                <a:latin typeface="Consolas" panose="020B0609020204030204" pitchFamily="49" charset="0"/>
              </a:rPr>
              <a:t>연결</a:t>
            </a:r>
            <a:r>
              <a:rPr lang="en-US" altLang="ko-KR" sz="1708">
                <a:latin typeface="Consolas" panose="020B0609020204030204" pitchFamily="49" charset="0"/>
              </a:rPr>
              <a:t>]</a:t>
            </a:r>
            <a:endParaRPr lang="ko-KR" altLang="en-US" sz="1708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0CAA3B4E-8F92-4FF5-AFB6-263DD659C034}"/>
              </a:ext>
            </a:extLst>
          </p:cNvPr>
          <p:cNvGraphicFramePr>
            <a:graphicFrameLocks noGrp="1"/>
          </p:cNvGraphicFramePr>
          <p:nvPr/>
        </p:nvGraphicFramePr>
        <p:xfrm>
          <a:off x="1263808" y="2199269"/>
          <a:ext cx="6604002" cy="22203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02001">
                  <a:extLst>
                    <a:ext uri="{9D8B030D-6E8A-4147-A177-3AD203B41FA5}">
                      <a16:colId xmlns:a16="http://schemas.microsoft.com/office/drawing/2014/main" val="207039014"/>
                    </a:ext>
                  </a:extLst>
                </a:gridCol>
                <a:gridCol w="3302001">
                  <a:extLst>
                    <a:ext uri="{9D8B030D-6E8A-4147-A177-3AD203B41FA5}">
                      <a16:colId xmlns:a16="http://schemas.microsoft.com/office/drawing/2014/main" val="93966446"/>
                    </a:ext>
                  </a:extLst>
                </a:gridCol>
              </a:tblGrid>
              <a:tr h="4440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라즈베리 파이</a:t>
                      </a:r>
                    </a:p>
                  </a:txBody>
                  <a:tcPr marL="86755" marR="86755" marT="43377" marB="4337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OLED SSD 1306</a:t>
                      </a:r>
                      <a:endParaRPr lang="ko-KR" altLang="en-US" sz="1400"/>
                    </a:p>
                  </a:txBody>
                  <a:tcPr marL="86755" marR="86755" marT="43377" marB="43377"/>
                </a:tc>
                <a:extLst>
                  <a:ext uri="{0D108BD9-81ED-4DB2-BD59-A6C34878D82A}">
                    <a16:rowId xmlns:a16="http://schemas.microsoft.com/office/drawing/2014/main" val="4209301920"/>
                  </a:ext>
                </a:extLst>
              </a:tr>
              <a:tr h="4440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+5V</a:t>
                      </a:r>
                      <a:endParaRPr lang="ko-KR" altLang="en-US" sz="1400"/>
                    </a:p>
                  </a:txBody>
                  <a:tcPr marL="86755" marR="86755" marT="43377" marB="4337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VDD</a:t>
                      </a:r>
                      <a:endParaRPr lang="ko-KR" altLang="en-US" sz="1400"/>
                    </a:p>
                  </a:txBody>
                  <a:tcPr marL="86755" marR="86755" marT="43377" marB="43377"/>
                </a:tc>
                <a:extLst>
                  <a:ext uri="{0D108BD9-81ED-4DB2-BD59-A6C34878D82A}">
                    <a16:rowId xmlns:a16="http://schemas.microsoft.com/office/drawing/2014/main" val="836298580"/>
                  </a:ext>
                </a:extLst>
              </a:tr>
              <a:tr h="4440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GND</a:t>
                      </a:r>
                      <a:endParaRPr lang="ko-KR" altLang="en-US" sz="1400"/>
                    </a:p>
                  </a:txBody>
                  <a:tcPr marL="86755" marR="86755" marT="43377" marB="4337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GND</a:t>
                      </a:r>
                      <a:endParaRPr lang="ko-KR" altLang="en-US" sz="1400"/>
                    </a:p>
                  </a:txBody>
                  <a:tcPr marL="86755" marR="86755" marT="43377" marB="43377"/>
                </a:tc>
                <a:extLst>
                  <a:ext uri="{0D108BD9-81ED-4DB2-BD59-A6C34878D82A}">
                    <a16:rowId xmlns:a16="http://schemas.microsoft.com/office/drawing/2014/main" val="3608543650"/>
                  </a:ext>
                </a:extLst>
              </a:tr>
              <a:tr h="4440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GPIO 2</a:t>
                      </a:r>
                      <a:endParaRPr lang="ko-KR" altLang="en-US" sz="1400"/>
                    </a:p>
                  </a:txBody>
                  <a:tcPr marL="86755" marR="86755" marT="43377" marB="4337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SDA</a:t>
                      </a:r>
                      <a:endParaRPr lang="ko-KR" altLang="en-US" sz="1400"/>
                    </a:p>
                  </a:txBody>
                  <a:tcPr marL="86755" marR="86755" marT="43377" marB="43377"/>
                </a:tc>
                <a:extLst>
                  <a:ext uri="{0D108BD9-81ED-4DB2-BD59-A6C34878D82A}">
                    <a16:rowId xmlns:a16="http://schemas.microsoft.com/office/drawing/2014/main" val="3996634672"/>
                  </a:ext>
                </a:extLst>
              </a:tr>
              <a:tr h="4440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GPIO 3</a:t>
                      </a:r>
                      <a:endParaRPr lang="ko-KR" altLang="en-US" sz="1400"/>
                    </a:p>
                  </a:txBody>
                  <a:tcPr marL="86755" marR="86755" marT="43377" marB="4337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SCK</a:t>
                      </a:r>
                      <a:endParaRPr lang="ko-KR" altLang="en-US" sz="1400"/>
                    </a:p>
                  </a:txBody>
                  <a:tcPr marL="86755" marR="86755" marT="43377" marB="43377"/>
                </a:tc>
                <a:extLst>
                  <a:ext uri="{0D108BD9-81ED-4DB2-BD59-A6C34878D82A}">
                    <a16:rowId xmlns:a16="http://schemas.microsoft.com/office/drawing/2014/main" val="1948212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96127407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344E2E9-433B-4FB2-8E9F-C48F5492055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3050" y="0"/>
            <a:ext cx="5601544" cy="482633"/>
          </a:xfrm>
        </p:spPr>
        <p:txBody>
          <a:bodyPr/>
          <a:lstStyle/>
          <a:p>
            <a:pPr>
              <a:lnSpc>
                <a:spcPct val="150000"/>
              </a:lnSpc>
              <a:spcBef>
                <a:spcPts val="190"/>
              </a:spcBef>
              <a:defRPr/>
            </a:pPr>
            <a:r>
              <a:rPr lang="en-US" altLang="ko-KR"/>
              <a:t>SSD1306 </a:t>
            </a:r>
            <a:r>
              <a:rPr lang="ko-KR" altLang="en-US"/>
              <a:t>스펙</a:t>
            </a:r>
            <a:endParaRPr lang="en-US" altLang="ko-KR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21178E9-D4D6-4BD1-9332-6BD8B6D1781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545790"/>
          </a:xfrm>
        </p:spPr>
        <p:txBody>
          <a:bodyPr/>
          <a:lstStyle/>
          <a:p>
            <a:r>
              <a:rPr lang="en-US" altLang="ko-KR"/>
              <a:t>OLED </a:t>
            </a:r>
            <a:r>
              <a:rPr lang="ko-KR" altLang="en-US"/>
              <a:t>제어</a:t>
            </a:r>
          </a:p>
          <a:p>
            <a:endParaRPr lang="ko-KR" altLang="en-US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9B016799-268B-4A64-BABB-985CB7DF40F5}"/>
              </a:ext>
            </a:extLst>
          </p:cNvPr>
          <p:cNvGraphicFramePr>
            <a:graphicFrameLocks noGrp="1"/>
          </p:cNvGraphicFramePr>
          <p:nvPr/>
        </p:nvGraphicFramePr>
        <p:xfrm>
          <a:off x="1605400" y="1379449"/>
          <a:ext cx="6411976" cy="4835334"/>
        </p:xfrm>
        <a:graphic>
          <a:graphicData uri="http://schemas.openxmlformats.org/drawingml/2006/table">
            <a:tbl>
              <a:tblPr/>
              <a:tblGrid>
                <a:gridCol w="3205988">
                  <a:extLst>
                    <a:ext uri="{9D8B030D-6E8A-4147-A177-3AD203B41FA5}">
                      <a16:colId xmlns:a16="http://schemas.microsoft.com/office/drawing/2014/main" val="93375153"/>
                    </a:ext>
                  </a:extLst>
                </a:gridCol>
                <a:gridCol w="3205988">
                  <a:extLst>
                    <a:ext uri="{9D8B030D-6E8A-4147-A177-3AD203B41FA5}">
                      <a16:colId xmlns:a16="http://schemas.microsoft.com/office/drawing/2014/main" val="2411222989"/>
                    </a:ext>
                  </a:extLst>
                </a:gridCol>
              </a:tblGrid>
              <a:tr h="230254">
                <a:tc>
                  <a:txBody>
                    <a:bodyPr/>
                    <a:lstStyle/>
                    <a:p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</a:rPr>
                        <a:t>OLED Model</a:t>
                      </a:r>
                      <a:endParaRPr lang="en-US" sz="1100" b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9198" marR="19198" marT="15359" marB="15359" anchor="ctr">
                    <a:lnL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>
                          <a:solidFill>
                            <a:srgbClr val="000000"/>
                          </a:solidFill>
                          <a:effectLst/>
                        </a:rPr>
                        <a:t>UG-2864HLBEG01</a:t>
                      </a:r>
                    </a:p>
                  </a:txBody>
                  <a:tcPr marL="19198" marR="19198" marT="15359" marB="15359" anchor="ctr">
                    <a:lnL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3949900"/>
                  </a:ext>
                </a:extLst>
              </a:tr>
              <a:tr h="230254">
                <a:tc>
                  <a:txBody>
                    <a:bodyPr/>
                    <a:lstStyle/>
                    <a:p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</a:rPr>
                        <a:t>OLED Driver</a:t>
                      </a:r>
                      <a:endParaRPr lang="en-US" sz="1100" b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9198" marR="19198" marT="15359" marB="15359" anchor="ctr">
                    <a:lnL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>
                          <a:solidFill>
                            <a:srgbClr val="000000"/>
                          </a:solidFill>
                          <a:effectLst/>
                        </a:rPr>
                        <a:t>SSD1306</a:t>
                      </a:r>
                    </a:p>
                  </a:txBody>
                  <a:tcPr marL="19198" marR="19198" marT="15359" marB="15359" anchor="ctr">
                    <a:lnL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2860043"/>
                  </a:ext>
                </a:extLst>
              </a:tr>
              <a:tr h="230254">
                <a:tc gridSpan="2">
                  <a:txBody>
                    <a:bodyPr/>
                    <a:lstStyle/>
                    <a:p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</a:rPr>
                        <a:t>I2C Address</a:t>
                      </a:r>
                      <a:endParaRPr lang="en-US" sz="1100" b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9198" marR="19198" marT="15359" marB="15359" anchor="ctr">
                    <a:lnL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143265"/>
                  </a:ext>
                </a:extLst>
              </a:tr>
              <a:tr h="230254">
                <a:tc>
                  <a:txBody>
                    <a:bodyPr/>
                    <a:lstStyle/>
                    <a:p>
                      <a:r>
                        <a:rPr lang="en-US" sz="1100" b="0">
                          <a:solidFill>
                            <a:srgbClr val="000000"/>
                          </a:solidFill>
                          <a:effectLst/>
                        </a:rPr>
                        <a:t>Default</a:t>
                      </a:r>
                    </a:p>
                  </a:txBody>
                  <a:tcPr marL="19198" marR="19198" marT="15359" marB="15359" anchor="ctr">
                    <a:lnL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>
                          <a:solidFill>
                            <a:srgbClr val="000000"/>
                          </a:solidFill>
                          <a:effectLst/>
                        </a:rPr>
                        <a:t>0x78</a:t>
                      </a:r>
                    </a:p>
                  </a:txBody>
                  <a:tcPr marL="19198" marR="19198" marT="15359" marB="15359" anchor="ctr">
                    <a:lnL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5465764"/>
                  </a:ext>
                </a:extLst>
              </a:tr>
              <a:tr h="230254">
                <a:tc>
                  <a:txBody>
                    <a:bodyPr/>
                    <a:lstStyle/>
                    <a:p>
                      <a:r>
                        <a:rPr lang="en-US" sz="1100" b="0">
                          <a:solidFill>
                            <a:srgbClr val="000000"/>
                          </a:solidFill>
                          <a:effectLst/>
                        </a:rPr>
                        <a:t>Solder Selectable</a:t>
                      </a:r>
                    </a:p>
                  </a:txBody>
                  <a:tcPr marL="19198" marR="19198" marT="15359" marB="15359" anchor="ctr">
                    <a:lnL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>
                          <a:solidFill>
                            <a:srgbClr val="000000"/>
                          </a:solidFill>
                          <a:effectLst/>
                        </a:rPr>
                        <a:t>0x7A</a:t>
                      </a:r>
                    </a:p>
                  </a:txBody>
                  <a:tcPr marL="19198" marR="19198" marT="15359" marB="15359" anchor="ctr">
                    <a:lnL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8691236"/>
                  </a:ext>
                </a:extLst>
              </a:tr>
              <a:tr h="230254">
                <a:tc>
                  <a:txBody>
                    <a:bodyPr/>
                    <a:lstStyle/>
                    <a:p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</a:rPr>
                        <a:t>Supply Voltage</a:t>
                      </a:r>
                      <a:endParaRPr lang="en-US" sz="1100" b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9198" marR="19198" marT="15359" marB="15359" anchor="ctr">
                    <a:lnL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>
                          <a:solidFill>
                            <a:srgbClr val="000000"/>
                          </a:solidFill>
                          <a:effectLst/>
                        </a:rPr>
                        <a:t>3.3V - 6V</a:t>
                      </a:r>
                    </a:p>
                  </a:txBody>
                  <a:tcPr marL="19198" marR="19198" marT="15359" marB="15359" anchor="ctr">
                    <a:lnL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1004705"/>
                  </a:ext>
                </a:extLst>
              </a:tr>
              <a:tr h="230254">
                <a:tc>
                  <a:txBody>
                    <a:bodyPr/>
                    <a:lstStyle/>
                    <a:p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</a:rPr>
                        <a:t>Logic Level Voltage</a:t>
                      </a:r>
                      <a:endParaRPr lang="en-US" sz="1100" b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9198" marR="19198" marT="15359" marB="15359" anchor="ctr">
                    <a:lnL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>
                          <a:solidFill>
                            <a:srgbClr val="000000"/>
                          </a:solidFill>
                          <a:effectLst/>
                        </a:rPr>
                        <a:t>3.3V - 4.3V</a:t>
                      </a:r>
                    </a:p>
                  </a:txBody>
                  <a:tcPr marL="19198" marR="19198" marT="15359" marB="15359" anchor="ctr">
                    <a:lnL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8099451"/>
                  </a:ext>
                </a:extLst>
              </a:tr>
              <a:tr h="230254">
                <a:tc>
                  <a:txBody>
                    <a:bodyPr/>
                    <a:lstStyle/>
                    <a:p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</a:rPr>
                        <a:t>Diagonal Screen Size</a:t>
                      </a:r>
                      <a:endParaRPr lang="en-US" sz="1100" b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9198" marR="19198" marT="15359" marB="15359" anchor="ctr">
                    <a:lnL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>
                          <a:solidFill>
                            <a:srgbClr val="000000"/>
                          </a:solidFill>
                          <a:effectLst/>
                        </a:rPr>
                        <a:t>24.384mm (0.96")</a:t>
                      </a:r>
                    </a:p>
                  </a:txBody>
                  <a:tcPr marL="19198" marR="19198" marT="15359" marB="15359" anchor="ctr">
                    <a:lnL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2654415"/>
                  </a:ext>
                </a:extLst>
              </a:tr>
              <a:tr h="230254">
                <a:tc>
                  <a:txBody>
                    <a:bodyPr/>
                    <a:lstStyle/>
                    <a:p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</a:rPr>
                        <a:t>Active Area Size</a:t>
                      </a:r>
                      <a:endParaRPr lang="en-US" sz="1100" b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9198" marR="19198" marT="15359" marB="15359" anchor="ctr">
                    <a:lnL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>
                          <a:solidFill>
                            <a:srgbClr val="000000"/>
                          </a:solidFill>
                          <a:effectLst/>
                        </a:rPr>
                        <a:t>21.744mm x 10.864mm</a:t>
                      </a:r>
                    </a:p>
                  </a:txBody>
                  <a:tcPr marL="19198" marR="19198" marT="15359" marB="15359" anchor="ctr">
                    <a:lnL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62813"/>
                  </a:ext>
                </a:extLst>
              </a:tr>
              <a:tr h="230254">
                <a:tc>
                  <a:txBody>
                    <a:bodyPr/>
                    <a:lstStyle/>
                    <a:p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</a:rPr>
                        <a:t>Pixel Resolution</a:t>
                      </a:r>
                      <a:endParaRPr lang="en-US" sz="1100" b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9198" marR="19198" marT="15359" marB="15359" anchor="ctr">
                    <a:lnL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>
                          <a:solidFill>
                            <a:srgbClr val="000000"/>
                          </a:solidFill>
                          <a:effectLst/>
                        </a:rPr>
                        <a:t>128 x 64</a:t>
                      </a:r>
                    </a:p>
                  </a:txBody>
                  <a:tcPr marL="19198" marR="19198" marT="15359" marB="15359" anchor="ctr">
                    <a:lnL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7167126"/>
                  </a:ext>
                </a:extLst>
              </a:tr>
              <a:tr h="230254">
                <a:tc>
                  <a:txBody>
                    <a:bodyPr/>
                    <a:lstStyle/>
                    <a:p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</a:rPr>
                        <a:t>Pixel Pitch</a:t>
                      </a:r>
                      <a:endParaRPr lang="en-US" sz="1100" b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9198" marR="19198" marT="15359" marB="15359" anchor="ctr">
                    <a:lnL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>
                          <a:solidFill>
                            <a:srgbClr val="000000"/>
                          </a:solidFill>
                          <a:effectLst/>
                        </a:rPr>
                        <a:t>0.17mm x 0.17mm</a:t>
                      </a:r>
                    </a:p>
                  </a:txBody>
                  <a:tcPr marL="19198" marR="19198" marT="15359" marB="15359" anchor="ctr">
                    <a:lnL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1518066"/>
                  </a:ext>
                </a:extLst>
              </a:tr>
              <a:tr h="230254">
                <a:tc>
                  <a:txBody>
                    <a:bodyPr/>
                    <a:lstStyle/>
                    <a:p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</a:rPr>
                        <a:t>Pixel Size</a:t>
                      </a:r>
                      <a:endParaRPr lang="en-US" sz="1100" b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9198" marR="19198" marT="15359" marB="15359" anchor="ctr">
                    <a:lnL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>
                          <a:solidFill>
                            <a:srgbClr val="000000"/>
                          </a:solidFill>
                          <a:effectLst/>
                        </a:rPr>
                        <a:t>0.154mm x 0.154mm</a:t>
                      </a:r>
                    </a:p>
                  </a:txBody>
                  <a:tcPr marL="19198" marR="19198" marT="15359" marB="15359" anchor="ctr">
                    <a:lnL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2424500"/>
                  </a:ext>
                </a:extLst>
              </a:tr>
              <a:tr h="230254">
                <a:tc>
                  <a:txBody>
                    <a:bodyPr/>
                    <a:lstStyle/>
                    <a:p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</a:rPr>
                        <a:t>Color Depth</a:t>
                      </a:r>
                      <a:endParaRPr lang="en-US" sz="1100" b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9198" marR="19198" marT="15359" marB="15359" anchor="ctr">
                    <a:lnL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>
                          <a:solidFill>
                            <a:srgbClr val="000000"/>
                          </a:solidFill>
                          <a:effectLst/>
                        </a:rPr>
                        <a:t>Monochrome</a:t>
                      </a:r>
                    </a:p>
                  </a:txBody>
                  <a:tcPr marL="19198" marR="19198" marT="15359" marB="15359" anchor="ctr">
                    <a:lnL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8564634"/>
                  </a:ext>
                </a:extLst>
              </a:tr>
              <a:tr h="230254">
                <a:tc>
                  <a:txBody>
                    <a:bodyPr/>
                    <a:lstStyle/>
                    <a:p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</a:rPr>
                        <a:t>Viewing Angle</a:t>
                      </a:r>
                      <a:endParaRPr lang="en-US" sz="1100" b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9198" marR="19198" marT="15359" marB="15359" anchor="ctr">
                    <a:lnL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100" b="0">
                          <a:solidFill>
                            <a:srgbClr val="000000"/>
                          </a:solidFill>
                          <a:effectLst/>
                        </a:rPr>
                        <a:t>160°</a:t>
                      </a:r>
                    </a:p>
                  </a:txBody>
                  <a:tcPr marL="19198" marR="19198" marT="15359" marB="15359" anchor="ctr">
                    <a:lnL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9793748"/>
                  </a:ext>
                </a:extLst>
              </a:tr>
              <a:tr h="230254">
                <a:tc>
                  <a:txBody>
                    <a:bodyPr/>
                    <a:lstStyle/>
                    <a:p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</a:rPr>
                        <a:t>Dark Room Contrast</a:t>
                      </a:r>
                      <a:endParaRPr lang="en-US" sz="1100" b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9198" marR="19198" marT="15359" marB="15359" anchor="ctr">
                    <a:lnL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100" b="0">
                          <a:solidFill>
                            <a:srgbClr val="000000"/>
                          </a:solidFill>
                          <a:effectLst/>
                        </a:rPr>
                        <a:t>&gt;10,000:1</a:t>
                      </a:r>
                    </a:p>
                  </a:txBody>
                  <a:tcPr marL="19198" marR="19198" marT="15359" marB="15359" anchor="ctr">
                    <a:lnL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713480"/>
                  </a:ext>
                </a:extLst>
              </a:tr>
              <a:tr h="230254">
                <a:tc>
                  <a:txBody>
                    <a:bodyPr/>
                    <a:lstStyle/>
                    <a:p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</a:rPr>
                        <a:t>Display Mode</a:t>
                      </a:r>
                      <a:endParaRPr lang="en-US" sz="1100" b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9198" marR="19198" marT="15359" marB="15359" anchor="ctr">
                    <a:lnL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>
                          <a:solidFill>
                            <a:srgbClr val="000000"/>
                          </a:solidFill>
                          <a:effectLst/>
                        </a:rPr>
                        <a:t>Passive Matrix</a:t>
                      </a:r>
                    </a:p>
                  </a:txBody>
                  <a:tcPr marL="19198" marR="19198" marT="15359" marB="15359" anchor="ctr">
                    <a:lnL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0595606"/>
                  </a:ext>
                </a:extLst>
              </a:tr>
              <a:tr h="230254">
                <a:tc>
                  <a:txBody>
                    <a:bodyPr/>
                    <a:lstStyle/>
                    <a:p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</a:rPr>
                        <a:t>Drive Duty</a:t>
                      </a:r>
                      <a:endParaRPr lang="en-US" sz="1100" b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9198" marR="19198" marT="15359" marB="15359" anchor="ctr">
                    <a:lnL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100" b="0">
                          <a:solidFill>
                            <a:srgbClr val="000000"/>
                          </a:solidFill>
                          <a:effectLst/>
                        </a:rPr>
                        <a:t>1/64</a:t>
                      </a:r>
                    </a:p>
                  </a:txBody>
                  <a:tcPr marL="19198" marR="19198" marT="15359" marB="15359" anchor="ctr">
                    <a:lnL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4026140"/>
                  </a:ext>
                </a:extLst>
              </a:tr>
              <a:tr h="230254">
                <a:tc gridSpan="2">
                  <a:txBody>
                    <a:bodyPr/>
                    <a:lstStyle/>
                    <a:p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</a:rPr>
                        <a:t>Dimensions:</a:t>
                      </a:r>
                      <a:endParaRPr lang="en-US" sz="1100" b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9198" marR="19198" marT="15359" marB="15359" anchor="ctr">
                    <a:lnL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7436484"/>
                  </a:ext>
                </a:extLst>
              </a:tr>
              <a:tr h="230254">
                <a:tc>
                  <a:txBody>
                    <a:bodyPr/>
                    <a:lstStyle/>
                    <a:p>
                      <a:r>
                        <a:rPr lang="en-US" sz="1100" b="0">
                          <a:solidFill>
                            <a:srgbClr val="000000"/>
                          </a:solidFill>
                          <a:effectLst/>
                        </a:rPr>
                        <a:t>Length</a:t>
                      </a:r>
                    </a:p>
                  </a:txBody>
                  <a:tcPr marL="19198" marR="19198" marT="15359" marB="15359" anchor="ctr">
                    <a:lnL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>
                          <a:solidFill>
                            <a:srgbClr val="000000"/>
                          </a:solidFill>
                          <a:effectLst/>
                        </a:rPr>
                        <a:t>27.3mm (1.075")</a:t>
                      </a:r>
                    </a:p>
                  </a:txBody>
                  <a:tcPr marL="19198" marR="19198" marT="15359" marB="15359" anchor="ctr">
                    <a:lnL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467420"/>
                  </a:ext>
                </a:extLst>
              </a:tr>
              <a:tr h="230254">
                <a:tc>
                  <a:txBody>
                    <a:bodyPr/>
                    <a:lstStyle/>
                    <a:p>
                      <a:r>
                        <a:rPr lang="en-US" sz="1100" b="0">
                          <a:solidFill>
                            <a:srgbClr val="000000"/>
                          </a:solidFill>
                          <a:effectLst/>
                        </a:rPr>
                        <a:t>Width</a:t>
                      </a:r>
                    </a:p>
                  </a:txBody>
                  <a:tcPr marL="19198" marR="19198" marT="15359" marB="15359" anchor="ctr">
                    <a:lnL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>
                          <a:solidFill>
                            <a:srgbClr val="000000"/>
                          </a:solidFill>
                          <a:effectLst/>
                        </a:rPr>
                        <a:t>27.3mm (1.075")</a:t>
                      </a:r>
                    </a:p>
                  </a:txBody>
                  <a:tcPr marL="19198" marR="19198" marT="15359" marB="15359" anchor="ctr">
                    <a:lnL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364563"/>
                  </a:ext>
                </a:extLst>
              </a:tr>
              <a:tr h="230254">
                <a:tc>
                  <a:txBody>
                    <a:bodyPr/>
                    <a:lstStyle/>
                    <a:p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</a:rPr>
                        <a:t>Weight</a:t>
                      </a:r>
                      <a:endParaRPr lang="en-US" sz="1100" b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9198" marR="19198" marT="15359" marB="15359" anchor="ctr">
                    <a:lnL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>
                          <a:solidFill>
                            <a:srgbClr val="000000"/>
                          </a:solidFill>
                          <a:effectLst/>
                        </a:rPr>
                        <a:t>3.3g (0.117oz)</a:t>
                      </a:r>
                    </a:p>
                  </a:txBody>
                  <a:tcPr marL="19198" marR="19198" marT="15359" marB="15359" anchor="ctr">
                    <a:lnL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0032802"/>
                  </a:ext>
                </a:extLst>
              </a:tr>
            </a:tbl>
          </a:graphicData>
        </a:graphic>
      </p:graphicFrame>
      <p:sp>
        <p:nvSpPr>
          <p:cNvPr id="6" name="Rectangle 1">
            <a:extLst>
              <a:ext uri="{FF2B5EF4-FFF2-40B4-BE49-F238E27FC236}">
                <a16:creationId xmlns:a16="http://schemas.microsoft.com/office/drawing/2014/main" id="{938C1106-BA7C-4A97-9B9F-9DE67C3A04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3988" y="980029"/>
            <a:ext cx="2072903" cy="3504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86755" tIns="43377" rIns="86755" bIns="43377" numCol="1" anchor="ctr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867583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708" b="1">
                <a:solidFill>
                  <a:srgbClr val="000000"/>
                </a:solidFill>
                <a:ea typeface="맑은 고딕" panose="020B0503020000020004" pitchFamily="50" charset="-127"/>
              </a:rPr>
              <a:t>S</a:t>
            </a:r>
            <a:r>
              <a:rPr lang="ko-KR" altLang="ko-KR" sz="1708" b="1">
                <a:solidFill>
                  <a:srgbClr val="000000"/>
                </a:solidFill>
                <a:ea typeface="맑은 고딕" panose="020B0503020000020004" pitchFamily="50" charset="-127"/>
              </a:rPr>
              <a:t>PECIFICATIONS:</a:t>
            </a:r>
            <a:r>
              <a:rPr lang="ko-KR" altLang="ko-KR" sz="100"/>
              <a:t> </a:t>
            </a:r>
            <a:endParaRPr lang="ko-KR" altLang="ko-KR" sz="569"/>
          </a:p>
        </p:txBody>
      </p:sp>
    </p:spTree>
    <p:extLst>
      <p:ext uri="{BB962C8B-B14F-4D97-AF65-F5344CB8AC3E}">
        <p14:creationId xmlns:p14="http://schemas.microsoft.com/office/powerpoint/2010/main" val="2609232534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344E2E9-433B-4FB2-8E9F-C48F5492055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-24202"/>
            <a:ext cx="5601544" cy="482633"/>
          </a:xfrm>
        </p:spPr>
        <p:txBody>
          <a:bodyPr/>
          <a:lstStyle/>
          <a:p>
            <a:pPr>
              <a:lnSpc>
                <a:spcPct val="150000"/>
              </a:lnSpc>
              <a:spcBef>
                <a:spcPts val="190"/>
              </a:spcBef>
              <a:defRPr/>
            </a:pPr>
            <a:r>
              <a:rPr lang="en-US" altLang="ko-KR"/>
              <a:t>SSD1306 </a:t>
            </a:r>
            <a:r>
              <a:rPr lang="ko-KR" altLang="en-US"/>
              <a:t>스펙</a:t>
            </a:r>
            <a:endParaRPr lang="en-US" altLang="ko-KR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21178E9-D4D6-4BD1-9332-6BD8B6D1781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545790"/>
          </a:xfrm>
        </p:spPr>
        <p:txBody>
          <a:bodyPr/>
          <a:lstStyle/>
          <a:p>
            <a:r>
              <a:rPr lang="en-US" altLang="ko-KR"/>
              <a:t>OLED </a:t>
            </a:r>
            <a:r>
              <a:rPr lang="ko-KR" altLang="en-US"/>
              <a:t>제어</a:t>
            </a:r>
          </a:p>
          <a:p>
            <a:endParaRPr lang="ko-KR" altLang="en-US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938C1106-BA7C-4A97-9B9F-9DE67C3A04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3988" y="980029"/>
            <a:ext cx="1624319" cy="3504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86755" tIns="43377" rIns="86755" bIns="43377" numCol="1" anchor="ctr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latinLnBrk="0"/>
            <a:r>
              <a:rPr lang="en-US" altLang="ko-KR" sz="1708" b="1" cap="all"/>
              <a:t>DIMENSIONS</a:t>
            </a:r>
            <a:r>
              <a:rPr lang="en-US" altLang="ko-KR" sz="1708"/>
              <a:t> </a:t>
            </a:r>
            <a:endParaRPr lang="ko-KR" altLang="ko-KR" sz="569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3C45729-A238-4FAA-A056-2B6CCE823C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6989" y="1721041"/>
            <a:ext cx="5277577" cy="3723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560183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344E2E9-433B-4FB2-8E9F-C48F5492055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2560" y="32108"/>
            <a:ext cx="5601544" cy="482633"/>
          </a:xfrm>
        </p:spPr>
        <p:txBody>
          <a:bodyPr/>
          <a:lstStyle/>
          <a:p>
            <a:pPr>
              <a:lnSpc>
                <a:spcPct val="150000"/>
              </a:lnSpc>
              <a:spcBef>
                <a:spcPts val="190"/>
              </a:spcBef>
              <a:defRPr/>
            </a:pPr>
            <a:r>
              <a:rPr lang="en-US" altLang="ko-KR"/>
              <a:t>SSD1306 </a:t>
            </a:r>
            <a:r>
              <a:rPr lang="ko-KR" altLang="en-US"/>
              <a:t>스펙</a:t>
            </a:r>
            <a:endParaRPr lang="en-US" altLang="ko-KR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21178E9-D4D6-4BD1-9332-6BD8B6D1781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545790"/>
          </a:xfrm>
        </p:spPr>
        <p:txBody>
          <a:bodyPr/>
          <a:lstStyle/>
          <a:p>
            <a:r>
              <a:rPr lang="en-US" altLang="ko-KR"/>
              <a:t>OLED </a:t>
            </a:r>
            <a:r>
              <a:rPr lang="ko-KR" altLang="en-US"/>
              <a:t>제어</a:t>
            </a:r>
          </a:p>
          <a:p>
            <a:endParaRPr lang="ko-KR" altLang="en-US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938C1106-BA7C-4A97-9B9F-9DE67C3A04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3987" y="980029"/>
            <a:ext cx="1912860" cy="3504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86755" tIns="43377" rIns="86755" bIns="43377" numCol="1" anchor="ctr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285750" lvl="0" indent="-285750" latinLnBrk="0">
              <a:buFont typeface="Wingdings" panose="05000000000000000000" pitchFamily="2" charset="2"/>
              <a:buChar char="u"/>
            </a:pPr>
            <a:r>
              <a:rPr lang="en-US" altLang="ko-KR" sz="1708" b="1" cap="all"/>
              <a:t> RESOURCES</a:t>
            </a:r>
            <a:endParaRPr lang="ko-KR" altLang="ko-KR" sz="569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4F6CAC5-5541-45F3-8BDC-B1CFCBFC2592}"/>
              </a:ext>
            </a:extLst>
          </p:cNvPr>
          <p:cNvSpPr/>
          <p:nvPr/>
        </p:nvSpPr>
        <p:spPr>
          <a:xfrm>
            <a:off x="704528" y="1560569"/>
            <a:ext cx="10081504" cy="25317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>
                <a:latin typeface="맑은 고딕" panose="020B0503020000020004" pitchFamily="50" charset="-12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OLED Display Datasheet</a:t>
            </a:r>
            <a:endParaRPr lang="en-US" altLang="ko-KR">
              <a:latin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>
                <a:latin typeface="맑은 고딕" panose="020B0503020000020004" pitchFamily="50" charset="-12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SSD1306 OLED Driver Datasheet</a:t>
            </a:r>
            <a:endParaRPr lang="en-US" altLang="ko-KR">
              <a:latin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>
                <a:latin typeface="맑은 고딕" panose="020B0503020000020004" pitchFamily="50" charset="-127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SSD1306 and Charge Pump Application Note</a:t>
            </a:r>
            <a:endParaRPr lang="en-US" altLang="ko-KR">
              <a:latin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>
                <a:latin typeface="맑은 고딕" panose="020B0503020000020004" pitchFamily="50" charset="-127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Library for Arduino</a:t>
            </a:r>
            <a:endParaRPr lang="en-US" altLang="ko-KR">
              <a:latin typeface="맑은 고딕" panose="020B0503020000020004" pitchFamily="50" charset="-127"/>
            </a:endParaRPr>
          </a:p>
          <a:p>
            <a:pPr marL="776691" lvl="1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>
                <a:latin typeface="맑은 고딕" panose="020B0503020000020004" pitchFamily="50" charset="-127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Library Wiki</a:t>
            </a:r>
            <a:r>
              <a:rPr lang="en-US" altLang="ko-KR">
                <a:latin typeface="맑은 고딕" panose="020B0503020000020004" pitchFamily="50" charset="-127"/>
              </a:rPr>
              <a:t> including reference manual and font reference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>
                <a:latin typeface="맑은 고딕" panose="020B0503020000020004" pitchFamily="50" charset="-127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Full Version of Above Library</a:t>
            </a:r>
            <a:r>
              <a:rPr lang="en-US" altLang="ko-KR">
                <a:latin typeface="맑은 고딕" panose="020B0503020000020004" pitchFamily="50" charset="-127"/>
              </a:rPr>
              <a:t> which is compatible with AVR and ARM devices</a:t>
            </a:r>
          </a:p>
        </p:txBody>
      </p:sp>
    </p:spTree>
    <p:extLst>
      <p:ext uri="{BB962C8B-B14F-4D97-AF65-F5344CB8AC3E}">
        <p14:creationId xmlns:p14="http://schemas.microsoft.com/office/powerpoint/2010/main" val="4188201937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2ED56DFE-F26F-496C-ABD4-1DAA4446EEE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91095" y="3104964"/>
            <a:ext cx="4441589" cy="315086"/>
          </a:xfrm>
        </p:spPr>
        <p:txBody>
          <a:bodyPr/>
          <a:lstStyle/>
          <a:p>
            <a:r>
              <a:rPr lang="ko-KR" altLang="en-US"/>
              <a:t>종합 하드웨어 제어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BBEC3A1-AEF4-45A5-9FB1-B792978908A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83150" y="3899844"/>
            <a:ext cx="4464050" cy="1292662"/>
          </a:xfrm>
        </p:spPr>
        <p:txBody>
          <a:bodyPr/>
          <a:lstStyle/>
          <a:p>
            <a:r>
              <a:rPr lang="ko-KR" altLang="en-US" sz="1600" b="1"/>
              <a:t>종합 하드웨어 제어 </a:t>
            </a:r>
            <a:r>
              <a:rPr lang="en-US" altLang="ko-KR" sz="1600" b="1"/>
              <a:t>1</a:t>
            </a:r>
          </a:p>
          <a:p>
            <a:r>
              <a:rPr lang="ko-KR" altLang="en-US" sz="1600" b="1"/>
              <a:t>종합 하드웨어 제어 </a:t>
            </a:r>
            <a:r>
              <a:rPr lang="en-US" altLang="ko-KR" sz="1600" b="1"/>
              <a:t>2</a:t>
            </a:r>
          </a:p>
          <a:p>
            <a:r>
              <a:rPr lang="ko-KR" altLang="en-US" sz="1600" b="1"/>
              <a:t>종합 하드웨어 제어 </a:t>
            </a:r>
            <a:r>
              <a:rPr lang="en-US" altLang="ko-KR" sz="1600" b="1"/>
              <a:t>3</a:t>
            </a:r>
          </a:p>
          <a:p>
            <a:r>
              <a:rPr lang="ko-KR" altLang="en-US" sz="1600" b="1"/>
              <a:t>종합 하드웨어 제어 </a:t>
            </a:r>
            <a:r>
              <a:rPr lang="en-US" altLang="ko-KR" sz="1600" b="1"/>
              <a:t>4</a:t>
            </a:r>
            <a:endParaRPr lang="ko-KR" altLang="en-US" sz="1600" b="1"/>
          </a:p>
        </p:txBody>
      </p:sp>
    </p:spTree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7709A5E0-4359-458E-BDA2-B5DF25476F2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 rtlCol="0">
            <a:normAutofit fontScale="92500" lnSpcReduction="10000"/>
          </a:bodyPr>
          <a:lstStyle/>
          <a:p>
            <a:pPr defTabSz="867270">
              <a:defRPr/>
            </a:pPr>
            <a:r>
              <a:rPr lang="en-US" altLang="ko-KR"/>
              <a:t> </a:t>
            </a:r>
            <a:r>
              <a:rPr lang="ko-KR" altLang="en-US"/>
              <a:t>개요</a:t>
            </a:r>
            <a:endParaRPr lang="en-US" altLang="ko-KR" dirty="0"/>
          </a:p>
          <a:p>
            <a:pPr defTabSz="867270">
              <a:defRPr/>
            </a:pPr>
            <a:endParaRPr lang="en-US" altLang="ko-KR" dirty="0"/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614733A-099A-48A8-921E-4E6EFC35E06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545790"/>
          </a:xfrm>
        </p:spPr>
        <p:txBody>
          <a:bodyPr/>
          <a:lstStyle/>
          <a:p>
            <a:r>
              <a:rPr lang="ko-KR" altLang="en-US"/>
              <a:t>종합 하드웨어 제어</a:t>
            </a:r>
          </a:p>
          <a:p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C96F1E9-41F2-4C22-8FBE-6A8957C9C9EF}"/>
              </a:ext>
            </a:extLst>
          </p:cNvPr>
          <p:cNvSpPr txBox="1"/>
          <p:nvPr/>
        </p:nvSpPr>
        <p:spPr>
          <a:xfrm>
            <a:off x="1187613" y="3209206"/>
            <a:ext cx="1115545" cy="355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8" dirty="0"/>
              <a:t>LED1</a:t>
            </a:r>
            <a:endParaRPr lang="ko-KR" altLang="en-US" sz="1708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43DDF80-CFC9-4153-A5F8-4117C1B01AF4}"/>
              </a:ext>
            </a:extLst>
          </p:cNvPr>
          <p:cNvSpPr txBox="1"/>
          <p:nvPr/>
        </p:nvSpPr>
        <p:spPr>
          <a:xfrm>
            <a:off x="1166407" y="4440410"/>
            <a:ext cx="1115545" cy="355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8" dirty="0"/>
              <a:t>LED2</a:t>
            </a:r>
            <a:endParaRPr lang="ko-KR" altLang="en-US" sz="1708" dirty="0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27239958-7986-4E0D-A0F2-DCBB4692DA15}"/>
              </a:ext>
            </a:extLst>
          </p:cNvPr>
          <p:cNvGrpSpPr/>
          <p:nvPr/>
        </p:nvGrpSpPr>
        <p:grpSpPr>
          <a:xfrm>
            <a:off x="2015310" y="2745816"/>
            <a:ext cx="6416798" cy="2459461"/>
            <a:chOff x="1627974" y="2708920"/>
            <a:chExt cx="6763346" cy="2592288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7EE07F32-58E7-4FB9-B67F-A939A6810C52}"/>
                </a:ext>
              </a:extLst>
            </p:cNvPr>
            <p:cNvSpPr/>
            <p:nvPr/>
          </p:nvSpPr>
          <p:spPr bwMode="auto">
            <a:xfrm>
              <a:off x="2131594" y="2780928"/>
              <a:ext cx="1528720" cy="2448272"/>
            </a:xfrm>
            <a:prstGeom prst="rect">
              <a:avLst/>
            </a:prstGeom>
            <a:solidFill>
              <a:srgbClr val="FF00FF">
                <a:alpha val="10196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86755" tIns="43377" rIns="86755" bIns="43377" numCol="1" rtlCol="0" anchor="t" anchorCtr="0" compatLnSpc="1">
              <a:prstTxWarp prst="textNoShape">
                <a:avLst/>
              </a:prstTxWarp>
            </a:bodyPr>
            <a:lstStyle/>
            <a:p>
              <a:pPr defTabSz="867583" fontAlgn="base">
                <a:spcBef>
                  <a:spcPct val="0"/>
                </a:spcBef>
                <a:spcAft>
                  <a:spcPct val="0"/>
                </a:spcAft>
              </a:pPr>
              <a:endParaRPr lang="ko-KR" altLang="en-US" sz="1708">
                <a:latin typeface="Arial" charset="0"/>
              </a:endParaRPr>
            </a:p>
          </p:txBody>
        </p:sp>
        <p:cxnSp>
          <p:nvCxnSpPr>
            <p:cNvPr id="23" name="꺾인 연결선 47">
              <a:extLst>
                <a:ext uri="{FF2B5EF4-FFF2-40B4-BE49-F238E27FC236}">
                  <a16:creationId xmlns:a16="http://schemas.microsoft.com/office/drawing/2014/main" id="{68ED3211-0C1C-4568-BB93-6FAF4145F9E0}"/>
                </a:ext>
              </a:extLst>
            </p:cNvPr>
            <p:cNvCxnSpPr/>
            <p:nvPr/>
          </p:nvCxnSpPr>
          <p:spPr bwMode="auto">
            <a:xfrm flipV="1">
              <a:off x="1627974" y="4421309"/>
              <a:ext cx="1010004" cy="626646"/>
            </a:xfrm>
            <a:prstGeom prst="bentConnector3">
              <a:avLst>
                <a:gd name="adj1" fmla="val 50000"/>
              </a:avLst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4" name="꺾인 연결선 58">
              <a:extLst>
                <a:ext uri="{FF2B5EF4-FFF2-40B4-BE49-F238E27FC236}">
                  <a16:creationId xmlns:a16="http://schemas.microsoft.com/office/drawing/2014/main" id="{14045927-75A6-4456-9E49-7F9F1AE2891C}"/>
                </a:ext>
              </a:extLst>
            </p:cNvPr>
            <p:cNvCxnSpPr/>
            <p:nvPr/>
          </p:nvCxnSpPr>
          <p:spPr bwMode="auto">
            <a:xfrm>
              <a:off x="2612893" y="4421306"/>
              <a:ext cx="1035089" cy="626208"/>
            </a:xfrm>
            <a:prstGeom prst="bentConnector3">
              <a:avLst>
                <a:gd name="adj1" fmla="val 51291"/>
              </a:avLst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5BC67FC-0DF9-4E0F-B87C-53560DC3F486}"/>
                </a:ext>
              </a:extLst>
            </p:cNvPr>
            <p:cNvSpPr txBox="1"/>
            <p:nvPr/>
          </p:nvSpPr>
          <p:spPr>
            <a:xfrm>
              <a:off x="3088973" y="4780500"/>
              <a:ext cx="688896" cy="2358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54" dirty="0"/>
                <a:t>250msec</a:t>
              </a:r>
              <a:endParaRPr lang="ko-KR" altLang="en-US" sz="854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814D392-AD75-4B9F-AB38-2EF97E3820FA}"/>
                </a:ext>
              </a:extLst>
            </p:cNvPr>
            <p:cNvSpPr txBox="1"/>
            <p:nvPr/>
          </p:nvSpPr>
          <p:spPr>
            <a:xfrm>
              <a:off x="2306373" y="4445218"/>
              <a:ext cx="688896" cy="2358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54" dirty="0"/>
                <a:t>500msec</a:t>
              </a:r>
              <a:endParaRPr lang="ko-KR" altLang="en-US" sz="854" dirty="0"/>
            </a:p>
          </p:txBody>
        </p:sp>
        <p:cxnSp>
          <p:nvCxnSpPr>
            <p:cNvPr id="27" name="꺾인 연결선 72">
              <a:extLst>
                <a:ext uri="{FF2B5EF4-FFF2-40B4-BE49-F238E27FC236}">
                  <a16:creationId xmlns:a16="http://schemas.microsoft.com/office/drawing/2014/main" id="{E73F5610-A63E-4252-BFF9-0C1A9512CA14}"/>
                </a:ext>
              </a:extLst>
            </p:cNvPr>
            <p:cNvCxnSpPr/>
            <p:nvPr/>
          </p:nvCxnSpPr>
          <p:spPr bwMode="auto">
            <a:xfrm flipV="1">
              <a:off x="1627974" y="3185933"/>
              <a:ext cx="1010004" cy="626646"/>
            </a:xfrm>
            <a:prstGeom prst="bentConnector3">
              <a:avLst>
                <a:gd name="adj1" fmla="val 50000"/>
              </a:avLst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8" name="꺾인 연결선 73">
              <a:extLst>
                <a:ext uri="{FF2B5EF4-FFF2-40B4-BE49-F238E27FC236}">
                  <a16:creationId xmlns:a16="http://schemas.microsoft.com/office/drawing/2014/main" id="{0AB57308-4BDE-4770-8A5B-B1CF9BF31ED6}"/>
                </a:ext>
              </a:extLst>
            </p:cNvPr>
            <p:cNvCxnSpPr/>
            <p:nvPr/>
          </p:nvCxnSpPr>
          <p:spPr bwMode="auto">
            <a:xfrm>
              <a:off x="2131594" y="3185930"/>
              <a:ext cx="1517257" cy="633484"/>
            </a:xfrm>
            <a:prstGeom prst="bentConnector3">
              <a:avLst>
                <a:gd name="adj1" fmla="val 33050"/>
              </a:avLst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9" name="꺾인 연결선 79">
              <a:extLst>
                <a:ext uri="{FF2B5EF4-FFF2-40B4-BE49-F238E27FC236}">
                  <a16:creationId xmlns:a16="http://schemas.microsoft.com/office/drawing/2014/main" id="{74EDD5AE-6A43-4DE6-80FC-0196A63937B2}"/>
                </a:ext>
              </a:extLst>
            </p:cNvPr>
            <p:cNvCxnSpPr/>
            <p:nvPr/>
          </p:nvCxnSpPr>
          <p:spPr bwMode="auto">
            <a:xfrm flipV="1">
              <a:off x="3141003" y="4421086"/>
              <a:ext cx="1010004" cy="626646"/>
            </a:xfrm>
            <a:prstGeom prst="bentConnector3">
              <a:avLst>
                <a:gd name="adj1" fmla="val 50000"/>
              </a:avLst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CFAE4D7-C9A3-489C-8D39-F3781C60DA75}"/>
                </a:ext>
              </a:extLst>
            </p:cNvPr>
            <p:cNvSpPr txBox="1"/>
            <p:nvPr/>
          </p:nvSpPr>
          <p:spPr>
            <a:xfrm>
              <a:off x="2821584" y="3563318"/>
              <a:ext cx="688896" cy="2358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54" dirty="0"/>
                <a:t>500msec</a:t>
              </a:r>
              <a:endParaRPr lang="ko-KR" altLang="en-US" sz="854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D5B6F2C-7F7B-41D0-8FAA-613954B092E6}"/>
                </a:ext>
              </a:extLst>
            </p:cNvPr>
            <p:cNvSpPr txBox="1"/>
            <p:nvPr/>
          </p:nvSpPr>
          <p:spPr>
            <a:xfrm>
              <a:off x="2060848" y="3144046"/>
              <a:ext cx="688896" cy="2358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54" dirty="0"/>
                <a:t>250msec</a:t>
              </a:r>
              <a:endParaRPr lang="ko-KR" altLang="en-US" sz="854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EA4877F-90F7-4F51-93FB-32147BA856E8}"/>
                </a:ext>
              </a:extLst>
            </p:cNvPr>
            <p:cNvSpPr txBox="1"/>
            <p:nvPr/>
          </p:nvSpPr>
          <p:spPr>
            <a:xfrm>
              <a:off x="3867666" y="4429563"/>
              <a:ext cx="688896" cy="2358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54" dirty="0"/>
                <a:t>500msec</a:t>
              </a:r>
              <a:endParaRPr lang="ko-KR" altLang="en-US" sz="854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AF69791-BC0D-4027-93AF-ADE383D2960E}"/>
                </a:ext>
              </a:extLst>
            </p:cNvPr>
            <p:cNvSpPr txBox="1"/>
            <p:nvPr/>
          </p:nvSpPr>
          <p:spPr>
            <a:xfrm>
              <a:off x="2028369" y="2892132"/>
              <a:ext cx="688896" cy="2666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44" b="1" dirty="0"/>
                <a:t>ON</a:t>
              </a:r>
              <a:endParaRPr lang="ko-KR" altLang="en-US" sz="1044" b="1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14F1BC5-00FC-447E-AFD2-75AD344105B8}"/>
                </a:ext>
              </a:extLst>
            </p:cNvPr>
            <p:cNvSpPr txBox="1"/>
            <p:nvPr/>
          </p:nvSpPr>
          <p:spPr>
            <a:xfrm>
              <a:off x="2293529" y="4147830"/>
              <a:ext cx="688896" cy="2666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44" b="1" dirty="0"/>
                <a:t>ON</a:t>
              </a:r>
              <a:endParaRPr lang="ko-KR" altLang="en-US" sz="1044" b="1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A7FB1D8-4918-48A3-AB28-794560379213}"/>
                </a:ext>
              </a:extLst>
            </p:cNvPr>
            <p:cNvSpPr txBox="1"/>
            <p:nvPr/>
          </p:nvSpPr>
          <p:spPr>
            <a:xfrm>
              <a:off x="3058109" y="4159353"/>
              <a:ext cx="688896" cy="2666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44" b="1" dirty="0"/>
                <a:t>OFF</a:t>
              </a:r>
              <a:endParaRPr lang="ko-KR" altLang="en-US" sz="1044" b="1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D9550D87-06E2-4FBC-997B-AC0B50B8F825}"/>
                </a:ext>
              </a:extLst>
            </p:cNvPr>
            <p:cNvSpPr txBox="1"/>
            <p:nvPr/>
          </p:nvSpPr>
          <p:spPr>
            <a:xfrm>
              <a:off x="2771417" y="2892132"/>
              <a:ext cx="688896" cy="2666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44" b="1" dirty="0"/>
                <a:t>OFF</a:t>
              </a:r>
              <a:endParaRPr lang="ko-KR" altLang="en-US" sz="1044" b="1" dirty="0"/>
            </a:p>
          </p:txBody>
        </p: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91CF1573-6D92-430A-952C-D890F943E61D}"/>
                </a:ext>
              </a:extLst>
            </p:cNvPr>
            <p:cNvCxnSpPr/>
            <p:nvPr/>
          </p:nvCxnSpPr>
          <p:spPr bwMode="auto">
            <a:xfrm>
              <a:off x="2131594" y="2708920"/>
              <a:ext cx="0" cy="2592288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rgbClr val="0000FF"/>
              </a:solidFill>
              <a:prstDash val="lg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4C89EEDD-BCA4-4C66-A650-AB57DC879A68}"/>
                </a:ext>
              </a:extLst>
            </p:cNvPr>
            <p:cNvCxnSpPr/>
            <p:nvPr/>
          </p:nvCxnSpPr>
          <p:spPr bwMode="auto">
            <a:xfrm>
              <a:off x="3647982" y="2708920"/>
              <a:ext cx="0" cy="2592288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rgbClr val="0000FF"/>
              </a:solidFill>
              <a:prstDash val="lg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9" name="꺾인 연결선 28">
              <a:extLst>
                <a:ext uri="{FF2B5EF4-FFF2-40B4-BE49-F238E27FC236}">
                  <a16:creationId xmlns:a16="http://schemas.microsoft.com/office/drawing/2014/main" id="{1EAB0CBD-F0B9-41DB-8F48-61185F600EDC}"/>
                </a:ext>
              </a:extLst>
            </p:cNvPr>
            <p:cNvCxnSpPr/>
            <p:nvPr/>
          </p:nvCxnSpPr>
          <p:spPr bwMode="auto">
            <a:xfrm>
              <a:off x="3650389" y="3185002"/>
              <a:ext cx="1539935" cy="634412"/>
            </a:xfrm>
            <a:prstGeom prst="bentConnector3">
              <a:avLst>
                <a:gd name="adj1" fmla="val 32682"/>
              </a:avLst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0" name="꺾인 연결선 32">
              <a:extLst>
                <a:ext uri="{FF2B5EF4-FFF2-40B4-BE49-F238E27FC236}">
                  <a16:creationId xmlns:a16="http://schemas.microsoft.com/office/drawing/2014/main" id="{CF5CC680-1B7C-4C31-ADAC-A8490F2E41F7}"/>
                </a:ext>
              </a:extLst>
            </p:cNvPr>
            <p:cNvCxnSpPr/>
            <p:nvPr/>
          </p:nvCxnSpPr>
          <p:spPr bwMode="auto">
            <a:xfrm>
              <a:off x="4151007" y="4421306"/>
              <a:ext cx="1035089" cy="626208"/>
            </a:xfrm>
            <a:prstGeom prst="bentConnector3">
              <a:avLst>
                <a:gd name="adj1" fmla="val 51291"/>
              </a:avLst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1" name="꺾인 연결선 33">
              <a:extLst>
                <a:ext uri="{FF2B5EF4-FFF2-40B4-BE49-F238E27FC236}">
                  <a16:creationId xmlns:a16="http://schemas.microsoft.com/office/drawing/2014/main" id="{0A5D5C1D-AA9A-4991-98B8-D18D05CA17AA}"/>
                </a:ext>
              </a:extLst>
            </p:cNvPr>
            <p:cNvCxnSpPr/>
            <p:nvPr/>
          </p:nvCxnSpPr>
          <p:spPr bwMode="auto">
            <a:xfrm>
              <a:off x="5689121" y="4421306"/>
              <a:ext cx="1035089" cy="626208"/>
            </a:xfrm>
            <a:prstGeom prst="bentConnector3">
              <a:avLst>
                <a:gd name="adj1" fmla="val 51291"/>
              </a:avLst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2" name="꺾인 연결선 34">
              <a:extLst>
                <a:ext uri="{FF2B5EF4-FFF2-40B4-BE49-F238E27FC236}">
                  <a16:creationId xmlns:a16="http://schemas.microsoft.com/office/drawing/2014/main" id="{A529FAA2-EC00-4886-8520-14C659559941}"/>
                </a:ext>
              </a:extLst>
            </p:cNvPr>
            <p:cNvCxnSpPr/>
            <p:nvPr/>
          </p:nvCxnSpPr>
          <p:spPr bwMode="auto">
            <a:xfrm>
              <a:off x="7227235" y="4421306"/>
              <a:ext cx="1035089" cy="626208"/>
            </a:xfrm>
            <a:prstGeom prst="bentConnector3">
              <a:avLst>
                <a:gd name="adj1" fmla="val 51291"/>
              </a:avLst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3" name="꺾인 연결선 36">
              <a:extLst>
                <a:ext uri="{FF2B5EF4-FFF2-40B4-BE49-F238E27FC236}">
                  <a16:creationId xmlns:a16="http://schemas.microsoft.com/office/drawing/2014/main" id="{46B9644D-D491-4FF3-A592-3E5423146CA8}"/>
                </a:ext>
              </a:extLst>
            </p:cNvPr>
            <p:cNvCxnSpPr/>
            <p:nvPr/>
          </p:nvCxnSpPr>
          <p:spPr bwMode="auto">
            <a:xfrm flipV="1">
              <a:off x="4671036" y="4420977"/>
              <a:ext cx="1010004" cy="626646"/>
            </a:xfrm>
            <a:prstGeom prst="bentConnector3">
              <a:avLst>
                <a:gd name="adj1" fmla="val 51415"/>
              </a:avLst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4" name="꺾인 연결선 37">
              <a:extLst>
                <a:ext uri="{FF2B5EF4-FFF2-40B4-BE49-F238E27FC236}">
                  <a16:creationId xmlns:a16="http://schemas.microsoft.com/office/drawing/2014/main" id="{A45E1966-80CA-4C47-B125-67A48A8B8D10}"/>
                </a:ext>
              </a:extLst>
            </p:cNvPr>
            <p:cNvCxnSpPr/>
            <p:nvPr/>
          </p:nvCxnSpPr>
          <p:spPr bwMode="auto">
            <a:xfrm flipV="1">
              <a:off x="6226586" y="4420868"/>
              <a:ext cx="984487" cy="626646"/>
            </a:xfrm>
            <a:prstGeom prst="bentConnector3">
              <a:avLst>
                <a:gd name="adj1" fmla="val 51773"/>
              </a:avLst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5" name="꺾인 연결선 38">
              <a:extLst>
                <a:ext uri="{FF2B5EF4-FFF2-40B4-BE49-F238E27FC236}">
                  <a16:creationId xmlns:a16="http://schemas.microsoft.com/office/drawing/2014/main" id="{B74BFFE4-24E0-48E9-B13A-3FF1638F59DE}"/>
                </a:ext>
              </a:extLst>
            </p:cNvPr>
            <p:cNvCxnSpPr/>
            <p:nvPr/>
          </p:nvCxnSpPr>
          <p:spPr bwMode="auto">
            <a:xfrm rot="16200000" flipV="1">
              <a:off x="3328366" y="3501774"/>
              <a:ext cx="634855" cy="430"/>
            </a:xfrm>
            <a:prstGeom prst="bentConnector3">
              <a:avLst>
                <a:gd name="adj1" fmla="val 50000"/>
              </a:avLst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6" name="꺾인 연결선 48">
              <a:extLst>
                <a:ext uri="{FF2B5EF4-FFF2-40B4-BE49-F238E27FC236}">
                  <a16:creationId xmlns:a16="http://schemas.microsoft.com/office/drawing/2014/main" id="{E0AEB806-42CD-45F4-814F-87EC1619D6B9}"/>
                </a:ext>
              </a:extLst>
            </p:cNvPr>
            <p:cNvCxnSpPr/>
            <p:nvPr/>
          </p:nvCxnSpPr>
          <p:spPr bwMode="auto">
            <a:xfrm>
              <a:off x="5192730" y="3185002"/>
              <a:ext cx="1539935" cy="634412"/>
            </a:xfrm>
            <a:prstGeom prst="bentConnector3">
              <a:avLst>
                <a:gd name="adj1" fmla="val 32836"/>
              </a:avLst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7" name="꺾인 연결선 49">
              <a:extLst>
                <a:ext uri="{FF2B5EF4-FFF2-40B4-BE49-F238E27FC236}">
                  <a16:creationId xmlns:a16="http://schemas.microsoft.com/office/drawing/2014/main" id="{2D768FD1-A86D-431C-9916-F6AFE2D003E3}"/>
                </a:ext>
              </a:extLst>
            </p:cNvPr>
            <p:cNvCxnSpPr/>
            <p:nvPr/>
          </p:nvCxnSpPr>
          <p:spPr bwMode="auto">
            <a:xfrm rot="16200000" flipV="1">
              <a:off x="4870707" y="3501774"/>
              <a:ext cx="634855" cy="430"/>
            </a:xfrm>
            <a:prstGeom prst="bentConnector3">
              <a:avLst>
                <a:gd name="adj1" fmla="val 50000"/>
              </a:avLst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8" name="꺾인 연결선 50">
              <a:extLst>
                <a:ext uri="{FF2B5EF4-FFF2-40B4-BE49-F238E27FC236}">
                  <a16:creationId xmlns:a16="http://schemas.microsoft.com/office/drawing/2014/main" id="{B6EFD0AE-C3EA-4DE2-AB44-3393B53C8F84}"/>
                </a:ext>
              </a:extLst>
            </p:cNvPr>
            <p:cNvCxnSpPr/>
            <p:nvPr/>
          </p:nvCxnSpPr>
          <p:spPr bwMode="auto">
            <a:xfrm>
              <a:off x="6735071" y="3185002"/>
              <a:ext cx="1539935" cy="634412"/>
            </a:xfrm>
            <a:prstGeom prst="bentConnector3">
              <a:avLst>
                <a:gd name="adj1" fmla="val 33300"/>
              </a:avLst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9" name="꺾인 연결선 51">
              <a:extLst>
                <a:ext uri="{FF2B5EF4-FFF2-40B4-BE49-F238E27FC236}">
                  <a16:creationId xmlns:a16="http://schemas.microsoft.com/office/drawing/2014/main" id="{F10B3498-49D7-49A7-BC89-3174ADC27134}"/>
                </a:ext>
              </a:extLst>
            </p:cNvPr>
            <p:cNvCxnSpPr/>
            <p:nvPr/>
          </p:nvCxnSpPr>
          <p:spPr bwMode="auto">
            <a:xfrm rot="16200000" flipV="1">
              <a:off x="6413048" y="3501774"/>
              <a:ext cx="634855" cy="430"/>
            </a:xfrm>
            <a:prstGeom prst="bentConnector3">
              <a:avLst>
                <a:gd name="adj1" fmla="val 50000"/>
              </a:avLst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id="{18E78201-D1D4-4401-8C36-9D9560C41A37}"/>
                </a:ext>
              </a:extLst>
            </p:cNvPr>
            <p:cNvCxnSpPr/>
            <p:nvPr/>
          </p:nvCxnSpPr>
          <p:spPr bwMode="auto">
            <a:xfrm>
              <a:off x="5186938" y="2708920"/>
              <a:ext cx="0" cy="2592288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rgbClr val="0000FF"/>
              </a:solidFill>
              <a:prstDash val="lg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0746D676-A249-4451-8288-650E23030CBD}"/>
                </a:ext>
              </a:extLst>
            </p:cNvPr>
            <p:cNvCxnSpPr/>
            <p:nvPr/>
          </p:nvCxnSpPr>
          <p:spPr bwMode="auto">
            <a:xfrm>
              <a:off x="6730260" y="2708920"/>
              <a:ext cx="0" cy="2592288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rgbClr val="0000FF"/>
              </a:solidFill>
              <a:prstDash val="lgDash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C3ECEEE2-9CAD-47E9-ABDF-F98D32E30E29}"/>
                </a:ext>
              </a:extLst>
            </p:cNvPr>
            <p:cNvSpPr txBox="1"/>
            <p:nvPr/>
          </p:nvSpPr>
          <p:spPr>
            <a:xfrm>
              <a:off x="3575022" y="3144046"/>
              <a:ext cx="688896" cy="2358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54" dirty="0"/>
                <a:t>250msec</a:t>
              </a:r>
              <a:endParaRPr lang="ko-KR" altLang="en-US" sz="854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BE593BAD-01E5-47EA-B8C9-A7D57EF2AA02}"/>
                </a:ext>
              </a:extLst>
            </p:cNvPr>
            <p:cNvSpPr txBox="1"/>
            <p:nvPr/>
          </p:nvSpPr>
          <p:spPr>
            <a:xfrm>
              <a:off x="3523409" y="2892132"/>
              <a:ext cx="688896" cy="2666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44" b="1" dirty="0"/>
                <a:t>ON</a:t>
              </a:r>
              <a:endParaRPr lang="ko-KR" altLang="en-US" sz="1044" b="1" dirty="0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74459A88-230D-4687-999D-677D79FD5221}"/>
                </a:ext>
              </a:extLst>
            </p:cNvPr>
            <p:cNvSpPr txBox="1"/>
            <p:nvPr/>
          </p:nvSpPr>
          <p:spPr>
            <a:xfrm>
              <a:off x="4266457" y="2892132"/>
              <a:ext cx="688896" cy="2666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44" b="1" dirty="0"/>
                <a:t>OFF</a:t>
              </a:r>
              <a:endParaRPr lang="ko-KR" altLang="en-US" sz="1044" b="1" dirty="0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56E054F7-D94B-487F-8DF3-732B25344441}"/>
                </a:ext>
              </a:extLst>
            </p:cNvPr>
            <p:cNvSpPr txBox="1"/>
            <p:nvPr/>
          </p:nvSpPr>
          <p:spPr>
            <a:xfrm>
              <a:off x="5101921" y="2892132"/>
              <a:ext cx="688896" cy="2666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44" b="1" dirty="0"/>
                <a:t>ON</a:t>
              </a:r>
              <a:endParaRPr lang="ko-KR" altLang="en-US" sz="1044" b="1" dirty="0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C9F3D5B1-9104-41A4-86F5-430D6135E325}"/>
                </a:ext>
              </a:extLst>
            </p:cNvPr>
            <p:cNvSpPr txBox="1"/>
            <p:nvPr/>
          </p:nvSpPr>
          <p:spPr>
            <a:xfrm>
              <a:off x="5844969" y="2892132"/>
              <a:ext cx="688896" cy="2666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44" b="1" dirty="0"/>
                <a:t>OFF</a:t>
              </a:r>
              <a:endParaRPr lang="ko-KR" altLang="en-US" sz="1044" b="1" dirty="0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948C1D37-6A6C-4B39-AE30-6F95B109DA5E}"/>
                </a:ext>
              </a:extLst>
            </p:cNvPr>
            <p:cNvSpPr txBox="1"/>
            <p:nvPr/>
          </p:nvSpPr>
          <p:spPr>
            <a:xfrm>
              <a:off x="6643809" y="2892132"/>
              <a:ext cx="688896" cy="2666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44" b="1" dirty="0"/>
                <a:t>ON</a:t>
              </a:r>
              <a:endParaRPr lang="ko-KR" altLang="en-US" sz="1044" b="1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6B52AD9F-9D10-44B1-8338-555EBB1CAB8B}"/>
                </a:ext>
              </a:extLst>
            </p:cNvPr>
            <p:cNvSpPr txBox="1"/>
            <p:nvPr/>
          </p:nvSpPr>
          <p:spPr>
            <a:xfrm>
              <a:off x="7386857" y="2892132"/>
              <a:ext cx="688896" cy="2666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44" b="1" dirty="0"/>
                <a:t>OFF</a:t>
              </a:r>
              <a:endParaRPr lang="ko-KR" altLang="en-US" sz="1044" b="1" dirty="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6F55C121-84FF-4005-B23C-C13633125120}"/>
                </a:ext>
              </a:extLst>
            </p:cNvPr>
            <p:cNvSpPr txBox="1"/>
            <p:nvPr/>
          </p:nvSpPr>
          <p:spPr>
            <a:xfrm>
              <a:off x="3827503" y="4136307"/>
              <a:ext cx="688896" cy="2666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44" b="1" dirty="0"/>
                <a:t>ON</a:t>
              </a:r>
              <a:endParaRPr lang="ko-KR" altLang="en-US" sz="1044" b="1" dirty="0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26178BF6-AEE6-4E48-96DE-DD1DBC967B8C}"/>
                </a:ext>
              </a:extLst>
            </p:cNvPr>
            <p:cNvSpPr txBox="1"/>
            <p:nvPr/>
          </p:nvSpPr>
          <p:spPr>
            <a:xfrm>
              <a:off x="4592083" y="4147830"/>
              <a:ext cx="688896" cy="2666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44" b="1" dirty="0"/>
                <a:t>OFF</a:t>
              </a:r>
              <a:endParaRPr lang="ko-KR" altLang="en-US" sz="1044" b="1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772FCF85-DEEE-44CE-BE46-4A10A6951F06}"/>
                </a:ext>
              </a:extLst>
            </p:cNvPr>
            <p:cNvSpPr txBox="1"/>
            <p:nvPr/>
          </p:nvSpPr>
          <p:spPr>
            <a:xfrm>
              <a:off x="5285992" y="4145197"/>
              <a:ext cx="688896" cy="2666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44" b="1" dirty="0"/>
                <a:t>ON</a:t>
              </a:r>
              <a:endParaRPr lang="ko-KR" altLang="en-US" sz="1044" b="1" dirty="0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58A668D0-19D6-4D75-BA09-D4BC9089F7CB}"/>
                </a:ext>
              </a:extLst>
            </p:cNvPr>
            <p:cNvSpPr txBox="1"/>
            <p:nvPr/>
          </p:nvSpPr>
          <p:spPr>
            <a:xfrm>
              <a:off x="6050572" y="4156720"/>
              <a:ext cx="688896" cy="2666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44" b="1" dirty="0"/>
                <a:t>OFF</a:t>
              </a:r>
              <a:endParaRPr lang="ko-KR" altLang="en-US" sz="1044" b="1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8E9B18D4-94BF-48A5-BB3F-EDF7D819B2EA}"/>
                </a:ext>
              </a:extLst>
            </p:cNvPr>
            <p:cNvSpPr txBox="1"/>
            <p:nvPr/>
          </p:nvSpPr>
          <p:spPr>
            <a:xfrm>
              <a:off x="6937844" y="4145197"/>
              <a:ext cx="688896" cy="2666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44" b="1" dirty="0"/>
                <a:t>ON</a:t>
              </a:r>
              <a:endParaRPr lang="ko-KR" altLang="en-US" sz="1044" b="1" dirty="0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26215FA7-8661-4227-BBF9-41DB8F71318A}"/>
                </a:ext>
              </a:extLst>
            </p:cNvPr>
            <p:cNvSpPr txBox="1"/>
            <p:nvPr/>
          </p:nvSpPr>
          <p:spPr>
            <a:xfrm>
              <a:off x="7702424" y="4156720"/>
              <a:ext cx="688896" cy="2666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44" b="1" dirty="0"/>
                <a:t>OFF</a:t>
              </a:r>
              <a:endParaRPr lang="ko-KR" altLang="en-US" sz="1044" b="1" dirty="0"/>
            </a:p>
          </p:txBody>
        </p:sp>
      </p:grpSp>
      <p:sp>
        <p:nvSpPr>
          <p:cNvPr id="65" name="TextBox 4">
            <a:extLst>
              <a:ext uri="{FF2B5EF4-FFF2-40B4-BE49-F238E27FC236}">
                <a16:creationId xmlns:a16="http://schemas.microsoft.com/office/drawing/2014/main" id="{3E86DB14-B97D-41E5-8865-363E078FD3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87614" y="1184206"/>
            <a:ext cx="7719058" cy="863570"/>
          </a:xfrm>
          <a:prstGeom prst="roundRect">
            <a:avLst/>
          </a:prstGeom>
          <a:noFill/>
          <a:ln w="19050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9pPr>
          </a:lstStyle>
          <a:p>
            <a:pPr marL="325344" indent="-325344" eaLnBrk="1" hangingPunct="1">
              <a:buFont typeface="Wingdings" panose="05000000000000000000" pitchFamily="2" charset="2"/>
              <a:buChar char="v"/>
              <a:defRPr/>
            </a:pPr>
            <a:r>
              <a:rPr lang="ko-KR" altLang="en-US" sz="1992" b="1">
                <a:latin typeface="+mn-ea"/>
                <a:ea typeface="+mn-ea"/>
              </a:rPr>
              <a:t>실습 </a:t>
            </a:r>
            <a:r>
              <a:rPr lang="ko-KR" altLang="en-US" sz="1992" b="1" dirty="0">
                <a:latin typeface="+mn-ea"/>
                <a:ea typeface="+mn-ea"/>
              </a:rPr>
              <a:t>내용</a:t>
            </a:r>
            <a:endParaRPr lang="en-US" altLang="ko-KR" sz="1992" b="1" dirty="0">
              <a:latin typeface="+mn-ea"/>
              <a:ea typeface="+mn-ea"/>
            </a:endParaRPr>
          </a:p>
          <a:p>
            <a:pPr marL="429273" indent="-325344" eaLnBrk="1" hangingPunct="1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en-US" altLang="ko-KR" sz="1898" b="1">
                <a:latin typeface="+mn-ea"/>
                <a:ea typeface="+mn-ea"/>
              </a:rPr>
              <a:t>LED 1</a:t>
            </a:r>
            <a:r>
              <a:rPr lang="ko-KR" altLang="en-US" sz="1898" b="1">
                <a:latin typeface="+mn-ea"/>
                <a:ea typeface="+mn-ea"/>
              </a:rPr>
              <a:t>과 </a:t>
            </a:r>
            <a:r>
              <a:rPr lang="en-US" altLang="ko-KR" sz="1898" b="1">
                <a:latin typeface="+mn-ea"/>
                <a:ea typeface="+mn-ea"/>
              </a:rPr>
              <a:t>2</a:t>
            </a:r>
            <a:r>
              <a:rPr lang="ko-KR" altLang="en-US" sz="1898" b="1">
                <a:latin typeface="+mn-ea"/>
                <a:ea typeface="+mn-ea"/>
              </a:rPr>
              <a:t>를 다음과 같이 반복하여 깜박이도록 구현 하시오</a:t>
            </a:r>
            <a:r>
              <a:rPr lang="en-US" altLang="ko-KR" sz="1898" b="1">
                <a:latin typeface="+mn-ea"/>
                <a:ea typeface="+mn-ea"/>
              </a:rPr>
              <a:t>.</a:t>
            </a:r>
            <a:endParaRPr lang="en-US" altLang="ko-KR" sz="1898" b="1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037498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en-US" altLang="ko-KR" sz="2400" b="1">
                <a:solidFill>
                  <a:srgbClr val="000000"/>
                </a:solidFill>
              </a:rPr>
              <a:t>Python</a:t>
            </a:r>
            <a:r>
              <a:rPr lang="ko-KR" altLang="en-US">
                <a:solidFill>
                  <a:srgbClr val="000000"/>
                </a:solidFill>
              </a:rPr>
              <a:t> 기본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파이썬 개요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자료형 사용 예시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28B9907C-4DA4-4B02-A732-A1555C65EC7D}"/>
              </a:ext>
            </a:extLst>
          </p:cNvPr>
          <p:cNvGrpSpPr/>
          <p:nvPr/>
        </p:nvGrpSpPr>
        <p:grpSpPr>
          <a:xfrm>
            <a:off x="704528" y="1268760"/>
            <a:ext cx="8460940" cy="936104"/>
            <a:chOff x="704528" y="1448780"/>
            <a:chExt cx="7920880" cy="1008112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F00F719D-2714-493A-ACB0-CCA0A5047A62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552F4104-5360-4CA5-BC7A-B6B7CFA93FC2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a=1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b=1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print(a, b)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10ED785D-7AD8-48CC-B1E4-49DC13B5C78E}"/>
              </a:ext>
            </a:extLst>
          </p:cNvPr>
          <p:cNvSpPr txBox="1"/>
          <p:nvPr/>
        </p:nvSpPr>
        <p:spPr>
          <a:xfrm>
            <a:off x="704528" y="2204864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1 1</a:t>
            </a:r>
            <a:endParaRPr lang="ko-KR" altLang="en-US">
              <a:latin typeface="Consolas" panose="020B0609020204030204" pitchFamily="49" charset="0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8535787C-BB3F-4D60-8FBE-BB0220750AA3}"/>
              </a:ext>
            </a:extLst>
          </p:cNvPr>
          <p:cNvGrpSpPr/>
          <p:nvPr/>
        </p:nvGrpSpPr>
        <p:grpSpPr>
          <a:xfrm>
            <a:off x="704528" y="2634149"/>
            <a:ext cx="8460940" cy="936104"/>
            <a:chOff x="704528" y="1448780"/>
            <a:chExt cx="7920880" cy="1008112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3536D04F-7B7B-441E-A477-8F331EB7383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430394E3-AFC2-4684-8E7B-711DD5A98E0E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a=1.5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b=3.5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print(a, b)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119A738F-8E80-4306-A78B-137820EE771D}"/>
              </a:ext>
            </a:extLst>
          </p:cNvPr>
          <p:cNvSpPr txBox="1"/>
          <p:nvPr/>
        </p:nvSpPr>
        <p:spPr>
          <a:xfrm>
            <a:off x="704528" y="3570253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1.5 3.5</a:t>
            </a:r>
            <a:endParaRPr lang="ko-KR" altLang="en-US">
              <a:latin typeface="Consolas" panose="020B0609020204030204" pitchFamily="49" charset="0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9A9412B-1B40-402A-9E9B-BC66E0734BF3}"/>
              </a:ext>
            </a:extLst>
          </p:cNvPr>
          <p:cNvGrpSpPr/>
          <p:nvPr/>
        </p:nvGrpSpPr>
        <p:grpSpPr>
          <a:xfrm>
            <a:off x="704528" y="4002225"/>
            <a:ext cx="8460940" cy="936104"/>
            <a:chOff x="704528" y="1448780"/>
            <a:chExt cx="7920880" cy="1008112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7F095254-C528-4F9D-879A-96DFABAC71F3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945E7E2A-BD7C-44D5-8CEC-65805E6A707A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a="ABC"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b="101010"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print(a, b)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7E088C8D-2B12-4F4B-89FD-4A547E97726A}"/>
              </a:ext>
            </a:extLst>
          </p:cNvPr>
          <p:cNvSpPr txBox="1"/>
          <p:nvPr/>
        </p:nvSpPr>
        <p:spPr>
          <a:xfrm>
            <a:off x="704528" y="4938329"/>
            <a:ext cx="1451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ABC 101010</a:t>
            </a:r>
            <a:endParaRPr lang="ko-KR" altLang="en-US">
              <a:latin typeface="Consolas" panose="020B0609020204030204" pitchFamily="49" charset="0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244E107F-7D57-4CF7-AF6E-C7D39C45B570}"/>
              </a:ext>
            </a:extLst>
          </p:cNvPr>
          <p:cNvGrpSpPr/>
          <p:nvPr/>
        </p:nvGrpSpPr>
        <p:grpSpPr>
          <a:xfrm>
            <a:off x="704528" y="5307661"/>
            <a:ext cx="8460940" cy="936104"/>
            <a:chOff x="704528" y="1448780"/>
            <a:chExt cx="7920880" cy="1008112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140BF309-58C6-45EA-8266-12ABD7F1B6D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F6F6896D-AEA6-4775-92C7-7F96243F8A4C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a=True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b=False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print(a, b)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A0212792-A94C-40D6-B461-241A09CA4007}"/>
              </a:ext>
            </a:extLst>
          </p:cNvPr>
          <p:cNvSpPr txBox="1"/>
          <p:nvPr/>
        </p:nvSpPr>
        <p:spPr>
          <a:xfrm>
            <a:off x="722530" y="6243765"/>
            <a:ext cx="1451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True False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1031481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7709A5E0-4359-458E-BDA2-B5DF25476F2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 rtlCol="0">
            <a:normAutofit fontScale="92500" lnSpcReduction="10000"/>
          </a:bodyPr>
          <a:lstStyle/>
          <a:p>
            <a:pPr defTabSz="867270">
              <a:defRPr/>
            </a:pPr>
            <a:r>
              <a:rPr lang="en-US" altLang="ko-KR"/>
              <a:t> </a:t>
            </a:r>
            <a:r>
              <a:rPr lang="ko-KR" altLang="en-US"/>
              <a:t>개요</a:t>
            </a:r>
            <a:endParaRPr lang="en-US" altLang="ko-KR" dirty="0"/>
          </a:p>
          <a:p>
            <a:pPr defTabSz="867270">
              <a:defRPr/>
            </a:pPr>
            <a:endParaRPr lang="en-US" altLang="ko-KR" dirty="0"/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614733A-099A-48A8-921E-4E6EFC35E06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545790"/>
          </a:xfrm>
        </p:spPr>
        <p:txBody>
          <a:bodyPr/>
          <a:lstStyle/>
          <a:p>
            <a:r>
              <a:rPr lang="ko-KR" altLang="en-US"/>
              <a:t>종합 하드웨어 제어</a:t>
            </a:r>
          </a:p>
          <a:p>
            <a:endParaRPr lang="ko-KR" altLang="en-US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C220633E-64D0-42EA-B2FA-1910ADDB884B}"/>
              </a:ext>
            </a:extLst>
          </p:cNvPr>
          <p:cNvSpPr txBox="1"/>
          <p:nvPr/>
        </p:nvSpPr>
        <p:spPr>
          <a:xfrm>
            <a:off x="1226663" y="3113405"/>
            <a:ext cx="1398633" cy="2966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328" b="1">
                <a:solidFill>
                  <a:schemeClr val="accent1"/>
                </a:solidFill>
                <a:latin typeface="+mn-ea"/>
              </a:rPr>
              <a:t>LED1 </a:t>
            </a:r>
            <a:r>
              <a:rPr kumimoji="1" lang="ko-KR" altLang="en-US" sz="1328" b="1">
                <a:solidFill>
                  <a:schemeClr val="accent1"/>
                </a:solidFill>
                <a:latin typeface="+mn-ea"/>
              </a:rPr>
              <a:t>동작</a:t>
            </a:r>
            <a:endParaRPr kumimoji="1" lang="en-US" altLang="ko-KR" sz="1328" b="1" dirty="0">
              <a:solidFill>
                <a:schemeClr val="accent1"/>
              </a:solidFill>
              <a:latin typeface="+mn-ea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73FE497A-6A2C-48EB-8989-FF37D40E9871}"/>
              </a:ext>
            </a:extLst>
          </p:cNvPr>
          <p:cNvSpPr/>
          <p:nvPr/>
        </p:nvSpPr>
        <p:spPr bwMode="auto">
          <a:xfrm>
            <a:off x="2776626" y="2976647"/>
            <a:ext cx="1366367" cy="984882"/>
          </a:xfrm>
          <a:prstGeom prst="rect">
            <a:avLst/>
          </a:prstGeom>
          <a:solidFill>
            <a:srgbClr val="FF00FF">
              <a:alpha val="10196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6755" tIns="43377" rIns="86755" bIns="43377" numCol="1" rtlCol="0" anchor="t" anchorCtr="0" compatLnSpc="1">
            <a:prstTxWarp prst="textNoShape">
              <a:avLst/>
            </a:prstTxWarp>
          </a:bodyPr>
          <a:lstStyle/>
          <a:p>
            <a:pPr defTabSz="867583" fontAlgn="base">
              <a:spcBef>
                <a:spcPct val="0"/>
              </a:spcBef>
              <a:spcAft>
                <a:spcPct val="0"/>
              </a:spcAft>
            </a:pPr>
            <a:endParaRPr lang="ko-KR" altLang="en-US" sz="1708">
              <a:latin typeface="Arial" charset="0"/>
            </a:endParaRPr>
          </a:p>
        </p:txBody>
      </p: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57FB71CB-A420-4B8C-99BC-B072577AAAD4}"/>
              </a:ext>
            </a:extLst>
          </p:cNvPr>
          <p:cNvCxnSpPr/>
          <p:nvPr/>
        </p:nvCxnSpPr>
        <p:spPr bwMode="auto">
          <a:xfrm>
            <a:off x="2776626" y="2920842"/>
            <a:ext cx="0" cy="1037239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rgbClr val="0000FF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70" name="꺾인 연결선 72">
            <a:extLst>
              <a:ext uri="{FF2B5EF4-FFF2-40B4-BE49-F238E27FC236}">
                <a16:creationId xmlns:a16="http://schemas.microsoft.com/office/drawing/2014/main" id="{B12FAA12-831C-44E9-A6BB-2F66AA45D9DA}"/>
              </a:ext>
            </a:extLst>
          </p:cNvPr>
          <p:cNvCxnSpPr/>
          <p:nvPr/>
        </p:nvCxnSpPr>
        <p:spPr bwMode="auto">
          <a:xfrm flipV="1">
            <a:off x="2593291" y="3278659"/>
            <a:ext cx="870109" cy="523841"/>
          </a:xfrm>
          <a:prstGeom prst="bentConnector3">
            <a:avLst>
              <a:gd name="adj1" fmla="val 21179"/>
            </a:avLst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1" name="꺾인 연결선 73">
            <a:extLst>
              <a:ext uri="{FF2B5EF4-FFF2-40B4-BE49-F238E27FC236}">
                <a16:creationId xmlns:a16="http://schemas.microsoft.com/office/drawing/2014/main" id="{28758EF6-CC87-45D6-89B2-631F686965DD}"/>
              </a:ext>
            </a:extLst>
          </p:cNvPr>
          <p:cNvCxnSpPr/>
          <p:nvPr/>
        </p:nvCxnSpPr>
        <p:spPr bwMode="auto">
          <a:xfrm>
            <a:off x="3059182" y="3279457"/>
            <a:ext cx="1083812" cy="495517"/>
          </a:xfrm>
          <a:prstGeom prst="bentConnector3">
            <a:avLst>
              <a:gd name="adj1" fmla="val 37493"/>
            </a:avLst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026364E9-BE17-4D64-9376-CEC43C4282FB}"/>
              </a:ext>
            </a:extLst>
          </p:cNvPr>
          <p:cNvSpPr txBox="1"/>
          <p:nvPr/>
        </p:nvSpPr>
        <p:spPr>
          <a:xfrm>
            <a:off x="3528949" y="3592573"/>
            <a:ext cx="660064" cy="2237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54" dirty="0"/>
              <a:t>500msec</a:t>
            </a:r>
            <a:endParaRPr lang="ko-KR" altLang="en-US" sz="854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8CDF1574-6C57-48C1-9770-D9485EC6C3D7}"/>
              </a:ext>
            </a:extLst>
          </p:cNvPr>
          <p:cNvSpPr txBox="1"/>
          <p:nvPr/>
        </p:nvSpPr>
        <p:spPr>
          <a:xfrm>
            <a:off x="2846457" y="3240014"/>
            <a:ext cx="686772" cy="2237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54" dirty="0"/>
              <a:t>500msec</a:t>
            </a:r>
            <a:endParaRPr lang="ko-KR" altLang="en-US" sz="854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508B0FBE-2BE6-4B4C-8E6F-A38C14E124AF}"/>
              </a:ext>
            </a:extLst>
          </p:cNvPr>
          <p:cNvSpPr txBox="1"/>
          <p:nvPr/>
        </p:nvSpPr>
        <p:spPr>
          <a:xfrm>
            <a:off x="2805760" y="3037907"/>
            <a:ext cx="611620" cy="2530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44" b="1" dirty="0"/>
              <a:t>ON</a:t>
            </a:r>
            <a:endParaRPr lang="ko-KR" altLang="en-US" sz="1044" b="1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2EF1BC4-7D37-45CF-9814-610848A9F22E}"/>
              </a:ext>
            </a:extLst>
          </p:cNvPr>
          <p:cNvSpPr txBox="1"/>
          <p:nvPr/>
        </p:nvSpPr>
        <p:spPr>
          <a:xfrm>
            <a:off x="3492706" y="3040770"/>
            <a:ext cx="611620" cy="2530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44" b="1" dirty="0"/>
              <a:t>OFF</a:t>
            </a:r>
            <a:endParaRPr lang="ko-KR" altLang="en-US" sz="1044" b="1" dirty="0"/>
          </a:p>
        </p:txBody>
      </p:sp>
      <p:sp>
        <p:nvSpPr>
          <p:cNvPr id="76" name="TextBox 4">
            <a:extLst>
              <a:ext uri="{FF2B5EF4-FFF2-40B4-BE49-F238E27FC236}">
                <a16:creationId xmlns:a16="http://schemas.microsoft.com/office/drawing/2014/main" id="{543E4729-D8C5-4481-B031-AEC7001274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2217" y="1212438"/>
            <a:ext cx="7719058" cy="683733"/>
          </a:xfrm>
          <a:prstGeom prst="roundRect">
            <a:avLst/>
          </a:prstGeom>
          <a:noFill/>
          <a:ln w="19050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9pPr>
          </a:lstStyle>
          <a:p>
            <a:pPr marL="325344" indent="-325344" eaLnBrk="1" hangingPunct="1">
              <a:buFont typeface="Wingdings" panose="05000000000000000000" pitchFamily="2" charset="2"/>
              <a:buChar char="v"/>
              <a:defRPr/>
            </a:pPr>
            <a:r>
              <a:rPr lang="en-US" altLang="ko-KR" sz="1708" b="1">
                <a:latin typeface="+mn-ea"/>
                <a:ea typeface="+mn-ea"/>
              </a:rPr>
              <a:t>[</a:t>
            </a:r>
            <a:r>
              <a:rPr lang="ko-KR" altLang="en-US" sz="1708" b="1">
                <a:latin typeface="+mn-ea"/>
                <a:ea typeface="+mn-ea"/>
              </a:rPr>
              <a:t>실습 </a:t>
            </a:r>
            <a:r>
              <a:rPr lang="ko-KR" altLang="en-US" sz="1708" b="1" dirty="0">
                <a:latin typeface="+mn-ea"/>
                <a:ea typeface="+mn-ea"/>
              </a:rPr>
              <a:t>내용</a:t>
            </a:r>
            <a:r>
              <a:rPr lang="en-US" altLang="ko-KR" sz="1708" b="1" dirty="0">
                <a:latin typeface="+mn-ea"/>
                <a:ea typeface="+mn-ea"/>
              </a:rPr>
              <a:t>] ”</a:t>
            </a:r>
            <a:r>
              <a:rPr lang="ko-KR" altLang="en-US" sz="1708" b="1" dirty="0">
                <a:latin typeface="+mn-ea"/>
                <a:ea typeface="+mn-ea"/>
              </a:rPr>
              <a:t>버튼으로 </a:t>
            </a:r>
            <a:r>
              <a:rPr lang="en-US" altLang="ko-KR" sz="1708" b="1" dirty="0">
                <a:latin typeface="+mn-ea"/>
                <a:ea typeface="+mn-ea"/>
              </a:rPr>
              <a:t>LED </a:t>
            </a:r>
            <a:r>
              <a:rPr lang="ko-KR" altLang="en-US" sz="1708" b="1" dirty="0">
                <a:latin typeface="+mn-ea"/>
                <a:ea typeface="+mn-ea"/>
              </a:rPr>
              <a:t>제어하기</a:t>
            </a:r>
            <a:r>
              <a:rPr lang="en-US" altLang="ko-KR" sz="1708" b="1" dirty="0">
                <a:latin typeface="+mn-ea"/>
                <a:ea typeface="+mn-ea"/>
              </a:rPr>
              <a:t>” </a:t>
            </a:r>
            <a:r>
              <a:rPr lang="ko-KR" altLang="en-US" sz="1708" b="1" dirty="0">
                <a:latin typeface="+mn-ea"/>
                <a:ea typeface="+mn-ea"/>
              </a:rPr>
              <a:t>실습에서 다음과 같이 </a:t>
            </a:r>
            <a:r>
              <a:rPr lang="en-US" altLang="ko-KR" sz="1708" b="1" dirty="0">
                <a:latin typeface="+mn-ea"/>
                <a:ea typeface="+mn-ea"/>
              </a:rPr>
              <a:t>LED</a:t>
            </a:r>
            <a:r>
              <a:rPr lang="ko-KR" altLang="en-US" sz="1708" b="1" dirty="0">
                <a:latin typeface="+mn-ea"/>
                <a:ea typeface="+mn-ea"/>
              </a:rPr>
              <a:t>가 동작되도록 프로그램을 </a:t>
            </a:r>
            <a:r>
              <a:rPr lang="ko-KR" altLang="en-US" sz="1708" b="1">
                <a:latin typeface="+mn-ea"/>
                <a:ea typeface="+mn-ea"/>
              </a:rPr>
              <a:t>작성하라</a:t>
            </a:r>
            <a:r>
              <a:rPr lang="en-US" altLang="ko-KR" sz="1708" b="1">
                <a:latin typeface="+mn-ea"/>
                <a:ea typeface="+mn-ea"/>
              </a:rPr>
              <a:t>.( Polling </a:t>
            </a:r>
            <a:r>
              <a:rPr lang="ko-KR" altLang="en-US" sz="1708" b="1">
                <a:latin typeface="+mn-ea"/>
                <a:ea typeface="+mn-ea"/>
              </a:rPr>
              <a:t>방식으로 구현 </a:t>
            </a:r>
            <a:r>
              <a:rPr lang="en-US" altLang="ko-KR" sz="1708" b="1">
                <a:latin typeface="+mn-ea"/>
                <a:ea typeface="+mn-ea"/>
              </a:rPr>
              <a:t>)</a:t>
            </a:r>
            <a:endParaRPr lang="en-US" altLang="ko-KR" sz="1708" b="1" dirty="0">
              <a:latin typeface="+mn-ea"/>
              <a:ea typeface="+mn-ea"/>
            </a:endParaRPr>
          </a:p>
        </p:txBody>
      </p:sp>
      <p:sp>
        <p:nvSpPr>
          <p:cNvPr id="77" name="TextBox 4">
            <a:extLst>
              <a:ext uri="{FF2B5EF4-FFF2-40B4-BE49-F238E27FC236}">
                <a16:creationId xmlns:a16="http://schemas.microsoft.com/office/drawing/2014/main" id="{557430B5-5601-4B54-80F8-CB16201BA0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2216" y="4229115"/>
            <a:ext cx="7719058" cy="827602"/>
          </a:xfrm>
          <a:prstGeom prst="roundRect">
            <a:avLst/>
          </a:prstGeom>
          <a:noFill/>
          <a:ln w="19050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9pPr>
          </a:lstStyle>
          <a:p>
            <a:pPr marL="429273" indent="-325344" eaLnBrk="1" hangingPunct="1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ko-KR" altLang="en-US" sz="1518" b="1" dirty="0">
                <a:latin typeface="+mn-ea"/>
                <a:ea typeface="+mn-ea"/>
              </a:rPr>
              <a:t>두 번째 </a:t>
            </a:r>
            <a:r>
              <a:rPr lang="ko-KR" altLang="en-US" sz="1518" b="1">
                <a:latin typeface="+mn-ea"/>
                <a:ea typeface="+mn-ea"/>
              </a:rPr>
              <a:t>버튼</a:t>
            </a:r>
            <a:r>
              <a:rPr lang="en-US" altLang="ko-KR" sz="1518" b="1">
                <a:latin typeface="+mn-ea"/>
                <a:ea typeface="+mn-ea"/>
              </a:rPr>
              <a:t>(SW2)</a:t>
            </a:r>
            <a:r>
              <a:rPr lang="ko-KR" altLang="en-US" sz="1518" b="1" dirty="0">
                <a:latin typeface="+mn-ea"/>
                <a:ea typeface="+mn-ea"/>
              </a:rPr>
              <a:t>은 첫 번째 버튼의 경우와 동일하게 처리하되</a:t>
            </a:r>
            <a:r>
              <a:rPr lang="en-US" altLang="ko-KR" sz="1518" b="1" dirty="0">
                <a:latin typeface="+mn-ea"/>
                <a:ea typeface="+mn-ea"/>
              </a:rPr>
              <a:t>,</a:t>
            </a:r>
            <a:r>
              <a:rPr lang="ko-KR" altLang="en-US" sz="1518" b="1" dirty="0">
                <a:latin typeface="+mn-ea"/>
                <a:ea typeface="+mn-ea"/>
              </a:rPr>
              <a:t> 눌렀을 </a:t>
            </a:r>
            <a:r>
              <a:rPr lang="ko-KR" altLang="en-US" sz="1518" b="1">
                <a:latin typeface="+mn-ea"/>
                <a:ea typeface="+mn-ea"/>
              </a:rPr>
              <a:t>때 </a:t>
            </a:r>
            <a:r>
              <a:rPr lang="en-US" altLang="ko-KR" sz="1518" b="1">
                <a:latin typeface="+mn-ea"/>
                <a:ea typeface="+mn-ea"/>
              </a:rPr>
              <a:t>LED2</a:t>
            </a:r>
            <a:r>
              <a:rPr lang="ko-KR" altLang="en-US" sz="1518" b="1">
                <a:latin typeface="+mn-ea"/>
                <a:ea typeface="+mn-ea"/>
              </a:rPr>
              <a:t>가 </a:t>
            </a:r>
            <a:r>
              <a:rPr lang="ko-KR" altLang="en-US" sz="1518" b="1" dirty="0">
                <a:latin typeface="+mn-ea"/>
                <a:ea typeface="+mn-ea"/>
              </a:rPr>
              <a:t>아래와 같이 깜박이게 하라</a:t>
            </a:r>
            <a:r>
              <a:rPr lang="en-US" altLang="ko-KR" sz="1518" b="1" dirty="0">
                <a:latin typeface="+mn-ea"/>
                <a:ea typeface="+mn-ea"/>
              </a:rPr>
              <a:t>.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4C9A9B75-1AC6-4D78-B955-44E20006D5B2}"/>
              </a:ext>
            </a:extLst>
          </p:cNvPr>
          <p:cNvSpPr txBox="1"/>
          <p:nvPr/>
        </p:nvSpPr>
        <p:spPr>
          <a:xfrm>
            <a:off x="1226663" y="5312484"/>
            <a:ext cx="1398633" cy="2966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328" b="1">
                <a:solidFill>
                  <a:schemeClr val="accent1"/>
                </a:solidFill>
                <a:latin typeface="+mn-ea"/>
              </a:rPr>
              <a:t>LED2 </a:t>
            </a:r>
            <a:r>
              <a:rPr lang="ko-KR" altLang="en-US" sz="1328" b="1">
                <a:solidFill>
                  <a:schemeClr val="accent1"/>
                </a:solidFill>
                <a:latin typeface="+mn-ea"/>
              </a:rPr>
              <a:t>동작</a:t>
            </a:r>
            <a:endParaRPr kumimoji="1" lang="en-US" altLang="ko-KR" sz="1328" b="1" dirty="0">
              <a:solidFill>
                <a:schemeClr val="accent1"/>
              </a:solidFill>
              <a:latin typeface="+mn-ea"/>
            </a:endParaRPr>
          </a:p>
        </p:txBody>
      </p:sp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1D7588BE-AD01-41D2-B015-6946CE06FF4D}"/>
              </a:ext>
            </a:extLst>
          </p:cNvPr>
          <p:cNvCxnSpPr/>
          <p:nvPr/>
        </p:nvCxnSpPr>
        <p:spPr bwMode="auto">
          <a:xfrm>
            <a:off x="4142993" y="2891117"/>
            <a:ext cx="0" cy="1037239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rgbClr val="0000FF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80" name="꺾인 연결선 90">
            <a:extLst>
              <a:ext uri="{FF2B5EF4-FFF2-40B4-BE49-F238E27FC236}">
                <a16:creationId xmlns:a16="http://schemas.microsoft.com/office/drawing/2014/main" id="{694B2CCD-C8D4-47E4-956E-474272997984}"/>
              </a:ext>
            </a:extLst>
          </p:cNvPr>
          <p:cNvCxnSpPr/>
          <p:nvPr/>
        </p:nvCxnSpPr>
        <p:spPr bwMode="auto">
          <a:xfrm flipV="1">
            <a:off x="3959658" y="3248934"/>
            <a:ext cx="870109" cy="523841"/>
          </a:xfrm>
          <a:prstGeom prst="bentConnector3">
            <a:avLst>
              <a:gd name="adj1" fmla="val 21179"/>
            </a:avLst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1" name="꺾인 연결선 92">
            <a:extLst>
              <a:ext uri="{FF2B5EF4-FFF2-40B4-BE49-F238E27FC236}">
                <a16:creationId xmlns:a16="http://schemas.microsoft.com/office/drawing/2014/main" id="{38B54F80-6860-4DDD-8076-2E74B0C34A6B}"/>
              </a:ext>
            </a:extLst>
          </p:cNvPr>
          <p:cNvCxnSpPr/>
          <p:nvPr/>
        </p:nvCxnSpPr>
        <p:spPr bwMode="auto">
          <a:xfrm>
            <a:off x="4425548" y="3249732"/>
            <a:ext cx="1083812" cy="495517"/>
          </a:xfrm>
          <a:prstGeom prst="bentConnector3">
            <a:avLst>
              <a:gd name="adj1" fmla="val 37493"/>
            </a:avLst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E6440329-93B3-47CA-80F4-A040DDC50E36}"/>
              </a:ext>
            </a:extLst>
          </p:cNvPr>
          <p:cNvSpPr txBox="1"/>
          <p:nvPr/>
        </p:nvSpPr>
        <p:spPr>
          <a:xfrm>
            <a:off x="4895315" y="3562848"/>
            <a:ext cx="660064" cy="2237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54" dirty="0"/>
              <a:t>500msec</a:t>
            </a:r>
            <a:endParaRPr lang="ko-KR" altLang="en-US" sz="854" dirty="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26D558CB-E343-42D3-943E-A17C6B71687F}"/>
              </a:ext>
            </a:extLst>
          </p:cNvPr>
          <p:cNvSpPr txBox="1"/>
          <p:nvPr/>
        </p:nvSpPr>
        <p:spPr>
          <a:xfrm>
            <a:off x="4212823" y="3210288"/>
            <a:ext cx="660064" cy="2237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54" dirty="0"/>
              <a:t>500msec</a:t>
            </a:r>
            <a:endParaRPr lang="ko-KR" altLang="en-US" sz="854" dirty="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C6717FF8-9E94-4606-A69A-4307DC6B8A2D}"/>
              </a:ext>
            </a:extLst>
          </p:cNvPr>
          <p:cNvSpPr txBox="1"/>
          <p:nvPr/>
        </p:nvSpPr>
        <p:spPr>
          <a:xfrm>
            <a:off x="4172126" y="3008182"/>
            <a:ext cx="611620" cy="2530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44" b="1" dirty="0"/>
              <a:t>ON</a:t>
            </a:r>
            <a:endParaRPr lang="ko-KR" altLang="en-US" sz="1044" b="1" dirty="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C231D5FE-C66C-4434-97EA-A068620BF42F}"/>
              </a:ext>
            </a:extLst>
          </p:cNvPr>
          <p:cNvSpPr txBox="1"/>
          <p:nvPr/>
        </p:nvSpPr>
        <p:spPr>
          <a:xfrm>
            <a:off x="4859072" y="3011044"/>
            <a:ext cx="611620" cy="2530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44" b="1" dirty="0"/>
              <a:t>OFF</a:t>
            </a:r>
            <a:endParaRPr lang="ko-KR" altLang="en-US" sz="1044" b="1" dirty="0"/>
          </a:p>
        </p:txBody>
      </p:sp>
      <p:cxnSp>
        <p:nvCxnSpPr>
          <p:cNvPr id="86" name="직선 연결선 85">
            <a:extLst>
              <a:ext uri="{FF2B5EF4-FFF2-40B4-BE49-F238E27FC236}">
                <a16:creationId xmlns:a16="http://schemas.microsoft.com/office/drawing/2014/main" id="{802F1A54-5096-4520-8958-66733CEC257E}"/>
              </a:ext>
            </a:extLst>
          </p:cNvPr>
          <p:cNvCxnSpPr/>
          <p:nvPr/>
        </p:nvCxnSpPr>
        <p:spPr bwMode="auto">
          <a:xfrm>
            <a:off x="5509359" y="2861391"/>
            <a:ext cx="0" cy="1037239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rgbClr val="0000FF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87" name="꺾인 연결선 104">
            <a:extLst>
              <a:ext uri="{FF2B5EF4-FFF2-40B4-BE49-F238E27FC236}">
                <a16:creationId xmlns:a16="http://schemas.microsoft.com/office/drawing/2014/main" id="{2C8A4150-BBCF-4A70-87B2-64FBD349F840}"/>
              </a:ext>
            </a:extLst>
          </p:cNvPr>
          <p:cNvCxnSpPr/>
          <p:nvPr/>
        </p:nvCxnSpPr>
        <p:spPr bwMode="auto">
          <a:xfrm flipV="1">
            <a:off x="5326024" y="3219208"/>
            <a:ext cx="870109" cy="523841"/>
          </a:xfrm>
          <a:prstGeom prst="bentConnector3">
            <a:avLst>
              <a:gd name="adj1" fmla="val 21179"/>
            </a:avLst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8" name="꺾인 연결선 105">
            <a:extLst>
              <a:ext uri="{FF2B5EF4-FFF2-40B4-BE49-F238E27FC236}">
                <a16:creationId xmlns:a16="http://schemas.microsoft.com/office/drawing/2014/main" id="{DA81FC19-935A-45DD-9AD7-94F03A2E5AD7}"/>
              </a:ext>
            </a:extLst>
          </p:cNvPr>
          <p:cNvCxnSpPr/>
          <p:nvPr/>
        </p:nvCxnSpPr>
        <p:spPr bwMode="auto">
          <a:xfrm>
            <a:off x="5791915" y="3220006"/>
            <a:ext cx="1083812" cy="495517"/>
          </a:xfrm>
          <a:prstGeom prst="bentConnector3">
            <a:avLst>
              <a:gd name="adj1" fmla="val 37493"/>
            </a:avLst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BF437F6D-6108-49D6-BF93-D703F0AD37F3}"/>
              </a:ext>
            </a:extLst>
          </p:cNvPr>
          <p:cNvSpPr txBox="1"/>
          <p:nvPr/>
        </p:nvSpPr>
        <p:spPr>
          <a:xfrm>
            <a:off x="6261682" y="3533122"/>
            <a:ext cx="660064" cy="2237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54" dirty="0"/>
              <a:t>500msec</a:t>
            </a:r>
            <a:endParaRPr lang="ko-KR" altLang="en-US" sz="854" dirty="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BE092A2C-095B-4334-A66D-1BA326728DB2}"/>
              </a:ext>
            </a:extLst>
          </p:cNvPr>
          <p:cNvSpPr txBox="1"/>
          <p:nvPr/>
        </p:nvSpPr>
        <p:spPr>
          <a:xfrm>
            <a:off x="5579190" y="3180562"/>
            <a:ext cx="660064" cy="2237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54" dirty="0"/>
              <a:t>500msec</a:t>
            </a:r>
            <a:endParaRPr lang="ko-KR" altLang="en-US" sz="854" dirty="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EEE142D-B03B-40DB-8706-03E4AEAABEB1}"/>
              </a:ext>
            </a:extLst>
          </p:cNvPr>
          <p:cNvSpPr txBox="1"/>
          <p:nvPr/>
        </p:nvSpPr>
        <p:spPr>
          <a:xfrm>
            <a:off x="5538493" y="2978456"/>
            <a:ext cx="611620" cy="2530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44" b="1" dirty="0"/>
              <a:t>ON</a:t>
            </a:r>
            <a:endParaRPr lang="ko-KR" altLang="en-US" sz="1044" b="1" dirty="0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B7BFF66D-3627-4EDB-84FA-2E8A4E6A3336}"/>
              </a:ext>
            </a:extLst>
          </p:cNvPr>
          <p:cNvSpPr txBox="1"/>
          <p:nvPr/>
        </p:nvSpPr>
        <p:spPr>
          <a:xfrm>
            <a:off x="6225438" y="2981318"/>
            <a:ext cx="611620" cy="2530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44" b="1" dirty="0"/>
              <a:t>OFF</a:t>
            </a:r>
            <a:endParaRPr lang="ko-KR" altLang="en-US" sz="1044" b="1" dirty="0"/>
          </a:p>
        </p:txBody>
      </p:sp>
      <p:cxnSp>
        <p:nvCxnSpPr>
          <p:cNvPr id="93" name="직선 연결선 92">
            <a:extLst>
              <a:ext uri="{FF2B5EF4-FFF2-40B4-BE49-F238E27FC236}">
                <a16:creationId xmlns:a16="http://schemas.microsoft.com/office/drawing/2014/main" id="{73EB5F50-F911-4576-B67E-D337EE2D83CF}"/>
              </a:ext>
            </a:extLst>
          </p:cNvPr>
          <p:cNvCxnSpPr/>
          <p:nvPr/>
        </p:nvCxnSpPr>
        <p:spPr bwMode="auto">
          <a:xfrm>
            <a:off x="6875725" y="2831666"/>
            <a:ext cx="0" cy="1037239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rgbClr val="0000FF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94" name="꺾인 연결선 111">
            <a:extLst>
              <a:ext uri="{FF2B5EF4-FFF2-40B4-BE49-F238E27FC236}">
                <a16:creationId xmlns:a16="http://schemas.microsoft.com/office/drawing/2014/main" id="{C992B5BD-0F1C-49D5-9A28-E95C9F30C756}"/>
              </a:ext>
            </a:extLst>
          </p:cNvPr>
          <p:cNvCxnSpPr/>
          <p:nvPr/>
        </p:nvCxnSpPr>
        <p:spPr bwMode="auto">
          <a:xfrm flipV="1">
            <a:off x="6692391" y="3189483"/>
            <a:ext cx="870109" cy="523841"/>
          </a:xfrm>
          <a:prstGeom prst="bentConnector3">
            <a:avLst>
              <a:gd name="adj1" fmla="val 21179"/>
            </a:avLst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5" name="꺾인 연결선 112">
            <a:extLst>
              <a:ext uri="{FF2B5EF4-FFF2-40B4-BE49-F238E27FC236}">
                <a16:creationId xmlns:a16="http://schemas.microsoft.com/office/drawing/2014/main" id="{13A5ED95-658F-4E73-B38E-FBAE27A394F0}"/>
              </a:ext>
            </a:extLst>
          </p:cNvPr>
          <p:cNvCxnSpPr/>
          <p:nvPr/>
        </p:nvCxnSpPr>
        <p:spPr bwMode="auto">
          <a:xfrm>
            <a:off x="7158281" y="3190280"/>
            <a:ext cx="1083812" cy="495517"/>
          </a:xfrm>
          <a:prstGeom prst="bentConnector3">
            <a:avLst>
              <a:gd name="adj1" fmla="val 37493"/>
            </a:avLst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4C989ED1-9F7F-45AB-8B61-6F23B1568F4A}"/>
              </a:ext>
            </a:extLst>
          </p:cNvPr>
          <p:cNvSpPr txBox="1"/>
          <p:nvPr/>
        </p:nvSpPr>
        <p:spPr>
          <a:xfrm>
            <a:off x="7628048" y="3503396"/>
            <a:ext cx="660064" cy="2237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54" dirty="0"/>
              <a:t>500msec</a:t>
            </a:r>
            <a:endParaRPr lang="ko-KR" altLang="en-US" sz="854" dirty="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36EB1FF2-76AC-41BE-BF76-D65F6EEF4F28}"/>
              </a:ext>
            </a:extLst>
          </p:cNvPr>
          <p:cNvSpPr txBox="1"/>
          <p:nvPr/>
        </p:nvSpPr>
        <p:spPr>
          <a:xfrm>
            <a:off x="6945556" y="3150837"/>
            <a:ext cx="660064" cy="2237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54" dirty="0"/>
              <a:t>500msec</a:t>
            </a:r>
            <a:endParaRPr lang="ko-KR" altLang="en-US" sz="854" dirty="0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9011338B-EE00-4EDF-AD67-1AAAF6E4800D}"/>
              </a:ext>
            </a:extLst>
          </p:cNvPr>
          <p:cNvSpPr txBox="1"/>
          <p:nvPr/>
        </p:nvSpPr>
        <p:spPr>
          <a:xfrm>
            <a:off x="6904859" y="2948730"/>
            <a:ext cx="611620" cy="2530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44" b="1" dirty="0"/>
              <a:t>ON</a:t>
            </a:r>
            <a:endParaRPr lang="ko-KR" altLang="en-US" sz="1044" b="1" dirty="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F94EB224-FEE9-4039-B8F1-06818DE86B3C}"/>
              </a:ext>
            </a:extLst>
          </p:cNvPr>
          <p:cNvSpPr txBox="1"/>
          <p:nvPr/>
        </p:nvSpPr>
        <p:spPr>
          <a:xfrm>
            <a:off x="7591805" y="2951593"/>
            <a:ext cx="611620" cy="2530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44" b="1" dirty="0"/>
              <a:t>OFF</a:t>
            </a:r>
            <a:endParaRPr lang="ko-KR" altLang="en-US" sz="1044" b="1" dirty="0"/>
          </a:p>
        </p:txBody>
      </p:sp>
      <p:cxnSp>
        <p:nvCxnSpPr>
          <p:cNvPr id="100" name="꺾인 연결선 119">
            <a:extLst>
              <a:ext uri="{FF2B5EF4-FFF2-40B4-BE49-F238E27FC236}">
                <a16:creationId xmlns:a16="http://schemas.microsoft.com/office/drawing/2014/main" id="{40D741CF-669D-4827-978E-0FA43A02FC72}"/>
              </a:ext>
            </a:extLst>
          </p:cNvPr>
          <p:cNvCxnSpPr/>
          <p:nvPr/>
        </p:nvCxnSpPr>
        <p:spPr bwMode="auto">
          <a:xfrm flipV="1">
            <a:off x="2593291" y="5491203"/>
            <a:ext cx="870109" cy="523841"/>
          </a:xfrm>
          <a:prstGeom prst="bentConnector3">
            <a:avLst>
              <a:gd name="adj1" fmla="val 21179"/>
            </a:avLst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1" name="꺾인 연결선 120">
            <a:extLst>
              <a:ext uri="{FF2B5EF4-FFF2-40B4-BE49-F238E27FC236}">
                <a16:creationId xmlns:a16="http://schemas.microsoft.com/office/drawing/2014/main" id="{7DED0C1C-364A-4E00-9FB8-2BA05E744461}"/>
              </a:ext>
            </a:extLst>
          </p:cNvPr>
          <p:cNvCxnSpPr/>
          <p:nvPr/>
        </p:nvCxnSpPr>
        <p:spPr bwMode="auto">
          <a:xfrm>
            <a:off x="3059182" y="5492001"/>
            <a:ext cx="1083812" cy="495517"/>
          </a:xfrm>
          <a:prstGeom prst="bentConnector3">
            <a:avLst>
              <a:gd name="adj1" fmla="val 37493"/>
            </a:avLst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E5AB947F-7E96-45E4-81BD-BD2AB93D38AD}"/>
              </a:ext>
            </a:extLst>
          </p:cNvPr>
          <p:cNvSpPr txBox="1"/>
          <p:nvPr/>
        </p:nvSpPr>
        <p:spPr>
          <a:xfrm>
            <a:off x="3528949" y="5805117"/>
            <a:ext cx="660064" cy="2237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54" dirty="0"/>
              <a:t>500msec</a:t>
            </a:r>
            <a:endParaRPr lang="ko-KR" altLang="en-US" sz="854" dirty="0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6390E7C5-7AE4-4945-A339-D7F5943BD129}"/>
              </a:ext>
            </a:extLst>
          </p:cNvPr>
          <p:cNvSpPr txBox="1"/>
          <p:nvPr/>
        </p:nvSpPr>
        <p:spPr>
          <a:xfrm>
            <a:off x="2846457" y="5452557"/>
            <a:ext cx="660064" cy="2237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54" dirty="0"/>
              <a:t>500msec</a:t>
            </a:r>
            <a:endParaRPr lang="ko-KR" altLang="en-US" sz="854" dirty="0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9588FD55-F244-408F-A637-8719998E08E5}"/>
              </a:ext>
            </a:extLst>
          </p:cNvPr>
          <p:cNvSpPr txBox="1"/>
          <p:nvPr/>
        </p:nvSpPr>
        <p:spPr>
          <a:xfrm>
            <a:off x="2805760" y="5250451"/>
            <a:ext cx="611620" cy="2530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44" b="1" dirty="0"/>
              <a:t>ON</a:t>
            </a:r>
            <a:endParaRPr lang="ko-KR" altLang="en-US" sz="1044" b="1" dirty="0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6FC6278E-9EFE-46B4-AE4A-BC374C1034A1}"/>
              </a:ext>
            </a:extLst>
          </p:cNvPr>
          <p:cNvSpPr txBox="1"/>
          <p:nvPr/>
        </p:nvSpPr>
        <p:spPr>
          <a:xfrm>
            <a:off x="3492706" y="5253313"/>
            <a:ext cx="611620" cy="2530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44" b="1" dirty="0"/>
              <a:t>OFF</a:t>
            </a:r>
            <a:endParaRPr lang="ko-KR" altLang="en-US" sz="1044" b="1" dirty="0"/>
          </a:p>
        </p:txBody>
      </p:sp>
      <p:cxnSp>
        <p:nvCxnSpPr>
          <p:cNvPr id="106" name="직선 연결선 105">
            <a:extLst>
              <a:ext uri="{FF2B5EF4-FFF2-40B4-BE49-F238E27FC236}">
                <a16:creationId xmlns:a16="http://schemas.microsoft.com/office/drawing/2014/main" id="{37AD2EF7-D2D4-47E9-A071-0FCFE28CB0AE}"/>
              </a:ext>
            </a:extLst>
          </p:cNvPr>
          <p:cNvCxnSpPr/>
          <p:nvPr/>
        </p:nvCxnSpPr>
        <p:spPr bwMode="auto">
          <a:xfrm>
            <a:off x="4142993" y="5103660"/>
            <a:ext cx="0" cy="1037239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rgbClr val="0000FF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07" name="꺾인 연결선 126">
            <a:extLst>
              <a:ext uri="{FF2B5EF4-FFF2-40B4-BE49-F238E27FC236}">
                <a16:creationId xmlns:a16="http://schemas.microsoft.com/office/drawing/2014/main" id="{005BD3BA-4AB1-4143-8B98-45741B7D8B29}"/>
              </a:ext>
            </a:extLst>
          </p:cNvPr>
          <p:cNvCxnSpPr/>
          <p:nvPr/>
        </p:nvCxnSpPr>
        <p:spPr bwMode="auto">
          <a:xfrm flipV="1">
            <a:off x="3959658" y="5461477"/>
            <a:ext cx="870109" cy="523841"/>
          </a:xfrm>
          <a:prstGeom prst="bentConnector3">
            <a:avLst>
              <a:gd name="adj1" fmla="val 21179"/>
            </a:avLst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8" name="꺾인 연결선 127">
            <a:extLst>
              <a:ext uri="{FF2B5EF4-FFF2-40B4-BE49-F238E27FC236}">
                <a16:creationId xmlns:a16="http://schemas.microsoft.com/office/drawing/2014/main" id="{214DF6DC-ACFE-495C-83B7-081DCFAB6445}"/>
              </a:ext>
            </a:extLst>
          </p:cNvPr>
          <p:cNvCxnSpPr/>
          <p:nvPr/>
        </p:nvCxnSpPr>
        <p:spPr bwMode="auto">
          <a:xfrm>
            <a:off x="4425548" y="5462275"/>
            <a:ext cx="1083812" cy="495517"/>
          </a:xfrm>
          <a:prstGeom prst="bentConnector3">
            <a:avLst>
              <a:gd name="adj1" fmla="val 37493"/>
            </a:avLst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09" name="TextBox 108">
            <a:extLst>
              <a:ext uri="{FF2B5EF4-FFF2-40B4-BE49-F238E27FC236}">
                <a16:creationId xmlns:a16="http://schemas.microsoft.com/office/drawing/2014/main" id="{33471323-5F22-4321-93C5-767D3174638A}"/>
              </a:ext>
            </a:extLst>
          </p:cNvPr>
          <p:cNvSpPr txBox="1"/>
          <p:nvPr/>
        </p:nvSpPr>
        <p:spPr>
          <a:xfrm>
            <a:off x="4895315" y="5775391"/>
            <a:ext cx="660064" cy="2237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54" dirty="0"/>
              <a:t>500msec</a:t>
            </a:r>
            <a:endParaRPr lang="ko-KR" altLang="en-US" sz="854" dirty="0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335CFF8B-AD1D-44CA-8FE3-7C7F80BDC739}"/>
              </a:ext>
            </a:extLst>
          </p:cNvPr>
          <p:cNvSpPr txBox="1"/>
          <p:nvPr/>
        </p:nvSpPr>
        <p:spPr>
          <a:xfrm>
            <a:off x="4212823" y="5422832"/>
            <a:ext cx="660064" cy="2237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54" dirty="0"/>
              <a:t>500msec</a:t>
            </a:r>
            <a:endParaRPr lang="ko-KR" altLang="en-US" sz="854" dirty="0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F896F7CC-7D9A-401E-9BBA-6602AFABD193}"/>
              </a:ext>
            </a:extLst>
          </p:cNvPr>
          <p:cNvSpPr txBox="1"/>
          <p:nvPr/>
        </p:nvSpPr>
        <p:spPr>
          <a:xfrm>
            <a:off x="4172126" y="5220725"/>
            <a:ext cx="611620" cy="2530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44" b="1" dirty="0"/>
              <a:t>ON</a:t>
            </a:r>
            <a:endParaRPr lang="ko-KR" altLang="en-US" sz="1044" b="1" dirty="0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17DF277E-5363-4E42-B9AC-FD23F9EAE315}"/>
              </a:ext>
            </a:extLst>
          </p:cNvPr>
          <p:cNvSpPr txBox="1"/>
          <p:nvPr/>
        </p:nvSpPr>
        <p:spPr>
          <a:xfrm>
            <a:off x="4859072" y="5223588"/>
            <a:ext cx="611620" cy="2530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44" b="1" dirty="0"/>
              <a:t>OFF</a:t>
            </a:r>
            <a:endParaRPr lang="ko-KR" altLang="en-US" sz="1044" b="1" dirty="0"/>
          </a:p>
        </p:txBody>
      </p:sp>
      <p:cxnSp>
        <p:nvCxnSpPr>
          <p:cNvPr id="113" name="직선 연결선 112">
            <a:extLst>
              <a:ext uri="{FF2B5EF4-FFF2-40B4-BE49-F238E27FC236}">
                <a16:creationId xmlns:a16="http://schemas.microsoft.com/office/drawing/2014/main" id="{C594B8DF-80CE-4FF0-8B16-00D559BBC786}"/>
              </a:ext>
            </a:extLst>
          </p:cNvPr>
          <p:cNvCxnSpPr/>
          <p:nvPr/>
        </p:nvCxnSpPr>
        <p:spPr bwMode="auto">
          <a:xfrm>
            <a:off x="5509359" y="5073935"/>
            <a:ext cx="0" cy="1037239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rgbClr val="0000FF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14" name="꺾인 연결선 133">
            <a:extLst>
              <a:ext uri="{FF2B5EF4-FFF2-40B4-BE49-F238E27FC236}">
                <a16:creationId xmlns:a16="http://schemas.microsoft.com/office/drawing/2014/main" id="{CD8BB047-ABD6-4C76-9092-35632CF38C77}"/>
              </a:ext>
            </a:extLst>
          </p:cNvPr>
          <p:cNvCxnSpPr/>
          <p:nvPr/>
        </p:nvCxnSpPr>
        <p:spPr bwMode="auto">
          <a:xfrm flipV="1">
            <a:off x="5326024" y="5431752"/>
            <a:ext cx="870109" cy="523841"/>
          </a:xfrm>
          <a:prstGeom prst="bentConnector3">
            <a:avLst>
              <a:gd name="adj1" fmla="val 21179"/>
            </a:avLst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5" name="꺾인 연결선 134">
            <a:extLst>
              <a:ext uri="{FF2B5EF4-FFF2-40B4-BE49-F238E27FC236}">
                <a16:creationId xmlns:a16="http://schemas.microsoft.com/office/drawing/2014/main" id="{111BD820-AA5D-40B6-A928-1787529B168A}"/>
              </a:ext>
            </a:extLst>
          </p:cNvPr>
          <p:cNvCxnSpPr/>
          <p:nvPr/>
        </p:nvCxnSpPr>
        <p:spPr bwMode="auto">
          <a:xfrm>
            <a:off x="5791915" y="5432549"/>
            <a:ext cx="1083812" cy="495517"/>
          </a:xfrm>
          <a:prstGeom prst="bentConnector3">
            <a:avLst>
              <a:gd name="adj1" fmla="val 37493"/>
            </a:avLst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16" name="TextBox 115">
            <a:extLst>
              <a:ext uri="{FF2B5EF4-FFF2-40B4-BE49-F238E27FC236}">
                <a16:creationId xmlns:a16="http://schemas.microsoft.com/office/drawing/2014/main" id="{5E699986-87D5-4848-BE7F-604FCE122AA2}"/>
              </a:ext>
            </a:extLst>
          </p:cNvPr>
          <p:cNvSpPr txBox="1"/>
          <p:nvPr/>
        </p:nvSpPr>
        <p:spPr>
          <a:xfrm>
            <a:off x="6261682" y="5745665"/>
            <a:ext cx="660064" cy="2237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54" dirty="0"/>
              <a:t>500msec</a:t>
            </a:r>
            <a:endParaRPr lang="ko-KR" altLang="en-US" sz="854" dirty="0"/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E0FF13DB-E48F-4F79-98F7-1A51A9000A42}"/>
              </a:ext>
            </a:extLst>
          </p:cNvPr>
          <p:cNvSpPr txBox="1"/>
          <p:nvPr/>
        </p:nvSpPr>
        <p:spPr>
          <a:xfrm>
            <a:off x="5579190" y="5393106"/>
            <a:ext cx="660064" cy="2237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54" dirty="0"/>
              <a:t>500msec</a:t>
            </a:r>
            <a:endParaRPr lang="ko-KR" altLang="en-US" sz="854" dirty="0"/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76817929-5A5E-456B-85F0-5CCC6BB5748B}"/>
              </a:ext>
            </a:extLst>
          </p:cNvPr>
          <p:cNvSpPr txBox="1"/>
          <p:nvPr/>
        </p:nvSpPr>
        <p:spPr>
          <a:xfrm>
            <a:off x="5538493" y="5191000"/>
            <a:ext cx="611620" cy="2530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44" b="1" dirty="0"/>
              <a:t>ON</a:t>
            </a:r>
            <a:endParaRPr lang="ko-KR" altLang="en-US" sz="1044" b="1" dirty="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45999709-AF51-4589-B080-853895D43149}"/>
              </a:ext>
            </a:extLst>
          </p:cNvPr>
          <p:cNvSpPr txBox="1"/>
          <p:nvPr/>
        </p:nvSpPr>
        <p:spPr>
          <a:xfrm>
            <a:off x="6225438" y="5193862"/>
            <a:ext cx="611620" cy="2530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44" b="1" dirty="0"/>
              <a:t>OFF</a:t>
            </a:r>
            <a:endParaRPr lang="ko-KR" altLang="en-US" sz="1044" b="1" dirty="0"/>
          </a:p>
        </p:txBody>
      </p:sp>
      <p:cxnSp>
        <p:nvCxnSpPr>
          <p:cNvPr id="120" name="직선 연결선 119">
            <a:extLst>
              <a:ext uri="{FF2B5EF4-FFF2-40B4-BE49-F238E27FC236}">
                <a16:creationId xmlns:a16="http://schemas.microsoft.com/office/drawing/2014/main" id="{E4A6523E-00B0-4BCF-9933-3A8E3F46CDE6}"/>
              </a:ext>
            </a:extLst>
          </p:cNvPr>
          <p:cNvCxnSpPr/>
          <p:nvPr/>
        </p:nvCxnSpPr>
        <p:spPr bwMode="auto">
          <a:xfrm>
            <a:off x="6875725" y="5044209"/>
            <a:ext cx="0" cy="1037239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rgbClr val="0000FF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21" name="꺾인 연결선 140">
            <a:extLst>
              <a:ext uri="{FF2B5EF4-FFF2-40B4-BE49-F238E27FC236}">
                <a16:creationId xmlns:a16="http://schemas.microsoft.com/office/drawing/2014/main" id="{704DD4F9-832F-4C7F-9BFA-C3F321ACEF9A}"/>
              </a:ext>
            </a:extLst>
          </p:cNvPr>
          <p:cNvCxnSpPr/>
          <p:nvPr/>
        </p:nvCxnSpPr>
        <p:spPr bwMode="auto">
          <a:xfrm flipV="1">
            <a:off x="6692391" y="5402026"/>
            <a:ext cx="870109" cy="523841"/>
          </a:xfrm>
          <a:prstGeom prst="bentConnector3">
            <a:avLst>
              <a:gd name="adj1" fmla="val 21179"/>
            </a:avLst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2" name="꺾인 연결선 141">
            <a:extLst>
              <a:ext uri="{FF2B5EF4-FFF2-40B4-BE49-F238E27FC236}">
                <a16:creationId xmlns:a16="http://schemas.microsoft.com/office/drawing/2014/main" id="{CF8D7478-302C-4A30-AE5E-6ACC9FBA7CF1}"/>
              </a:ext>
            </a:extLst>
          </p:cNvPr>
          <p:cNvCxnSpPr/>
          <p:nvPr/>
        </p:nvCxnSpPr>
        <p:spPr bwMode="auto">
          <a:xfrm>
            <a:off x="7158281" y="5402824"/>
            <a:ext cx="1083812" cy="495517"/>
          </a:xfrm>
          <a:prstGeom prst="bentConnector3">
            <a:avLst>
              <a:gd name="adj1" fmla="val 37493"/>
            </a:avLst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23" name="TextBox 122">
            <a:extLst>
              <a:ext uri="{FF2B5EF4-FFF2-40B4-BE49-F238E27FC236}">
                <a16:creationId xmlns:a16="http://schemas.microsoft.com/office/drawing/2014/main" id="{1DBC9E70-3D65-489A-B2A9-71B40DF689F8}"/>
              </a:ext>
            </a:extLst>
          </p:cNvPr>
          <p:cNvSpPr txBox="1"/>
          <p:nvPr/>
        </p:nvSpPr>
        <p:spPr>
          <a:xfrm>
            <a:off x="7628048" y="5715940"/>
            <a:ext cx="660064" cy="2237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54" dirty="0"/>
              <a:t>500msec</a:t>
            </a:r>
            <a:endParaRPr lang="ko-KR" altLang="en-US" sz="854" dirty="0"/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084ECC3B-86AC-465F-8460-71A9820C1EA7}"/>
              </a:ext>
            </a:extLst>
          </p:cNvPr>
          <p:cNvSpPr txBox="1"/>
          <p:nvPr/>
        </p:nvSpPr>
        <p:spPr>
          <a:xfrm>
            <a:off x="6945556" y="5363380"/>
            <a:ext cx="660064" cy="2237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54" dirty="0"/>
              <a:t>500msec</a:t>
            </a:r>
            <a:endParaRPr lang="ko-KR" altLang="en-US" sz="854" dirty="0"/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C3BA7ADF-44EE-426C-9ADF-63D410053B76}"/>
              </a:ext>
            </a:extLst>
          </p:cNvPr>
          <p:cNvSpPr txBox="1"/>
          <p:nvPr/>
        </p:nvSpPr>
        <p:spPr>
          <a:xfrm>
            <a:off x="6904859" y="5161274"/>
            <a:ext cx="611620" cy="2530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44" b="1" dirty="0"/>
              <a:t>ON</a:t>
            </a:r>
            <a:endParaRPr lang="ko-KR" altLang="en-US" sz="1044" b="1" dirty="0"/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CA1FC9F0-C1C0-453A-B592-079E292CE54F}"/>
              </a:ext>
            </a:extLst>
          </p:cNvPr>
          <p:cNvSpPr txBox="1"/>
          <p:nvPr/>
        </p:nvSpPr>
        <p:spPr>
          <a:xfrm>
            <a:off x="7591805" y="5164136"/>
            <a:ext cx="611620" cy="2530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44" b="1" dirty="0"/>
              <a:t>OFF</a:t>
            </a:r>
            <a:endParaRPr lang="ko-KR" altLang="en-US" sz="1044" b="1" dirty="0"/>
          </a:p>
        </p:txBody>
      </p:sp>
      <p:sp>
        <p:nvSpPr>
          <p:cNvPr id="127" name="TextBox 4">
            <a:extLst>
              <a:ext uri="{FF2B5EF4-FFF2-40B4-BE49-F238E27FC236}">
                <a16:creationId xmlns:a16="http://schemas.microsoft.com/office/drawing/2014/main" id="{C4643E88-176E-4906-9480-371B19434D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2217" y="2199270"/>
            <a:ext cx="7719058" cy="439908"/>
          </a:xfrm>
          <a:prstGeom prst="roundRect">
            <a:avLst/>
          </a:prstGeom>
          <a:noFill/>
          <a:ln w="19050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9pPr>
          </a:lstStyle>
          <a:p>
            <a:pPr marL="429273" indent="-325344" eaLnBrk="1" hangingPunct="1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ko-KR" altLang="en-US" sz="1518" b="1" dirty="0">
                <a:latin typeface="+mn-ea"/>
                <a:ea typeface="+mn-ea"/>
              </a:rPr>
              <a:t>첫 번째 </a:t>
            </a:r>
            <a:r>
              <a:rPr lang="ko-KR" altLang="en-US" sz="1518" b="1">
                <a:latin typeface="+mn-ea"/>
                <a:ea typeface="+mn-ea"/>
              </a:rPr>
              <a:t>버튼</a:t>
            </a:r>
            <a:r>
              <a:rPr lang="en-US" altLang="ko-KR" sz="1518" b="1">
                <a:latin typeface="+mn-ea"/>
                <a:ea typeface="+mn-ea"/>
              </a:rPr>
              <a:t>(SW1)</a:t>
            </a:r>
            <a:r>
              <a:rPr lang="ko-KR" altLang="en-US" sz="1518" b="1" dirty="0">
                <a:latin typeface="+mn-ea"/>
                <a:ea typeface="+mn-ea"/>
              </a:rPr>
              <a:t>을 누르면 아래와 </a:t>
            </a:r>
            <a:r>
              <a:rPr lang="ko-KR" altLang="en-US" sz="1518" b="1">
                <a:latin typeface="+mn-ea"/>
                <a:ea typeface="+mn-ea"/>
              </a:rPr>
              <a:t>같이  </a:t>
            </a:r>
            <a:r>
              <a:rPr lang="en-US" altLang="ko-KR" sz="1518" b="1">
                <a:latin typeface="+mn-ea"/>
                <a:ea typeface="+mn-ea"/>
              </a:rPr>
              <a:t>LED1</a:t>
            </a:r>
            <a:r>
              <a:rPr lang="ko-KR" altLang="en-US" sz="1518" b="1">
                <a:latin typeface="+mn-ea"/>
                <a:ea typeface="+mn-ea"/>
              </a:rPr>
              <a:t>이 </a:t>
            </a:r>
            <a:r>
              <a:rPr lang="en-US" altLang="ko-KR" sz="1518" b="1" dirty="0">
                <a:latin typeface="+mn-ea"/>
                <a:ea typeface="+mn-ea"/>
              </a:rPr>
              <a:t>3</a:t>
            </a:r>
            <a:r>
              <a:rPr lang="ko-KR" altLang="en-US" sz="1518" b="1" dirty="0">
                <a:latin typeface="+mn-ea"/>
                <a:ea typeface="+mn-ea"/>
              </a:rPr>
              <a:t>번 깜박이고 꺼지게 하라</a:t>
            </a:r>
            <a:r>
              <a:rPr lang="en-US" altLang="ko-KR" sz="1518" b="1" dirty="0">
                <a:latin typeface="+mn-ea"/>
                <a:ea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91282779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DB991520-DADA-409F-BF7E-EDB0ED32F79D}"/>
              </a:ext>
            </a:extLst>
          </p:cNvPr>
          <p:cNvSpPr/>
          <p:nvPr/>
        </p:nvSpPr>
        <p:spPr bwMode="auto">
          <a:xfrm>
            <a:off x="4442925" y="2891553"/>
            <a:ext cx="540938" cy="1394817"/>
          </a:xfrm>
          <a:prstGeom prst="rect">
            <a:avLst/>
          </a:prstGeom>
          <a:solidFill>
            <a:srgbClr val="FFC000">
              <a:alpha val="30196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6755" tIns="43377" rIns="86755" bIns="43377" numCol="1" rtlCol="0" anchor="t" anchorCtr="0" compatLnSpc="1">
            <a:prstTxWarp prst="textNoShape">
              <a:avLst/>
            </a:prstTxWarp>
          </a:bodyPr>
          <a:lstStyle/>
          <a:p>
            <a:pPr defTabSz="867583" fontAlgn="base">
              <a:spcBef>
                <a:spcPct val="0"/>
              </a:spcBef>
              <a:spcAft>
                <a:spcPct val="0"/>
              </a:spcAft>
            </a:pPr>
            <a:endParaRPr lang="ko-KR" altLang="en-US" sz="1708">
              <a:latin typeface="Arial" charset="0"/>
            </a:endParaRP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7709A5E0-4359-458E-BDA2-B5DF25476F2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 rtlCol="0">
            <a:normAutofit fontScale="92500" lnSpcReduction="10000"/>
          </a:bodyPr>
          <a:lstStyle/>
          <a:p>
            <a:pPr defTabSz="867270">
              <a:defRPr/>
            </a:pPr>
            <a:r>
              <a:rPr lang="en-US" altLang="ko-KR"/>
              <a:t> </a:t>
            </a:r>
            <a:r>
              <a:rPr lang="ko-KR" altLang="en-US"/>
              <a:t>개요</a:t>
            </a:r>
            <a:endParaRPr lang="en-US" altLang="ko-KR" dirty="0"/>
          </a:p>
          <a:p>
            <a:pPr defTabSz="867270">
              <a:defRPr/>
            </a:pPr>
            <a:endParaRPr lang="en-US" altLang="ko-KR" dirty="0"/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614733A-099A-48A8-921E-4E6EFC35E06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545790"/>
          </a:xfrm>
        </p:spPr>
        <p:txBody>
          <a:bodyPr/>
          <a:lstStyle/>
          <a:p>
            <a:r>
              <a:rPr lang="ko-KR" altLang="en-US"/>
              <a:t>종합 하드웨어 제어</a:t>
            </a:r>
          </a:p>
          <a:p>
            <a:endParaRPr lang="ko-KR" altLang="en-US" dirty="0"/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F69C3259-2CE7-4704-B545-590EE32B8390}"/>
              </a:ext>
            </a:extLst>
          </p:cNvPr>
          <p:cNvSpPr/>
          <p:nvPr/>
        </p:nvSpPr>
        <p:spPr bwMode="auto">
          <a:xfrm>
            <a:off x="5716273" y="2891553"/>
            <a:ext cx="285152" cy="1394817"/>
          </a:xfrm>
          <a:prstGeom prst="rect">
            <a:avLst/>
          </a:prstGeom>
          <a:solidFill>
            <a:schemeClr val="tx2">
              <a:lumMod val="60000"/>
              <a:lumOff val="40000"/>
              <a:alpha val="30196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6755" tIns="43377" rIns="86755" bIns="43377" numCol="1" rtlCol="0" anchor="t" anchorCtr="0" compatLnSpc="1">
            <a:prstTxWarp prst="textNoShape">
              <a:avLst/>
            </a:prstTxWarp>
          </a:bodyPr>
          <a:lstStyle/>
          <a:p>
            <a:pPr defTabSz="867583" fontAlgn="base">
              <a:spcBef>
                <a:spcPct val="0"/>
              </a:spcBef>
              <a:spcAft>
                <a:spcPct val="0"/>
              </a:spcAft>
            </a:pPr>
            <a:endParaRPr lang="ko-KR" altLang="en-US" sz="1708">
              <a:latin typeface="Arial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6F59EBDD-7006-4163-8E49-56FE4F4F3EFA}"/>
              </a:ext>
            </a:extLst>
          </p:cNvPr>
          <p:cNvSpPr/>
          <p:nvPr/>
        </p:nvSpPr>
        <p:spPr bwMode="auto">
          <a:xfrm>
            <a:off x="5370759" y="2891553"/>
            <a:ext cx="345514" cy="1394817"/>
          </a:xfrm>
          <a:prstGeom prst="rect">
            <a:avLst/>
          </a:prstGeom>
          <a:solidFill>
            <a:srgbClr val="FFC000">
              <a:alpha val="30196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6755" tIns="43377" rIns="86755" bIns="43377" numCol="1" rtlCol="0" anchor="t" anchorCtr="0" compatLnSpc="1">
            <a:prstTxWarp prst="textNoShape">
              <a:avLst/>
            </a:prstTxWarp>
          </a:bodyPr>
          <a:lstStyle/>
          <a:p>
            <a:pPr defTabSz="867583" fontAlgn="base">
              <a:spcBef>
                <a:spcPct val="0"/>
              </a:spcBef>
              <a:spcAft>
                <a:spcPct val="0"/>
              </a:spcAft>
            </a:pPr>
            <a:endParaRPr lang="ko-KR" altLang="en-US" sz="1708">
              <a:latin typeface="Arial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F03E7C7B-7FAC-4801-BB39-29B2E7D88420}"/>
              </a:ext>
            </a:extLst>
          </p:cNvPr>
          <p:cNvSpPr/>
          <p:nvPr/>
        </p:nvSpPr>
        <p:spPr bwMode="auto">
          <a:xfrm>
            <a:off x="4983863" y="2891553"/>
            <a:ext cx="388127" cy="1394817"/>
          </a:xfrm>
          <a:prstGeom prst="rect">
            <a:avLst/>
          </a:prstGeom>
          <a:solidFill>
            <a:schemeClr val="tx2">
              <a:lumMod val="60000"/>
              <a:lumOff val="40000"/>
              <a:alpha val="30196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6755" tIns="43377" rIns="86755" bIns="43377" numCol="1" rtlCol="0" anchor="t" anchorCtr="0" compatLnSpc="1">
            <a:prstTxWarp prst="textNoShape">
              <a:avLst/>
            </a:prstTxWarp>
          </a:bodyPr>
          <a:lstStyle/>
          <a:p>
            <a:pPr defTabSz="867583" fontAlgn="base">
              <a:spcBef>
                <a:spcPct val="0"/>
              </a:spcBef>
              <a:spcAft>
                <a:spcPct val="0"/>
              </a:spcAft>
            </a:pPr>
            <a:endParaRPr lang="ko-KR" altLang="en-US" sz="1708">
              <a:latin typeface="Arial" charset="0"/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D577AE85-430B-4A75-8570-DE92918E4B75}"/>
              </a:ext>
            </a:extLst>
          </p:cNvPr>
          <p:cNvSpPr txBox="1"/>
          <p:nvPr/>
        </p:nvSpPr>
        <p:spPr>
          <a:xfrm>
            <a:off x="927372" y="3040361"/>
            <a:ext cx="1398633" cy="501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28" b="1">
                <a:latin typeface="+mn-ea"/>
              </a:rPr>
              <a:t>LED1</a:t>
            </a:r>
            <a:endParaRPr kumimoji="1" lang="en-US" altLang="ko-KR" sz="1328" b="1" dirty="0">
              <a:latin typeface="+mn-ea"/>
            </a:endParaRPr>
          </a:p>
          <a:p>
            <a:pPr algn="ctr"/>
            <a:r>
              <a:rPr kumimoji="1" lang="ko-KR" altLang="en-US" sz="1328" b="1" dirty="0">
                <a:latin typeface="+mn-ea"/>
              </a:rPr>
              <a:t>동작</a:t>
            </a:r>
            <a:r>
              <a:rPr kumimoji="1" lang="en-US" altLang="ko-KR" sz="1328" b="1" dirty="0">
                <a:latin typeface="+mn-ea"/>
              </a:rPr>
              <a:t>(</a:t>
            </a:r>
            <a:r>
              <a:rPr kumimoji="1" lang="en-US" altLang="ko-KR" sz="1328" b="1" dirty="0" err="1">
                <a:latin typeface="+mn-ea"/>
              </a:rPr>
              <a:t>msec</a:t>
            </a:r>
            <a:r>
              <a:rPr kumimoji="1" lang="en-US" altLang="ko-KR" sz="1328" b="1" dirty="0">
                <a:latin typeface="+mn-ea"/>
              </a:rPr>
              <a:t>)</a:t>
            </a:r>
            <a:endParaRPr kumimoji="1" lang="ko-KR" altLang="en-US" sz="1328" b="1" dirty="0">
              <a:latin typeface="+mn-ea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B9C3D8DE-84CB-4320-96AF-72BD5C3EA049}"/>
              </a:ext>
            </a:extLst>
          </p:cNvPr>
          <p:cNvSpPr/>
          <p:nvPr/>
        </p:nvSpPr>
        <p:spPr bwMode="auto">
          <a:xfrm>
            <a:off x="2388226" y="2891553"/>
            <a:ext cx="2048461" cy="734983"/>
          </a:xfrm>
          <a:prstGeom prst="rect">
            <a:avLst/>
          </a:prstGeom>
          <a:solidFill>
            <a:srgbClr val="FF00FF">
              <a:alpha val="30196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6755" tIns="43377" rIns="86755" bIns="43377" numCol="1" rtlCol="0" anchor="t" anchorCtr="0" compatLnSpc="1">
            <a:prstTxWarp prst="textNoShape">
              <a:avLst/>
            </a:prstTxWarp>
          </a:bodyPr>
          <a:lstStyle/>
          <a:p>
            <a:pPr defTabSz="867583" fontAlgn="base">
              <a:spcBef>
                <a:spcPct val="0"/>
              </a:spcBef>
              <a:spcAft>
                <a:spcPct val="0"/>
              </a:spcAft>
            </a:pPr>
            <a:endParaRPr lang="ko-KR" altLang="en-US" sz="1708">
              <a:latin typeface="Arial" charset="0"/>
            </a:endParaRPr>
          </a:p>
        </p:txBody>
      </p:sp>
      <p:grpSp>
        <p:nvGrpSpPr>
          <p:cNvPr id="133" name="그룹 132">
            <a:extLst>
              <a:ext uri="{FF2B5EF4-FFF2-40B4-BE49-F238E27FC236}">
                <a16:creationId xmlns:a16="http://schemas.microsoft.com/office/drawing/2014/main" id="{DC3FE6F5-1F8A-443D-884B-9A30E544CDCA}"/>
              </a:ext>
            </a:extLst>
          </p:cNvPr>
          <p:cNvGrpSpPr/>
          <p:nvPr/>
        </p:nvGrpSpPr>
        <p:grpSpPr>
          <a:xfrm>
            <a:off x="2296960" y="3031587"/>
            <a:ext cx="776827" cy="507299"/>
            <a:chOff x="1454970" y="3296022"/>
            <a:chExt cx="1634704" cy="534696"/>
          </a:xfrm>
        </p:grpSpPr>
        <p:cxnSp>
          <p:nvCxnSpPr>
            <p:cNvPr id="134" name="꺾인 연결선 72">
              <a:extLst>
                <a:ext uri="{FF2B5EF4-FFF2-40B4-BE49-F238E27FC236}">
                  <a16:creationId xmlns:a16="http://schemas.microsoft.com/office/drawing/2014/main" id="{EAB0A096-33A9-42A3-805B-87FC8677B7A4}"/>
                </a:ext>
              </a:extLst>
            </p:cNvPr>
            <p:cNvCxnSpPr/>
            <p:nvPr/>
          </p:nvCxnSpPr>
          <p:spPr bwMode="auto">
            <a:xfrm flipV="1">
              <a:off x="1454970" y="3296022"/>
              <a:ext cx="914092" cy="534696"/>
            </a:xfrm>
            <a:prstGeom prst="bentConnector3">
              <a:avLst>
                <a:gd name="adj1" fmla="val 21518"/>
              </a:avLst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5" name="꺾인 연결선 73">
              <a:extLst>
                <a:ext uri="{FF2B5EF4-FFF2-40B4-BE49-F238E27FC236}">
                  <a16:creationId xmlns:a16="http://schemas.microsoft.com/office/drawing/2014/main" id="{6CB23E0F-B88B-4321-B205-96C4CA5440A4}"/>
                </a:ext>
              </a:extLst>
            </p:cNvPr>
            <p:cNvCxnSpPr/>
            <p:nvPr/>
          </p:nvCxnSpPr>
          <p:spPr bwMode="auto">
            <a:xfrm>
              <a:off x="1946797" y="3296022"/>
              <a:ext cx="1142877" cy="525087"/>
            </a:xfrm>
            <a:prstGeom prst="bentConnector3">
              <a:avLst>
                <a:gd name="adj1" fmla="val 41110"/>
              </a:avLst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136" name="TextBox 135">
            <a:extLst>
              <a:ext uri="{FF2B5EF4-FFF2-40B4-BE49-F238E27FC236}">
                <a16:creationId xmlns:a16="http://schemas.microsoft.com/office/drawing/2014/main" id="{00C91BAC-2831-40F9-891D-537605AA38E5}"/>
              </a:ext>
            </a:extLst>
          </p:cNvPr>
          <p:cNvSpPr txBox="1"/>
          <p:nvPr/>
        </p:nvSpPr>
        <p:spPr>
          <a:xfrm>
            <a:off x="2404824" y="3046134"/>
            <a:ext cx="375335" cy="209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59" dirty="0"/>
              <a:t>500</a:t>
            </a:r>
            <a:endParaRPr lang="ko-KR" altLang="en-US" sz="759" dirty="0"/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840F4351-0AF2-43BC-81D1-56F32F42ED3B}"/>
              </a:ext>
            </a:extLst>
          </p:cNvPr>
          <p:cNvSpPr txBox="1"/>
          <p:nvPr/>
        </p:nvSpPr>
        <p:spPr>
          <a:xfrm>
            <a:off x="2269090" y="2831003"/>
            <a:ext cx="611620" cy="209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59" b="1" dirty="0"/>
              <a:t>ON</a:t>
            </a:r>
            <a:endParaRPr lang="ko-KR" altLang="en-US" sz="759" b="1" dirty="0"/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E1E88C6D-FF22-49B7-BD31-BAD26D7763CD}"/>
              </a:ext>
            </a:extLst>
          </p:cNvPr>
          <p:cNvSpPr txBox="1"/>
          <p:nvPr/>
        </p:nvSpPr>
        <p:spPr>
          <a:xfrm>
            <a:off x="2592344" y="2841031"/>
            <a:ext cx="611620" cy="209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59" b="1" dirty="0"/>
              <a:t>OFF</a:t>
            </a:r>
            <a:endParaRPr lang="ko-KR" altLang="en-US" sz="759" b="1" dirty="0"/>
          </a:p>
        </p:txBody>
      </p:sp>
      <p:sp>
        <p:nvSpPr>
          <p:cNvPr id="139" name="TextBox 4">
            <a:extLst>
              <a:ext uri="{FF2B5EF4-FFF2-40B4-BE49-F238E27FC236}">
                <a16:creationId xmlns:a16="http://schemas.microsoft.com/office/drawing/2014/main" id="{134C046F-481A-4BE0-8FAE-1706F45678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9377" y="1139394"/>
            <a:ext cx="7719058" cy="683733"/>
          </a:xfrm>
          <a:prstGeom prst="roundRect">
            <a:avLst/>
          </a:prstGeom>
          <a:noFill/>
          <a:ln w="19050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9pPr>
          </a:lstStyle>
          <a:p>
            <a:pPr marL="325344" indent="-325344" eaLnBrk="1" hangingPunct="1">
              <a:buFont typeface="Wingdings" panose="05000000000000000000" pitchFamily="2" charset="2"/>
              <a:buChar char="v"/>
              <a:defRPr/>
            </a:pPr>
            <a:r>
              <a:rPr lang="en-US" altLang="ko-KR" sz="1708" b="1">
                <a:latin typeface="+mn-ea"/>
                <a:ea typeface="+mn-ea"/>
              </a:rPr>
              <a:t>[</a:t>
            </a:r>
            <a:r>
              <a:rPr lang="ko-KR" altLang="en-US" sz="1708" b="1">
                <a:latin typeface="+mn-ea"/>
                <a:ea typeface="+mn-ea"/>
              </a:rPr>
              <a:t>실습 </a:t>
            </a:r>
            <a:r>
              <a:rPr lang="ko-KR" altLang="en-US" sz="1708" b="1" dirty="0">
                <a:latin typeface="+mn-ea"/>
                <a:ea typeface="+mn-ea"/>
              </a:rPr>
              <a:t>내용</a:t>
            </a:r>
            <a:r>
              <a:rPr lang="en-US" altLang="ko-KR" sz="1708" b="1" dirty="0">
                <a:latin typeface="+mn-ea"/>
                <a:ea typeface="+mn-ea"/>
              </a:rPr>
              <a:t>] ”</a:t>
            </a:r>
            <a:r>
              <a:rPr lang="ko-KR" altLang="en-US" sz="1708" b="1" dirty="0">
                <a:latin typeface="+mn-ea"/>
                <a:ea typeface="+mn-ea"/>
              </a:rPr>
              <a:t>버튼으로 </a:t>
            </a:r>
            <a:r>
              <a:rPr lang="en-US" altLang="ko-KR" sz="1708" b="1" dirty="0">
                <a:latin typeface="+mn-ea"/>
                <a:ea typeface="+mn-ea"/>
              </a:rPr>
              <a:t>LED </a:t>
            </a:r>
            <a:r>
              <a:rPr lang="ko-KR" altLang="en-US" sz="1708" b="1" dirty="0">
                <a:latin typeface="+mn-ea"/>
                <a:ea typeface="+mn-ea"/>
              </a:rPr>
              <a:t>제어하기</a:t>
            </a:r>
            <a:r>
              <a:rPr lang="en-US" altLang="ko-KR" sz="1708" b="1" dirty="0">
                <a:latin typeface="+mn-ea"/>
                <a:ea typeface="+mn-ea"/>
              </a:rPr>
              <a:t>” </a:t>
            </a:r>
            <a:r>
              <a:rPr lang="ko-KR" altLang="en-US" sz="1708" b="1" dirty="0">
                <a:latin typeface="+mn-ea"/>
                <a:ea typeface="+mn-ea"/>
              </a:rPr>
              <a:t>실습에서 다음과 같이 </a:t>
            </a:r>
            <a:r>
              <a:rPr lang="en-US" altLang="ko-KR" sz="1708" b="1" dirty="0">
                <a:latin typeface="+mn-ea"/>
                <a:ea typeface="+mn-ea"/>
              </a:rPr>
              <a:t>LED</a:t>
            </a:r>
            <a:r>
              <a:rPr lang="ko-KR" altLang="en-US" sz="1708" b="1" dirty="0">
                <a:latin typeface="+mn-ea"/>
                <a:ea typeface="+mn-ea"/>
              </a:rPr>
              <a:t>가 동작되도록 프로그램을 작성하라</a:t>
            </a:r>
            <a:r>
              <a:rPr lang="en-US" altLang="ko-KR" sz="1708" b="1" dirty="0">
                <a:latin typeface="+mn-ea"/>
                <a:ea typeface="+mn-ea"/>
              </a:rPr>
              <a:t>.</a:t>
            </a:r>
          </a:p>
        </p:txBody>
      </p:sp>
      <p:sp>
        <p:nvSpPr>
          <p:cNvPr id="140" name="TextBox 4">
            <a:extLst>
              <a:ext uri="{FF2B5EF4-FFF2-40B4-BE49-F238E27FC236}">
                <a16:creationId xmlns:a16="http://schemas.microsoft.com/office/drawing/2014/main" id="{71DB4C85-2F2E-40F3-B07D-8805F29E9F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63809" y="4658731"/>
            <a:ext cx="7719058" cy="397627"/>
          </a:xfrm>
          <a:prstGeom prst="roundRect">
            <a:avLst/>
          </a:prstGeom>
          <a:noFill/>
          <a:ln w="19050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9pPr>
          </a:lstStyle>
          <a:p>
            <a:pPr marL="429273" indent="-325344" eaLnBrk="1" hangingPunct="1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ko-KR" altLang="en-US" sz="1328" b="1" dirty="0">
                <a:latin typeface="+mn-ea"/>
                <a:ea typeface="+mn-ea"/>
              </a:rPr>
              <a:t>두 </a:t>
            </a:r>
            <a:r>
              <a:rPr lang="ko-KR" altLang="en-US" sz="1328" b="1">
                <a:latin typeface="+mn-ea"/>
                <a:ea typeface="+mn-ea"/>
              </a:rPr>
              <a:t>번째 버튼</a:t>
            </a:r>
            <a:r>
              <a:rPr lang="en-US" altLang="ko-KR" sz="1328" b="1">
                <a:latin typeface="+mn-ea"/>
                <a:ea typeface="+mn-ea"/>
              </a:rPr>
              <a:t> SW2</a:t>
            </a:r>
            <a:r>
              <a:rPr lang="ko-KR" altLang="en-US" sz="1328" b="1">
                <a:latin typeface="+mn-ea"/>
                <a:ea typeface="+mn-ea"/>
              </a:rPr>
              <a:t>를 </a:t>
            </a:r>
            <a:r>
              <a:rPr lang="ko-KR" altLang="en-US" sz="1328" b="1" dirty="0">
                <a:latin typeface="+mn-ea"/>
                <a:ea typeface="+mn-ea"/>
              </a:rPr>
              <a:t>누르고 </a:t>
            </a:r>
            <a:r>
              <a:rPr lang="ko-KR" altLang="en-US" sz="1328" b="1">
                <a:latin typeface="+mn-ea"/>
                <a:ea typeface="+mn-ea"/>
              </a:rPr>
              <a:t>나면 </a:t>
            </a:r>
            <a:r>
              <a:rPr lang="en-US" altLang="ko-KR" sz="1328" b="1">
                <a:latin typeface="+mn-ea"/>
                <a:ea typeface="+mn-ea"/>
              </a:rPr>
              <a:t>LED2</a:t>
            </a:r>
            <a:r>
              <a:rPr lang="ko-KR" altLang="en-US" sz="1328" b="1">
                <a:latin typeface="+mn-ea"/>
                <a:ea typeface="+mn-ea"/>
              </a:rPr>
              <a:t>만 </a:t>
            </a:r>
            <a:r>
              <a:rPr lang="en-US" altLang="ko-KR" sz="1328" b="1" dirty="0">
                <a:latin typeface="+mn-ea"/>
                <a:ea typeface="+mn-ea"/>
              </a:rPr>
              <a:t>500msec </a:t>
            </a:r>
            <a:r>
              <a:rPr lang="ko-KR" altLang="en-US" sz="1328" b="1" dirty="0">
                <a:latin typeface="+mn-ea"/>
                <a:ea typeface="+mn-ea"/>
              </a:rPr>
              <a:t>간격으로 </a:t>
            </a:r>
            <a:r>
              <a:rPr lang="en-US" altLang="ko-KR" sz="1328" b="1" dirty="0">
                <a:latin typeface="+mn-ea"/>
                <a:ea typeface="+mn-ea"/>
              </a:rPr>
              <a:t>3</a:t>
            </a:r>
            <a:r>
              <a:rPr lang="ko-KR" altLang="en-US" sz="1328" b="1" dirty="0">
                <a:latin typeface="+mn-ea"/>
                <a:ea typeface="+mn-ea"/>
              </a:rPr>
              <a:t>번 깜박이게 하라</a:t>
            </a:r>
            <a:r>
              <a:rPr lang="en-US" altLang="ko-KR" sz="1328" b="1" dirty="0">
                <a:latin typeface="+mn-ea"/>
                <a:ea typeface="+mn-ea"/>
              </a:rPr>
              <a:t>.</a:t>
            </a:r>
          </a:p>
        </p:txBody>
      </p:sp>
      <p:cxnSp>
        <p:nvCxnSpPr>
          <p:cNvPr id="141" name="직선 연결선 140">
            <a:extLst>
              <a:ext uri="{FF2B5EF4-FFF2-40B4-BE49-F238E27FC236}">
                <a16:creationId xmlns:a16="http://schemas.microsoft.com/office/drawing/2014/main" id="{8F0F942F-1017-4733-8129-70000958D89F}"/>
              </a:ext>
            </a:extLst>
          </p:cNvPr>
          <p:cNvCxnSpPr>
            <a:endCxn id="213" idx="1"/>
          </p:cNvCxnSpPr>
          <p:nvPr/>
        </p:nvCxnSpPr>
        <p:spPr bwMode="auto">
          <a:xfrm>
            <a:off x="4436686" y="2783365"/>
            <a:ext cx="3467" cy="1716354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sp>
        <p:nvSpPr>
          <p:cNvPr id="142" name="TextBox 141">
            <a:extLst>
              <a:ext uri="{FF2B5EF4-FFF2-40B4-BE49-F238E27FC236}">
                <a16:creationId xmlns:a16="http://schemas.microsoft.com/office/drawing/2014/main" id="{12844AB6-1572-4906-B69B-53F4C64ED80C}"/>
              </a:ext>
            </a:extLst>
          </p:cNvPr>
          <p:cNvSpPr txBox="1"/>
          <p:nvPr/>
        </p:nvSpPr>
        <p:spPr>
          <a:xfrm>
            <a:off x="927372" y="3680452"/>
            <a:ext cx="1398633" cy="501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328" b="1">
                <a:latin typeface="+mn-ea"/>
              </a:rPr>
              <a:t>LED2</a:t>
            </a:r>
            <a:endParaRPr kumimoji="1" lang="en-US" altLang="ko-KR" sz="1328" b="1" dirty="0">
              <a:latin typeface="+mn-ea"/>
            </a:endParaRPr>
          </a:p>
          <a:p>
            <a:pPr algn="ctr"/>
            <a:r>
              <a:rPr kumimoji="1" lang="ko-KR" altLang="en-US" sz="1328" b="1" dirty="0">
                <a:latin typeface="+mn-ea"/>
              </a:rPr>
              <a:t>동작</a:t>
            </a:r>
            <a:r>
              <a:rPr kumimoji="1" lang="en-US" altLang="ko-KR" sz="1328" b="1" dirty="0">
                <a:latin typeface="+mn-ea"/>
              </a:rPr>
              <a:t>(</a:t>
            </a:r>
            <a:r>
              <a:rPr kumimoji="1" lang="en-US" altLang="ko-KR" sz="1328" b="1" dirty="0" err="1">
                <a:latin typeface="+mn-ea"/>
              </a:rPr>
              <a:t>msec</a:t>
            </a:r>
            <a:r>
              <a:rPr kumimoji="1" lang="en-US" altLang="ko-KR" sz="1328" b="1" dirty="0">
                <a:latin typeface="+mn-ea"/>
              </a:rPr>
              <a:t>)</a:t>
            </a:r>
            <a:endParaRPr kumimoji="1" lang="ko-KR" altLang="en-US" sz="1328" b="1" dirty="0">
              <a:latin typeface="+mn-ea"/>
            </a:endParaRPr>
          </a:p>
        </p:txBody>
      </p:sp>
      <p:sp>
        <p:nvSpPr>
          <p:cNvPr id="143" name="TextBox 4">
            <a:extLst>
              <a:ext uri="{FF2B5EF4-FFF2-40B4-BE49-F238E27FC236}">
                <a16:creationId xmlns:a16="http://schemas.microsoft.com/office/drawing/2014/main" id="{8F0DF9AF-DA99-47DB-9FD8-F569B335A0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9377" y="1873291"/>
            <a:ext cx="7719058" cy="736797"/>
          </a:xfrm>
          <a:prstGeom prst="roundRect">
            <a:avLst/>
          </a:prstGeom>
          <a:noFill/>
          <a:ln w="19050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9pPr>
          </a:lstStyle>
          <a:p>
            <a:pPr marL="429273" indent="-325344" eaLnBrk="1" hangingPunct="1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ko-KR" altLang="en-US" sz="1328" b="1" dirty="0">
                <a:latin typeface="+mn-ea"/>
                <a:ea typeface="+mn-ea"/>
              </a:rPr>
              <a:t>첫 </a:t>
            </a:r>
            <a:r>
              <a:rPr lang="ko-KR" altLang="en-US" sz="1328" b="1">
                <a:latin typeface="+mn-ea"/>
                <a:ea typeface="+mn-ea"/>
              </a:rPr>
              <a:t>번째 </a:t>
            </a:r>
            <a:r>
              <a:rPr lang="en-US" altLang="ko-KR" sz="1328" b="1">
                <a:latin typeface="+mn-ea"/>
                <a:ea typeface="+mn-ea"/>
              </a:rPr>
              <a:t>SW1</a:t>
            </a:r>
            <a:r>
              <a:rPr lang="ko-KR" altLang="en-US" sz="1328" b="1">
                <a:latin typeface="+mn-ea"/>
                <a:ea typeface="+mn-ea"/>
              </a:rPr>
              <a:t>을 </a:t>
            </a:r>
            <a:r>
              <a:rPr lang="ko-KR" altLang="en-US" sz="1328" b="1" dirty="0">
                <a:latin typeface="+mn-ea"/>
                <a:ea typeface="+mn-ea"/>
              </a:rPr>
              <a:t>누르고 </a:t>
            </a:r>
            <a:r>
              <a:rPr lang="ko-KR" altLang="en-US" sz="1328" b="1">
                <a:latin typeface="+mn-ea"/>
                <a:ea typeface="+mn-ea"/>
              </a:rPr>
              <a:t>나면 </a:t>
            </a:r>
            <a:r>
              <a:rPr lang="en-US" altLang="ko-KR" sz="1328" b="1">
                <a:latin typeface="+mn-ea"/>
                <a:ea typeface="+mn-ea"/>
              </a:rPr>
              <a:t>LED1</a:t>
            </a:r>
            <a:r>
              <a:rPr lang="ko-KR" altLang="en-US" sz="1328" b="1">
                <a:latin typeface="+mn-ea"/>
                <a:ea typeface="+mn-ea"/>
              </a:rPr>
              <a:t>과 </a:t>
            </a:r>
            <a:r>
              <a:rPr lang="en-US" altLang="ko-KR" sz="1328" b="1">
                <a:latin typeface="+mn-ea"/>
                <a:ea typeface="+mn-ea"/>
              </a:rPr>
              <a:t>LED2</a:t>
            </a:r>
            <a:r>
              <a:rPr lang="ko-KR" altLang="en-US" sz="1328" b="1">
                <a:latin typeface="+mn-ea"/>
                <a:ea typeface="+mn-ea"/>
              </a:rPr>
              <a:t>가 </a:t>
            </a:r>
            <a:r>
              <a:rPr lang="ko-KR" altLang="en-US" sz="1328" b="1" dirty="0">
                <a:latin typeface="+mn-ea"/>
                <a:ea typeface="+mn-ea"/>
              </a:rPr>
              <a:t>아래와 같이 깜박이게 하라</a:t>
            </a:r>
            <a:r>
              <a:rPr lang="en-US" altLang="ko-KR" sz="1328" b="1">
                <a:latin typeface="+mn-ea"/>
                <a:ea typeface="+mn-ea"/>
              </a:rPr>
              <a:t>. SW</a:t>
            </a:r>
            <a:r>
              <a:rPr lang="ko-KR" altLang="en-US" sz="1328" b="1">
                <a:latin typeface="+mn-ea"/>
                <a:ea typeface="+mn-ea"/>
              </a:rPr>
              <a:t>을 </a:t>
            </a:r>
            <a:r>
              <a:rPr lang="ko-KR" altLang="en-US" sz="1328" b="1" dirty="0">
                <a:latin typeface="+mn-ea"/>
                <a:ea typeface="+mn-ea"/>
              </a:rPr>
              <a:t>누르지 않은 상태에서는 </a:t>
            </a:r>
            <a:r>
              <a:rPr lang="en-US" altLang="ko-KR" sz="1328" b="1" dirty="0">
                <a:latin typeface="+mn-ea"/>
                <a:ea typeface="+mn-ea"/>
              </a:rPr>
              <a:t>LED</a:t>
            </a:r>
            <a:r>
              <a:rPr lang="ko-KR" altLang="en-US" sz="1328" b="1" dirty="0">
                <a:latin typeface="+mn-ea"/>
                <a:ea typeface="+mn-ea"/>
              </a:rPr>
              <a:t>가 꺼지도록 한다</a:t>
            </a:r>
            <a:r>
              <a:rPr lang="en-US" altLang="ko-KR" sz="1328" b="1" dirty="0">
                <a:latin typeface="+mn-ea"/>
                <a:ea typeface="+mn-ea"/>
              </a:rPr>
              <a:t>.</a:t>
            </a:r>
          </a:p>
        </p:txBody>
      </p:sp>
      <p:grpSp>
        <p:nvGrpSpPr>
          <p:cNvPr id="144" name="그룹 143">
            <a:extLst>
              <a:ext uri="{FF2B5EF4-FFF2-40B4-BE49-F238E27FC236}">
                <a16:creationId xmlns:a16="http://schemas.microsoft.com/office/drawing/2014/main" id="{8F73CEB0-0AEB-4130-8242-DDE8B5553D5F}"/>
              </a:ext>
            </a:extLst>
          </p:cNvPr>
          <p:cNvGrpSpPr/>
          <p:nvPr/>
        </p:nvGrpSpPr>
        <p:grpSpPr>
          <a:xfrm>
            <a:off x="2978410" y="3023591"/>
            <a:ext cx="776827" cy="507299"/>
            <a:chOff x="1454970" y="3296022"/>
            <a:chExt cx="1634704" cy="534696"/>
          </a:xfrm>
        </p:grpSpPr>
        <p:cxnSp>
          <p:nvCxnSpPr>
            <p:cNvPr id="145" name="꺾인 연결선 160">
              <a:extLst>
                <a:ext uri="{FF2B5EF4-FFF2-40B4-BE49-F238E27FC236}">
                  <a16:creationId xmlns:a16="http://schemas.microsoft.com/office/drawing/2014/main" id="{08198019-6D32-4EDE-976D-7072FDDD769A}"/>
                </a:ext>
              </a:extLst>
            </p:cNvPr>
            <p:cNvCxnSpPr/>
            <p:nvPr/>
          </p:nvCxnSpPr>
          <p:spPr bwMode="auto">
            <a:xfrm flipV="1">
              <a:off x="1454970" y="3296022"/>
              <a:ext cx="914092" cy="534696"/>
            </a:xfrm>
            <a:prstGeom prst="bentConnector3">
              <a:avLst>
                <a:gd name="adj1" fmla="val 21518"/>
              </a:avLst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46" name="꺾인 연결선 161">
              <a:extLst>
                <a:ext uri="{FF2B5EF4-FFF2-40B4-BE49-F238E27FC236}">
                  <a16:creationId xmlns:a16="http://schemas.microsoft.com/office/drawing/2014/main" id="{998CE1D9-F767-4D05-B267-90EFCB67D21C}"/>
                </a:ext>
              </a:extLst>
            </p:cNvPr>
            <p:cNvCxnSpPr/>
            <p:nvPr/>
          </p:nvCxnSpPr>
          <p:spPr bwMode="auto">
            <a:xfrm>
              <a:off x="1946797" y="3296022"/>
              <a:ext cx="1142877" cy="525087"/>
            </a:xfrm>
            <a:prstGeom prst="bentConnector3">
              <a:avLst>
                <a:gd name="adj1" fmla="val 41110"/>
              </a:avLst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147" name="그룹 146">
            <a:extLst>
              <a:ext uri="{FF2B5EF4-FFF2-40B4-BE49-F238E27FC236}">
                <a16:creationId xmlns:a16="http://schemas.microsoft.com/office/drawing/2014/main" id="{C762DE14-D2C9-4707-9AE4-429635CF6B0A}"/>
              </a:ext>
            </a:extLst>
          </p:cNvPr>
          <p:cNvGrpSpPr/>
          <p:nvPr/>
        </p:nvGrpSpPr>
        <p:grpSpPr>
          <a:xfrm>
            <a:off x="3659861" y="3015594"/>
            <a:ext cx="776827" cy="507299"/>
            <a:chOff x="1454970" y="3296022"/>
            <a:chExt cx="1634704" cy="534696"/>
          </a:xfrm>
        </p:grpSpPr>
        <p:cxnSp>
          <p:nvCxnSpPr>
            <p:cNvPr id="148" name="꺾인 연결선 163">
              <a:extLst>
                <a:ext uri="{FF2B5EF4-FFF2-40B4-BE49-F238E27FC236}">
                  <a16:creationId xmlns:a16="http://schemas.microsoft.com/office/drawing/2014/main" id="{18CB92D6-4FBA-4735-8B9D-5371B6AAF7B1}"/>
                </a:ext>
              </a:extLst>
            </p:cNvPr>
            <p:cNvCxnSpPr/>
            <p:nvPr/>
          </p:nvCxnSpPr>
          <p:spPr bwMode="auto">
            <a:xfrm flipV="1">
              <a:off x="1454970" y="3296022"/>
              <a:ext cx="914092" cy="534696"/>
            </a:xfrm>
            <a:prstGeom prst="bentConnector3">
              <a:avLst>
                <a:gd name="adj1" fmla="val 21518"/>
              </a:avLst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49" name="꺾인 연결선 164">
              <a:extLst>
                <a:ext uri="{FF2B5EF4-FFF2-40B4-BE49-F238E27FC236}">
                  <a16:creationId xmlns:a16="http://schemas.microsoft.com/office/drawing/2014/main" id="{E4F85310-842B-4FB7-924A-1D2674E31CDC}"/>
                </a:ext>
              </a:extLst>
            </p:cNvPr>
            <p:cNvCxnSpPr/>
            <p:nvPr/>
          </p:nvCxnSpPr>
          <p:spPr bwMode="auto">
            <a:xfrm>
              <a:off x="1946797" y="3296022"/>
              <a:ext cx="1142877" cy="525087"/>
            </a:xfrm>
            <a:prstGeom prst="bentConnector3">
              <a:avLst>
                <a:gd name="adj1" fmla="val 41110"/>
              </a:avLst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cxnSp>
        <p:nvCxnSpPr>
          <p:cNvPr id="150" name="꺾인 연결선 169">
            <a:extLst>
              <a:ext uri="{FF2B5EF4-FFF2-40B4-BE49-F238E27FC236}">
                <a16:creationId xmlns:a16="http://schemas.microsoft.com/office/drawing/2014/main" id="{437E2167-11A4-4F81-A973-0CC683EF37EB}"/>
              </a:ext>
            </a:extLst>
          </p:cNvPr>
          <p:cNvCxnSpPr/>
          <p:nvPr/>
        </p:nvCxnSpPr>
        <p:spPr bwMode="auto">
          <a:xfrm flipV="1">
            <a:off x="5342049" y="3721155"/>
            <a:ext cx="195202" cy="507299"/>
          </a:xfrm>
          <a:prstGeom prst="bentConnector3">
            <a:avLst>
              <a:gd name="adj1" fmla="val 16888"/>
            </a:avLst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1" name="꺾인 연결선 170">
            <a:extLst>
              <a:ext uri="{FF2B5EF4-FFF2-40B4-BE49-F238E27FC236}">
                <a16:creationId xmlns:a16="http://schemas.microsoft.com/office/drawing/2014/main" id="{1E6D169C-DF03-4B80-B5D6-0C0DA39AB609}"/>
              </a:ext>
            </a:extLst>
          </p:cNvPr>
          <p:cNvCxnSpPr/>
          <p:nvPr/>
        </p:nvCxnSpPr>
        <p:spPr bwMode="auto">
          <a:xfrm>
            <a:off x="5447078" y="3721155"/>
            <a:ext cx="244058" cy="498182"/>
          </a:xfrm>
          <a:prstGeom prst="bentConnector3">
            <a:avLst>
              <a:gd name="adj1" fmla="val 38333"/>
            </a:avLst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152" name="그룹 151">
            <a:extLst>
              <a:ext uri="{FF2B5EF4-FFF2-40B4-BE49-F238E27FC236}">
                <a16:creationId xmlns:a16="http://schemas.microsoft.com/office/drawing/2014/main" id="{576A3868-E9C8-41D6-86D5-ADFBF7312697}"/>
              </a:ext>
            </a:extLst>
          </p:cNvPr>
          <p:cNvGrpSpPr/>
          <p:nvPr/>
        </p:nvGrpSpPr>
        <p:grpSpPr>
          <a:xfrm>
            <a:off x="4923426" y="3730271"/>
            <a:ext cx="423349" cy="507299"/>
            <a:chOff x="1454970" y="3296022"/>
            <a:chExt cx="1634704" cy="534696"/>
          </a:xfrm>
        </p:grpSpPr>
        <p:cxnSp>
          <p:nvCxnSpPr>
            <p:cNvPr id="153" name="꺾인 연결선 172">
              <a:extLst>
                <a:ext uri="{FF2B5EF4-FFF2-40B4-BE49-F238E27FC236}">
                  <a16:creationId xmlns:a16="http://schemas.microsoft.com/office/drawing/2014/main" id="{6FE3A690-B4F4-4CEA-846E-D426116E7002}"/>
                </a:ext>
              </a:extLst>
            </p:cNvPr>
            <p:cNvCxnSpPr/>
            <p:nvPr/>
          </p:nvCxnSpPr>
          <p:spPr bwMode="auto">
            <a:xfrm flipV="1">
              <a:off x="1454970" y="3296022"/>
              <a:ext cx="914092" cy="534696"/>
            </a:xfrm>
            <a:prstGeom prst="bentConnector3">
              <a:avLst>
                <a:gd name="adj1" fmla="val 21518"/>
              </a:avLst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54" name="꺾인 연결선 173">
              <a:extLst>
                <a:ext uri="{FF2B5EF4-FFF2-40B4-BE49-F238E27FC236}">
                  <a16:creationId xmlns:a16="http://schemas.microsoft.com/office/drawing/2014/main" id="{C4CE7FB8-0DEC-4779-A176-CDB4EE10D9ED}"/>
                </a:ext>
              </a:extLst>
            </p:cNvPr>
            <p:cNvCxnSpPr/>
            <p:nvPr/>
          </p:nvCxnSpPr>
          <p:spPr bwMode="auto">
            <a:xfrm>
              <a:off x="1946797" y="3296022"/>
              <a:ext cx="1142877" cy="525087"/>
            </a:xfrm>
            <a:prstGeom prst="bentConnector3">
              <a:avLst>
                <a:gd name="adj1" fmla="val 41110"/>
              </a:avLst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cxnSp>
        <p:nvCxnSpPr>
          <p:cNvPr id="155" name="꺾인 연결선 178">
            <a:extLst>
              <a:ext uri="{FF2B5EF4-FFF2-40B4-BE49-F238E27FC236}">
                <a16:creationId xmlns:a16="http://schemas.microsoft.com/office/drawing/2014/main" id="{D7B1466E-DC41-4B49-8365-4685F2DCF19C}"/>
              </a:ext>
            </a:extLst>
          </p:cNvPr>
          <p:cNvCxnSpPr/>
          <p:nvPr/>
        </p:nvCxnSpPr>
        <p:spPr bwMode="auto">
          <a:xfrm flipV="1">
            <a:off x="5677560" y="3712038"/>
            <a:ext cx="181099" cy="507299"/>
          </a:xfrm>
          <a:prstGeom prst="bentConnector3">
            <a:avLst>
              <a:gd name="adj1" fmla="val 19023"/>
            </a:avLst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6" name="꺾인 연결선 179">
            <a:extLst>
              <a:ext uri="{FF2B5EF4-FFF2-40B4-BE49-F238E27FC236}">
                <a16:creationId xmlns:a16="http://schemas.microsoft.com/office/drawing/2014/main" id="{AD8DC723-2882-4C37-98D2-75F1FD5E4B2F}"/>
              </a:ext>
            </a:extLst>
          </p:cNvPr>
          <p:cNvCxnSpPr/>
          <p:nvPr/>
        </p:nvCxnSpPr>
        <p:spPr bwMode="auto">
          <a:xfrm>
            <a:off x="5775000" y="3712039"/>
            <a:ext cx="226426" cy="498182"/>
          </a:xfrm>
          <a:prstGeom prst="bentConnector3">
            <a:avLst>
              <a:gd name="adj1" fmla="val 41110"/>
            </a:avLst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57" name="TextBox 156">
            <a:extLst>
              <a:ext uri="{FF2B5EF4-FFF2-40B4-BE49-F238E27FC236}">
                <a16:creationId xmlns:a16="http://schemas.microsoft.com/office/drawing/2014/main" id="{82B05691-FC00-4C6D-9174-84B846779D70}"/>
              </a:ext>
            </a:extLst>
          </p:cNvPr>
          <p:cNvSpPr txBox="1"/>
          <p:nvPr/>
        </p:nvSpPr>
        <p:spPr>
          <a:xfrm>
            <a:off x="2736725" y="3040017"/>
            <a:ext cx="375335" cy="209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59" dirty="0"/>
              <a:t>500</a:t>
            </a:r>
            <a:endParaRPr lang="ko-KR" altLang="en-US" sz="759" dirty="0"/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B940116F-4238-4A43-A67A-D4E0FF9F5DD1}"/>
              </a:ext>
            </a:extLst>
          </p:cNvPr>
          <p:cNvSpPr txBox="1"/>
          <p:nvPr/>
        </p:nvSpPr>
        <p:spPr>
          <a:xfrm>
            <a:off x="3068627" y="3033899"/>
            <a:ext cx="375335" cy="209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59" dirty="0"/>
              <a:t>500</a:t>
            </a:r>
            <a:endParaRPr lang="ko-KR" altLang="en-US" sz="759" dirty="0"/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104CB8AF-A944-4910-9E73-6ADFE524BA40}"/>
              </a:ext>
            </a:extLst>
          </p:cNvPr>
          <p:cNvSpPr txBox="1"/>
          <p:nvPr/>
        </p:nvSpPr>
        <p:spPr>
          <a:xfrm>
            <a:off x="3400528" y="3027781"/>
            <a:ext cx="375335" cy="209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59" dirty="0"/>
              <a:t>500</a:t>
            </a:r>
            <a:endParaRPr lang="ko-KR" altLang="en-US" sz="759" dirty="0"/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C66DCE40-41E5-443A-85FE-C0260092B275}"/>
              </a:ext>
            </a:extLst>
          </p:cNvPr>
          <p:cNvSpPr txBox="1"/>
          <p:nvPr/>
        </p:nvSpPr>
        <p:spPr>
          <a:xfrm>
            <a:off x="3732429" y="3021664"/>
            <a:ext cx="375335" cy="209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59" dirty="0"/>
              <a:t>500</a:t>
            </a:r>
            <a:endParaRPr lang="ko-KR" altLang="en-US" sz="759" dirty="0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84260185-F5A7-4A48-A01A-9AF9F3B5D0EB}"/>
              </a:ext>
            </a:extLst>
          </p:cNvPr>
          <p:cNvSpPr txBox="1"/>
          <p:nvPr/>
        </p:nvSpPr>
        <p:spPr>
          <a:xfrm>
            <a:off x="4100003" y="3015546"/>
            <a:ext cx="375335" cy="209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59" dirty="0"/>
              <a:t>500</a:t>
            </a:r>
            <a:endParaRPr lang="ko-KR" altLang="en-US" sz="759" dirty="0"/>
          </a:p>
        </p:txBody>
      </p:sp>
      <p:grpSp>
        <p:nvGrpSpPr>
          <p:cNvPr id="162" name="그룹 161">
            <a:extLst>
              <a:ext uri="{FF2B5EF4-FFF2-40B4-BE49-F238E27FC236}">
                <a16:creationId xmlns:a16="http://schemas.microsoft.com/office/drawing/2014/main" id="{EE7C38DF-59E7-4E1D-AC0F-100E527B5133}"/>
              </a:ext>
            </a:extLst>
          </p:cNvPr>
          <p:cNvGrpSpPr/>
          <p:nvPr/>
        </p:nvGrpSpPr>
        <p:grpSpPr>
          <a:xfrm>
            <a:off x="4375465" y="3738288"/>
            <a:ext cx="576651" cy="507299"/>
            <a:chOff x="1454970" y="3296022"/>
            <a:chExt cx="1634704" cy="534696"/>
          </a:xfrm>
        </p:grpSpPr>
        <p:cxnSp>
          <p:nvCxnSpPr>
            <p:cNvPr id="163" name="꺾인 연결선 189">
              <a:extLst>
                <a:ext uri="{FF2B5EF4-FFF2-40B4-BE49-F238E27FC236}">
                  <a16:creationId xmlns:a16="http://schemas.microsoft.com/office/drawing/2014/main" id="{80452606-337B-4CDB-B2EE-6F0F3F5E0490}"/>
                </a:ext>
              </a:extLst>
            </p:cNvPr>
            <p:cNvCxnSpPr/>
            <p:nvPr/>
          </p:nvCxnSpPr>
          <p:spPr bwMode="auto">
            <a:xfrm flipV="1">
              <a:off x="1454970" y="3296022"/>
              <a:ext cx="914092" cy="534696"/>
            </a:xfrm>
            <a:prstGeom prst="bentConnector3">
              <a:avLst>
                <a:gd name="adj1" fmla="val 21518"/>
              </a:avLst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64" name="꺾인 연결선 190">
              <a:extLst>
                <a:ext uri="{FF2B5EF4-FFF2-40B4-BE49-F238E27FC236}">
                  <a16:creationId xmlns:a16="http://schemas.microsoft.com/office/drawing/2014/main" id="{E880FA75-9FEC-4E53-9E39-1053DBA212D3}"/>
                </a:ext>
              </a:extLst>
            </p:cNvPr>
            <p:cNvCxnSpPr/>
            <p:nvPr/>
          </p:nvCxnSpPr>
          <p:spPr bwMode="auto">
            <a:xfrm>
              <a:off x="1946797" y="3296022"/>
              <a:ext cx="1142877" cy="525087"/>
            </a:xfrm>
            <a:prstGeom prst="bentConnector3">
              <a:avLst>
                <a:gd name="adj1" fmla="val 41110"/>
              </a:avLst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165" name="TextBox 164">
            <a:extLst>
              <a:ext uri="{FF2B5EF4-FFF2-40B4-BE49-F238E27FC236}">
                <a16:creationId xmlns:a16="http://schemas.microsoft.com/office/drawing/2014/main" id="{C20E41D4-9F09-4F0A-8680-77BEE37941F7}"/>
              </a:ext>
            </a:extLst>
          </p:cNvPr>
          <p:cNvSpPr txBox="1"/>
          <p:nvPr/>
        </p:nvSpPr>
        <p:spPr>
          <a:xfrm>
            <a:off x="4410387" y="3736089"/>
            <a:ext cx="383291" cy="209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59" dirty="0"/>
              <a:t>200</a:t>
            </a:r>
            <a:endParaRPr lang="ko-KR" altLang="en-US" sz="759" dirty="0"/>
          </a:p>
        </p:txBody>
      </p:sp>
      <p:cxnSp>
        <p:nvCxnSpPr>
          <p:cNvPr id="166" name="꺾인 연결선 193">
            <a:extLst>
              <a:ext uri="{FF2B5EF4-FFF2-40B4-BE49-F238E27FC236}">
                <a16:creationId xmlns:a16="http://schemas.microsoft.com/office/drawing/2014/main" id="{14BD6C47-F0B3-43C4-83C7-96ED7D24133C}"/>
              </a:ext>
            </a:extLst>
          </p:cNvPr>
          <p:cNvCxnSpPr/>
          <p:nvPr/>
        </p:nvCxnSpPr>
        <p:spPr bwMode="auto">
          <a:xfrm flipH="1" flipV="1">
            <a:off x="4729978" y="3015594"/>
            <a:ext cx="390580" cy="507299"/>
          </a:xfrm>
          <a:prstGeom prst="bentConnector3">
            <a:avLst>
              <a:gd name="adj1" fmla="val 35979"/>
            </a:avLst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7" name="꺾인 연결선 194">
            <a:extLst>
              <a:ext uri="{FF2B5EF4-FFF2-40B4-BE49-F238E27FC236}">
                <a16:creationId xmlns:a16="http://schemas.microsoft.com/office/drawing/2014/main" id="{94B514D3-153F-4DBA-8AC6-5BB9B3E4CD85}"/>
              </a:ext>
            </a:extLst>
          </p:cNvPr>
          <p:cNvCxnSpPr/>
          <p:nvPr/>
        </p:nvCxnSpPr>
        <p:spPr bwMode="auto">
          <a:xfrm flipH="1">
            <a:off x="4422799" y="3016762"/>
            <a:ext cx="488337" cy="498182"/>
          </a:xfrm>
          <a:prstGeom prst="bentConnector3">
            <a:avLst>
              <a:gd name="adj1" fmla="val 41110"/>
            </a:avLst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68" name="TextBox 167">
            <a:extLst>
              <a:ext uri="{FF2B5EF4-FFF2-40B4-BE49-F238E27FC236}">
                <a16:creationId xmlns:a16="http://schemas.microsoft.com/office/drawing/2014/main" id="{BAEA8F8A-DC94-4354-B412-CACB7C651BA2}"/>
              </a:ext>
            </a:extLst>
          </p:cNvPr>
          <p:cNvSpPr txBox="1"/>
          <p:nvPr/>
        </p:nvSpPr>
        <p:spPr>
          <a:xfrm>
            <a:off x="4680411" y="3015034"/>
            <a:ext cx="383291" cy="209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59" dirty="0"/>
              <a:t>200</a:t>
            </a:r>
            <a:endParaRPr lang="ko-KR" altLang="en-US" sz="759" dirty="0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2BF5251D-00EA-401A-83B2-3B81EEA3E21B}"/>
              </a:ext>
            </a:extLst>
          </p:cNvPr>
          <p:cNvSpPr txBox="1"/>
          <p:nvPr/>
        </p:nvSpPr>
        <p:spPr>
          <a:xfrm>
            <a:off x="4908396" y="3732907"/>
            <a:ext cx="383291" cy="209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59" dirty="0"/>
              <a:t>190</a:t>
            </a:r>
            <a:endParaRPr lang="ko-KR" altLang="en-US" sz="759" dirty="0"/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E04152A7-95FB-4906-B69F-6EBD7E1E6593}"/>
              </a:ext>
            </a:extLst>
          </p:cNvPr>
          <p:cNvSpPr txBox="1"/>
          <p:nvPr/>
        </p:nvSpPr>
        <p:spPr>
          <a:xfrm>
            <a:off x="5108570" y="3006442"/>
            <a:ext cx="383291" cy="209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59" dirty="0"/>
              <a:t>190</a:t>
            </a:r>
            <a:endParaRPr lang="ko-KR" altLang="en-US" sz="759" dirty="0"/>
          </a:p>
        </p:txBody>
      </p:sp>
      <p:cxnSp>
        <p:nvCxnSpPr>
          <p:cNvPr id="171" name="꺾인 연결선 200">
            <a:extLst>
              <a:ext uri="{FF2B5EF4-FFF2-40B4-BE49-F238E27FC236}">
                <a16:creationId xmlns:a16="http://schemas.microsoft.com/office/drawing/2014/main" id="{426A88AE-04B7-478A-8248-9A57A0BAE3DB}"/>
              </a:ext>
            </a:extLst>
          </p:cNvPr>
          <p:cNvCxnSpPr/>
          <p:nvPr/>
        </p:nvCxnSpPr>
        <p:spPr bwMode="auto">
          <a:xfrm flipV="1">
            <a:off x="5120557" y="3015718"/>
            <a:ext cx="233006" cy="507299"/>
          </a:xfrm>
          <a:prstGeom prst="bentConnector3">
            <a:avLst>
              <a:gd name="adj1" fmla="val 21518"/>
            </a:avLst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72" name="꺾인 연결선 201">
            <a:extLst>
              <a:ext uri="{FF2B5EF4-FFF2-40B4-BE49-F238E27FC236}">
                <a16:creationId xmlns:a16="http://schemas.microsoft.com/office/drawing/2014/main" id="{375E7AA1-126D-4AF5-974B-9B661DE0F940}"/>
              </a:ext>
            </a:extLst>
          </p:cNvPr>
          <p:cNvCxnSpPr/>
          <p:nvPr/>
        </p:nvCxnSpPr>
        <p:spPr bwMode="auto">
          <a:xfrm>
            <a:off x="5245926" y="3016762"/>
            <a:ext cx="291325" cy="498182"/>
          </a:xfrm>
          <a:prstGeom prst="bentConnector3">
            <a:avLst>
              <a:gd name="adj1" fmla="val 43711"/>
            </a:avLst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73" name="직선 연결선 172">
            <a:extLst>
              <a:ext uri="{FF2B5EF4-FFF2-40B4-BE49-F238E27FC236}">
                <a16:creationId xmlns:a16="http://schemas.microsoft.com/office/drawing/2014/main" id="{D0FDAF7C-BBE4-4B78-A4BB-FED47D0BCFBF}"/>
              </a:ext>
            </a:extLst>
          </p:cNvPr>
          <p:cNvCxnSpPr/>
          <p:nvPr/>
        </p:nvCxnSpPr>
        <p:spPr bwMode="auto">
          <a:xfrm>
            <a:off x="4981410" y="2872050"/>
            <a:ext cx="0" cy="1470607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rgbClr val="0000FF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74" name="직선 연결선 173">
            <a:extLst>
              <a:ext uri="{FF2B5EF4-FFF2-40B4-BE49-F238E27FC236}">
                <a16:creationId xmlns:a16="http://schemas.microsoft.com/office/drawing/2014/main" id="{A6BE45CE-DA4D-4FCE-9E72-2673081EC49F}"/>
              </a:ext>
            </a:extLst>
          </p:cNvPr>
          <p:cNvCxnSpPr/>
          <p:nvPr/>
        </p:nvCxnSpPr>
        <p:spPr bwMode="auto">
          <a:xfrm>
            <a:off x="5370759" y="2868330"/>
            <a:ext cx="0" cy="1470607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rgbClr val="0000FF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75" name="꺾인 연결선 93">
            <a:extLst>
              <a:ext uri="{FF2B5EF4-FFF2-40B4-BE49-F238E27FC236}">
                <a16:creationId xmlns:a16="http://schemas.microsoft.com/office/drawing/2014/main" id="{C19ADC29-AB02-481B-934F-D2E15D7E4754}"/>
              </a:ext>
            </a:extLst>
          </p:cNvPr>
          <p:cNvCxnSpPr/>
          <p:nvPr/>
        </p:nvCxnSpPr>
        <p:spPr bwMode="auto">
          <a:xfrm flipV="1">
            <a:off x="5513035" y="3006478"/>
            <a:ext cx="183319" cy="507299"/>
          </a:xfrm>
          <a:prstGeom prst="bentConnector3">
            <a:avLst>
              <a:gd name="adj1" fmla="val 16588"/>
            </a:avLst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76" name="TextBox 175">
            <a:extLst>
              <a:ext uri="{FF2B5EF4-FFF2-40B4-BE49-F238E27FC236}">
                <a16:creationId xmlns:a16="http://schemas.microsoft.com/office/drawing/2014/main" id="{1916B388-CE84-48DC-A9E3-CF1E5887DF20}"/>
              </a:ext>
            </a:extLst>
          </p:cNvPr>
          <p:cNvSpPr txBox="1"/>
          <p:nvPr/>
        </p:nvSpPr>
        <p:spPr>
          <a:xfrm>
            <a:off x="5298658" y="3736090"/>
            <a:ext cx="383291" cy="194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4" dirty="0"/>
              <a:t>180</a:t>
            </a:r>
            <a:endParaRPr lang="ko-KR" altLang="en-US" sz="664" dirty="0"/>
          </a:p>
        </p:txBody>
      </p:sp>
      <p:cxnSp>
        <p:nvCxnSpPr>
          <p:cNvPr id="177" name="직선 연결선 176">
            <a:extLst>
              <a:ext uri="{FF2B5EF4-FFF2-40B4-BE49-F238E27FC236}">
                <a16:creationId xmlns:a16="http://schemas.microsoft.com/office/drawing/2014/main" id="{E8AF3DD8-C87B-4A7C-884C-316E82C91CE0}"/>
              </a:ext>
            </a:extLst>
          </p:cNvPr>
          <p:cNvCxnSpPr/>
          <p:nvPr/>
        </p:nvCxnSpPr>
        <p:spPr bwMode="auto">
          <a:xfrm>
            <a:off x="5707792" y="2868330"/>
            <a:ext cx="0" cy="1470607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rgbClr val="0000FF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sp>
        <p:nvSpPr>
          <p:cNvPr id="178" name="TextBox 177">
            <a:extLst>
              <a:ext uri="{FF2B5EF4-FFF2-40B4-BE49-F238E27FC236}">
                <a16:creationId xmlns:a16="http://schemas.microsoft.com/office/drawing/2014/main" id="{DF8CA428-2BEC-41F8-AFF4-E60A25E3C151}"/>
              </a:ext>
            </a:extLst>
          </p:cNvPr>
          <p:cNvSpPr txBox="1"/>
          <p:nvPr/>
        </p:nvSpPr>
        <p:spPr>
          <a:xfrm>
            <a:off x="5464675" y="3008769"/>
            <a:ext cx="383291" cy="194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4" dirty="0"/>
              <a:t>180</a:t>
            </a:r>
            <a:endParaRPr lang="ko-KR" altLang="en-US" sz="664" dirty="0"/>
          </a:p>
        </p:txBody>
      </p:sp>
      <p:grpSp>
        <p:nvGrpSpPr>
          <p:cNvPr id="179" name="그룹 178">
            <a:extLst>
              <a:ext uri="{FF2B5EF4-FFF2-40B4-BE49-F238E27FC236}">
                <a16:creationId xmlns:a16="http://schemas.microsoft.com/office/drawing/2014/main" id="{F61A25BF-54FC-47D7-A3BE-13568A1CE179}"/>
              </a:ext>
            </a:extLst>
          </p:cNvPr>
          <p:cNvGrpSpPr/>
          <p:nvPr/>
        </p:nvGrpSpPr>
        <p:grpSpPr>
          <a:xfrm>
            <a:off x="5616820" y="2998163"/>
            <a:ext cx="532336" cy="523610"/>
            <a:chOff x="5092133" y="3079670"/>
            <a:chExt cx="561086" cy="534696"/>
          </a:xfrm>
        </p:grpSpPr>
        <p:cxnSp>
          <p:nvCxnSpPr>
            <p:cNvPr id="180" name="꺾인 연결선 100">
              <a:extLst>
                <a:ext uri="{FF2B5EF4-FFF2-40B4-BE49-F238E27FC236}">
                  <a16:creationId xmlns:a16="http://schemas.microsoft.com/office/drawing/2014/main" id="{9DF14128-0145-489B-B6B0-5C1C190FC3CA}"/>
                </a:ext>
              </a:extLst>
            </p:cNvPr>
            <p:cNvCxnSpPr/>
            <p:nvPr/>
          </p:nvCxnSpPr>
          <p:spPr bwMode="auto">
            <a:xfrm>
              <a:off x="5092133" y="3089279"/>
              <a:ext cx="241579" cy="525087"/>
            </a:xfrm>
            <a:prstGeom prst="bentConnector3">
              <a:avLst>
                <a:gd name="adj1" fmla="val 41110"/>
              </a:avLst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81" name="꺾인 연결선 108">
              <a:extLst>
                <a:ext uri="{FF2B5EF4-FFF2-40B4-BE49-F238E27FC236}">
                  <a16:creationId xmlns:a16="http://schemas.microsoft.com/office/drawing/2014/main" id="{3A14935F-F574-427A-8CA6-3F11B85054B8}"/>
                </a:ext>
              </a:extLst>
            </p:cNvPr>
            <p:cNvCxnSpPr/>
            <p:nvPr/>
          </p:nvCxnSpPr>
          <p:spPr bwMode="auto">
            <a:xfrm flipV="1">
              <a:off x="5292079" y="3079670"/>
              <a:ext cx="201327" cy="534696"/>
            </a:xfrm>
            <a:prstGeom prst="bentConnector3">
              <a:avLst>
                <a:gd name="adj1" fmla="val 28615"/>
              </a:avLst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82" name="꺾인 연결선 109">
              <a:extLst>
                <a:ext uri="{FF2B5EF4-FFF2-40B4-BE49-F238E27FC236}">
                  <a16:creationId xmlns:a16="http://schemas.microsoft.com/office/drawing/2014/main" id="{5DB89D22-5AA7-4EEE-B1E0-A8A203F61969}"/>
                </a:ext>
              </a:extLst>
            </p:cNvPr>
            <p:cNvCxnSpPr/>
            <p:nvPr/>
          </p:nvCxnSpPr>
          <p:spPr bwMode="auto">
            <a:xfrm>
              <a:off x="5401502" y="3079670"/>
              <a:ext cx="251717" cy="525087"/>
            </a:xfrm>
            <a:prstGeom prst="bentConnector3">
              <a:avLst>
                <a:gd name="adj1" fmla="val 39218"/>
              </a:avLst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cxnSp>
        <p:nvCxnSpPr>
          <p:cNvPr id="183" name="직선 연결선 182">
            <a:extLst>
              <a:ext uri="{FF2B5EF4-FFF2-40B4-BE49-F238E27FC236}">
                <a16:creationId xmlns:a16="http://schemas.microsoft.com/office/drawing/2014/main" id="{9A8DDC56-74FE-4F57-B9F3-831B4ABE5F56}"/>
              </a:ext>
            </a:extLst>
          </p:cNvPr>
          <p:cNvCxnSpPr/>
          <p:nvPr/>
        </p:nvCxnSpPr>
        <p:spPr bwMode="auto">
          <a:xfrm>
            <a:off x="6001425" y="2868330"/>
            <a:ext cx="0" cy="1470607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rgbClr val="0000FF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sp>
        <p:nvSpPr>
          <p:cNvPr id="184" name="TextBox 183">
            <a:extLst>
              <a:ext uri="{FF2B5EF4-FFF2-40B4-BE49-F238E27FC236}">
                <a16:creationId xmlns:a16="http://schemas.microsoft.com/office/drawing/2014/main" id="{2E539686-27E9-4F0C-8BA0-13AD76A05D1A}"/>
              </a:ext>
            </a:extLst>
          </p:cNvPr>
          <p:cNvSpPr txBox="1"/>
          <p:nvPr/>
        </p:nvSpPr>
        <p:spPr>
          <a:xfrm>
            <a:off x="5774999" y="3008769"/>
            <a:ext cx="383291" cy="194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4" dirty="0"/>
              <a:t>170</a:t>
            </a:r>
            <a:endParaRPr lang="ko-KR" altLang="en-US" sz="664" dirty="0"/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C50BEB03-1C18-44BB-878C-F44DA4E7EBD3}"/>
              </a:ext>
            </a:extLst>
          </p:cNvPr>
          <p:cNvSpPr txBox="1"/>
          <p:nvPr/>
        </p:nvSpPr>
        <p:spPr>
          <a:xfrm>
            <a:off x="5634020" y="3734209"/>
            <a:ext cx="383291" cy="194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4" dirty="0"/>
              <a:t>170</a:t>
            </a:r>
            <a:endParaRPr lang="ko-KR" altLang="en-US" sz="664" dirty="0"/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8E230DCF-DE70-450E-BE46-7E8E320BB1D3}"/>
              </a:ext>
            </a:extLst>
          </p:cNvPr>
          <p:cNvSpPr/>
          <p:nvPr/>
        </p:nvSpPr>
        <p:spPr bwMode="auto">
          <a:xfrm>
            <a:off x="7948084" y="2882516"/>
            <a:ext cx="176166" cy="1394817"/>
          </a:xfrm>
          <a:prstGeom prst="rect">
            <a:avLst/>
          </a:prstGeom>
          <a:solidFill>
            <a:schemeClr val="tx2">
              <a:lumMod val="60000"/>
              <a:lumOff val="40000"/>
              <a:alpha val="30196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6755" tIns="43377" rIns="86755" bIns="43377" numCol="1" rtlCol="0" anchor="t" anchorCtr="0" compatLnSpc="1">
            <a:prstTxWarp prst="textNoShape">
              <a:avLst/>
            </a:prstTxWarp>
          </a:bodyPr>
          <a:lstStyle/>
          <a:p>
            <a:pPr defTabSz="867583" fontAlgn="base">
              <a:spcBef>
                <a:spcPct val="0"/>
              </a:spcBef>
              <a:spcAft>
                <a:spcPct val="0"/>
              </a:spcAft>
            </a:pPr>
            <a:endParaRPr lang="ko-KR" altLang="en-US" sz="1708">
              <a:latin typeface="Arial" charset="0"/>
            </a:endParaRPr>
          </a:p>
        </p:txBody>
      </p:sp>
      <p:cxnSp>
        <p:nvCxnSpPr>
          <p:cNvPr id="188" name="직선 연결선 187">
            <a:extLst>
              <a:ext uri="{FF2B5EF4-FFF2-40B4-BE49-F238E27FC236}">
                <a16:creationId xmlns:a16="http://schemas.microsoft.com/office/drawing/2014/main" id="{170F3AA5-1B35-40A6-AE69-0FD5327EA387}"/>
              </a:ext>
            </a:extLst>
          </p:cNvPr>
          <p:cNvCxnSpPr/>
          <p:nvPr/>
        </p:nvCxnSpPr>
        <p:spPr bwMode="auto">
          <a:xfrm>
            <a:off x="7492348" y="2885182"/>
            <a:ext cx="0" cy="1470607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rgbClr val="0000FF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89" name="꺾인 연결선 131">
            <a:extLst>
              <a:ext uri="{FF2B5EF4-FFF2-40B4-BE49-F238E27FC236}">
                <a16:creationId xmlns:a16="http://schemas.microsoft.com/office/drawing/2014/main" id="{3BFB6997-08A4-418C-8C86-9B2BA93A97B6}"/>
              </a:ext>
            </a:extLst>
          </p:cNvPr>
          <p:cNvCxnSpPr/>
          <p:nvPr/>
        </p:nvCxnSpPr>
        <p:spPr bwMode="auto">
          <a:xfrm flipV="1">
            <a:off x="7932142" y="3683865"/>
            <a:ext cx="94822" cy="507299"/>
          </a:xfrm>
          <a:prstGeom prst="bentConnector3">
            <a:avLst>
              <a:gd name="adj1" fmla="val 16888"/>
            </a:avLst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90" name="꺾인 연결선 132">
            <a:extLst>
              <a:ext uri="{FF2B5EF4-FFF2-40B4-BE49-F238E27FC236}">
                <a16:creationId xmlns:a16="http://schemas.microsoft.com/office/drawing/2014/main" id="{ECC1EEA2-3D2B-4227-ACD1-DB55B49F940B}"/>
              </a:ext>
            </a:extLst>
          </p:cNvPr>
          <p:cNvCxnSpPr/>
          <p:nvPr/>
        </p:nvCxnSpPr>
        <p:spPr bwMode="auto">
          <a:xfrm>
            <a:off x="7983161" y="3683866"/>
            <a:ext cx="118554" cy="498182"/>
          </a:xfrm>
          <a:prstGeom prst="bentConnector3">
            <a:avLst>
              <a:gd name="adj1" fmla="val 38333"/>
            </a:avLst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191" name="그룹 190">
            <a:extLst>
              <a:ext uri="{FF2B5EF4-FFF2-40B4-BE49-F238E27FC236}">
                <a16:creationId xmlns:a16="http://schemas.microsoft.com/office/drawing/2014/main" id="{2AA84F3A-CCD3-469E-9B73-35C3EB63661F}"/>
              </a:ext>
            </a:extLst>
          </p:cNvPr>
          <p:cNvGrpSpPr/>
          <p:nvPr/>
        </p:nvGrpSpPr>
        <p:grpSpPr>
          <a:xfrm>
            <a:off x="7728788" y="3692982"/>
            <a:ext cx="205648" cy="507299"/>
            <a:chOff x="1454970" y="3296022"/>
            <a:chExt cx="1634704" cy="534696"/>
          </a:xfrm>
        </p:grpSpPr>
        <p:cxnSp>
          <p:nvCxnSpPr>
            <p:cNvPr id="192" name="꺾인 연결선 134">
              <a:extLst>
                <a:ext uri="{FF2B5EF4-FFF2-40B4-BE49-F238E27FC236}">
                  <a16:creationId xmlns:a16="http://schemas.microsoft.com/office/drawing/2014/main" id="{2C7BDE13-AD17-4230-92CD-9DE3E283FF04}"/>
                </a:ext>
              </a:extLst>
            </p:cNvPr>
            <p:cNvCxnSpPr/>
            <p:nvPr/>
          </p:nvCxnSpPr>
          <p:spPr bwMode="auto">
            <a:xfrm flipV="1">
              <a:off x="1454970" y="3296022"/>
              <a:ext cx="914092" cy="534696"/>
            </a:xfrm>
            <a:prstGeom prst="bentConnector3">
              <a:avLst>
                <a:gd name="adj1" fmla="val 21518"/>
              </a:avLst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93" name="꺾인 연결선 135">
              <a:extLst>
                <a:ext uri="{FF2B5EF4-FFF2-40B4-BE49-F238E27FC236}">
                  <a16:creationId xmlns:a16="http://schemas.microsoft.com/office/drawing/2014/main" id="{A2FC6837-8F11-46B5-B718-52139D3C45F3}"/>
                </a:ext>
              </a:extLst>
            </p:cNvPr>
            <p:cNvCxnSpPr/>
            <p:nvPr/>
          </p:nvCxnSpPr>
          <p:spPr bwMode="auto">
            <a:xfrm>
              <a:off x="1946797" y="3296022"/>
              <a:ext cx="1142877" cy="525087"/>
            </a:xfrm>
            <a:prstGeom prst="bentConnector3">
              <a:avLst>
                <a:gd name="adj1" fmla="val 41110"/>
              </a:avLst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194" name="그룹 193">
            <a:extLst>
              <a:ext uri="{FF2B5EF4-FFF2-40B4-BE49-F238E27FC236}">
                <a16:creationId xmlns:a16="http://schemas.microsoft.com/office/drawing/2014/main" id="{2E4A7726-9316-4C31-81A9-AB7911CE8DB3}"/>
              </a:ext>
            </a:extLst>
          </p:cNvPr>
          <p:cNvGrpSpPr/>
          <p:nvPr/>
        </p:nvGrpSpPr>
        <p:grpSpPr>
          <a:xfrm>
            <a:off x="7462609" y="3700999"/>
            <a:ext cx="280116" cy="507299"/>
            <a:chOff x="1454970" y="3296022"/>
            <a:chExt cx="1634704" cy="534696"/>
          </a:xfrm>
        </p:grpSpPr>
        <p:cxnSp>
          <p:nvCxnSpPr>
            <p:cNvPr id="195" name="꺾인 연결선 139">
              <a:extLst>
                <a:ext uri="{FF2B5EF4-FFF2-40B4-BE49-F238E27FC236}">
                  <a16:creationId xmlns:a16="http://schemas.microsoft.com/office/drawing/2014/main" id="{D49E0CAB-6B8A-4671-95C4-69A67A3BFDA7}"/>
                </a:ext>
              </a:extLst>
            </p:cNvPr>
            <p:cNvCxnSpPr/>
            <p:nvPr/>
          </p:nvCxnSpPr>
          <p:spPr bwMode="auto">
            <a:xfrm flipV="1">
              <a:off x="1454970" y="3296022"/>
              <a:ext cx="914092" cy="534696"/>
            </a:xfrm>
            <a:prstGeom prst="bentConnector3">
              <a:avLst>
                <a:gd name="adj1" fmla="val 21518"/>
              </a:avLst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96" name="꺾인 연결선 140">
              <a:extLst>
                <a:ext uri="{FF2B5EF4-FFF2-40B4-BE49-F238E27FC236}">
                  <a16:creationId xmlns:a16="http://schemas.microsoft.com/office/drawing/2014/main" id="{B3EDF066-3D91-4890-98C8-8E25E9C4DC56}"/>
                </a:ext>
              </a:extLst>
            </p:cNvPr>
            <p:cNvCxnSpPr/>
            <p:nvPr/>
          </p:nvCxnSpPr>
          <p:spPr bwMode="auto">
            <a:xfrm>
              <a:off x="1946797" y="3296022"/>
              <a:ext cx="1142877" cy="525087"/>
            </a:xfrm>
            <a:prstGeom prst="bentConnector3">
              <a:avLst>
                <a:gd name="adj1" fmla="val 41110"/>
              </a:avLst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cxnSp>
        <p:nvCxnSpPr>
          <p:cNvPr id="197" name="꺾인 연결선 142">
            <a:extLst>
              <a:ext uri="{FF2B5EF4-FFF2-40B4-BE49-F238E27FC236}">
                <a16:creationId xmlns:a16="http://schemas.microsoft.com/office/drawing/2014/main" id="{D2FAFB30-62B2-4770-A789-69E303ED074D}"/>
              </a:ext>
            </a:extLst>
          </p:cNvPr>
          <p:cNvCxnSpPr/>
          <p:nvPr/>
        </p:nvCxnSpPr>
        <p:spPr bwMode="auto">
          <a:xfrm flipH="1" flipV="1">
            <a:off x="7634819" y="3014699"/>
            <a:ext cx="189729" cy="507299"/>
          </a:xfrm>
          <a:prstGeom prst="bentConnector3">
            <a:avLst>
              <a:gd name="adj1" fmla="val 35979"/>
            </a:avLst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98" name="꺾인 연결선 143">
            <a:extLst>
              <a:ext uri="{FF2B5EF4-FFF2-40B4-BE49-F238E27FC236}">
                <a16:creationId xmlns:a16="http://schemas.microsoft.com/office/drawing/2014/main" id="{3336A540-1C41-4A6D-9684-DE358956D7B7}"/>
              </a:ext>
            </a:extLst>
          </p:cNvPr>
          <p:cNvCxnSpPr/>
          <p:nvPr/>
        </p:nvCxnSpPr>
        <p:spPr bwMode="auto">
          <a:xfrm flipH="1">
            <a:off x="7485602" y="3015866"/>
            <a:ext cx="237217" cy="498182"/>
          </a:xfrm>
          <a:prstGeom prst="bentConnector3">
            <a:avLst>
              <a:gd name="adj1" fmla="val 41110"/>
            </a:avLst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99" name="꺾인 연결선 154">
            <a:extLst>
              <a:ext uri="{FF2B5EF4-FFF2-40B4-BE49-F238E27FC236}">
                <a16:creationId xmlns:a16="http://schemas.microsoft.com/office/drawing/2014/main" id="{693C9C0A-6235-4ED8-BF04-79176D4CEFD9}"/>
              </a:ext>
            </a:extLst>
          </p:cNvPr>
          <p:cNvCxnSpPr/>
          <p:nvPr/>
        </p:nvCxnSpPr>
        <p:spPr bwMode="auto">
          <a:xfrm flipV="1">
            <a:off x="7824549" y="3014822"/>
            <a:ext cx="113186" cy="507299"/>
          </a:xfrm>
          <a:prstGeom prst="bentConnector3">
            <a:avLst>
              <a:gd name="adj1" fmla="val 21518"/>
            </a:avLst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00" name="꺾인 연결선 155">
            <a:extLst>
              <a:ext uri="{FF2B5EF4-FFF2-40B4-BE49-F238E27FC236}">
                <a16:creationId xmlns:a16="http://schemas.microsoft.com/office/drawing/2014/main" id="{93428614-8A40-4AB2-87BC-9D5666A15F93}"/>
              </a:ext>
            </a:extLst>
          </p:cNvPr>
          <p:cNvCxnSpPr/>
          <p:nvPr/>
        </p:nvCxnSpPr>
        <p:spPr bwMode="auto">
          <a:xfrm>
            <a:off x="7885448" y="3015866"/>
            <a:ext cx="141515" cy="498182"/>
          </a:xfrm>
          <a:prstGeom prst="bentConnector3">
            <a:avLst>
              <a:gd name="adj1" fmla="val 43711"/>
            </a:avLst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01" name="직선 연결선 200">
            <a:extLst>
              <a:ext uri="{FF2B5EF4-FFF2-40B4-BE49-F238E27FC236}">
                <a16:creationId xmlns:a16="http://schemas.microsoft.com/office/drawing/2014/main" id="{A69C7EC3-DA71-44DB-8FC7-BF0D55D7BBB7}"/>
              </a:ext>
            </a:extLst>
          </p:cNvPr>
          <p:cNvCxnSpPr/>
          <p:nvPr/>
        </p:nvCxnSpPr>
        <p:spPr bwMode="auto">
          <a:xfrm>
            <a:off x="7756955" y="2871155"/>
            <a:ext cx="0" cy="1470607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rgbClr val="0000FF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202" name="직선 연결선 201">
            <a:extLst>
              <a:ext uri="{FF2B5EF4-FFF2-40B4-BE49-F238E27FC236}">
                <a16:creationId xmlns:a16="http://schemas.microsoft.com/office/drawing/2014/main" id="{ABC16DC1-542D-4091-918F-A6BE2CDF26C0}"/>
              </a:ext>
            </a:extLst>
          </p:cNvPr>
          <p:cNvCxnSpPr/>
          <p:nvPr/>
        </p:nvCxnSpPr>
        <p:spPr bwMode="auto">
          <a:xfrm>
            <a:off x="7946087" y="2867435"/>
            <a:ext cx="0" cy="1470607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rgbClr val="0000FF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203" name="꺾인 연결선 158">
            <a:extLst>
              <a:ext uri="{FF2B5EF4-FFF2-40B4-BE49-F238E27FC236}">
                <a16:creationId xmlns:a16="http://schemas.microsoft.com/office/drawing/2014/main" id="{0E0C54F1-C270-49A9-BD3E-EB01E50D5BF8}"/>
              </a:ext>
            </a:extLst>
          </p:cNvPr>
          <p:cNvCxnSpPr/>
          <p:nvPr/>
        </p:nvCxnSpPr>
        <p:spPr bwMode="auto">
          <a:xfrm flipV="1">
            <a:off x="8015200" y="3005582"/>
            <a:ext cx="89050" cy="507299"/>
          </a:xfrm>
          <a:prstGeom prst="bentConnector3">
            <a:avLst>
              <a:gd name="adj1" fmla="val 16588"/>
            </a:avLst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04" name="직선 연결선 203">
            <a:extLst>
              <a:ext uri="{FF2B5EF4-FFF2-40B4-BE49-F238E27FC236}">
                <a16:creationId xmlns:a16="http://schemas.microsoft.com/office/drawing/2014/main" id="{9B4F0EF7-B710-4F5F-B7B7-CFB3B5107627}"/>
              </a:ext>
            </a:extLst>
          </p:cNvPr>
          <p:cNvCxnSpPr/>
          <p:nvPr/>
        </p:nvCxnSpPr>
        <p:spPr bwMode="auto">
          <a:xfrm>
            <a:off x="8109806" y="2867435"/>
            <a:ext cx="0" cy="1470607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rgbClr val="0000FF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205" name="꺾인 연결선 195">
            <a:extLst>
              <a:ext uri="{FF2B5EF4-FFF2-40B4-BE49-F238E27FC236}">
                <a16:creationId xmlns:a16="http://schemas.microsoft.com/office/drawing/2014/main" id="{7A749C89-2E95-4857-ACE9-E38F605F9EA0}"/>
              </a:ext>
            </a:extLst>
          </p:cNvPr>
          <p:cNvCxnSpPr/>
          <p:nvPr/>
        </p:nvCxnSpPr>
        <p:spPr bwMode="auto">
          <a:xfrm>
            <a:off x="8065615" y="3006677"/>
            <a:ext cx="111337" cy="514200"/>
          </a:xfrm>
          <a:prstGeom prst="bentConnector3">
            <a:avLst>
              <a:gd name="adj1" fmla="val 41110"/>
            </a:avLst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06" name="직선 연결선 205">
            <a:extLst>
              <a:ext uri="{FF2B5EF4-FFF2-40B4-BE49-F238E27FC236}">
                <a16:creationId xmlns:a16="http://schemas.microsoft.com/office/drawing/2014/main" id="{31E9322F-6979-4725-9FED-5C4DD788BC43}"/>
              </a:ext>
            </a:extLst>
          </p:cNvPr>
          <p:cNvCxnSpPr/>
          <p:nvPr/>
        </p:nvCxnSpPr>
        <p:spPr bwMode="auto">
          <a:xfrm>
            <a:off x="8101714" y="4183023"/>
            <a:ext cx="734329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07" name="직선 연결선 206">
            <a:extLst>
              <a:ext uri="{FF2B5EF4-FFF2-40B4-BE49-F238E27FC236}">
                <a16:creationId xmlns:a16="http://schemas.microsoft.com/office/drawing/2014/main" id="{867F5BA5-8E92-43FD-B3BA-F76F84D75538}"/>
              </a:ext>
            </a:extLst>
          </p:cNvPr>
          <p:cNvCxnSpPr/>
          <p:nvPr/>
        </p:nvCxnSpPr>
        <p:spPr bwMode="auto">
          <a:xfrm>
            <a:off x="8167263" y="3520877"/>
            <a:ext cx="668781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08" name="TextBox 207">
            <a:extLst>
              <a:ext uri="{FF2B5EF4-FFF2-40B4-BE49-F238E27FC236}">
                <a16:creationId xmlns:a16="http://schemas.microsoft.com/office/drawing/2014/main" id="{83C5F478-3757-40E2-9B85-4E1B9C963527}"/>
              </a:ext>
            </a:extLst>
          </p:cNvPr>
          <p:cNvSpPr txBox="1"/>
          <p:nvPr/>
        </p:nvSpPr>
        <p:spPr>
          <a:xfrm>
            <a:off x="7946087" y="2871155"/>
            <a:ext cx="247258" cy="1653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74" dirty="0"/>
              <a:t>10</a:t>
            </a:r>
            <a:endParaRPr lang="ko-KR" altLang="en-US" sz="474" dirty="0"/>
          </a:p>
        </p:txBody>
      </p:sp>
      <p:sp>
        <p:nvSpPr>
          <p:cNvPr id="209" name="TextBox 208">
            <a:extLst>
              <a:ext uri="{FF2B5EF4-FFF2-40B4-BE49-F238E27FC236}">
                <a16:creationId xmlns:a16="http://schemas.microsoft.com/office/drawing/2014/main" id="{B04DA9E8-6D8E-44AF-8075-F8601629D74F}"/>
              </a:ext>
            </a:extLst>
          </p:cNvPr>
          <p:cNvSpPr txBox="1"/>
          <p:nvPr/>
        </p:nvSpPr>
        <p:spPr>
          <a:xfrm>
            <a:off x="7863345" y="3540397"/>
            <a:ext cx="247258" cy="1653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74" dirty="0"/>
              <a:t>10</a:t>
            </a:r>
            <a:endParaRPr lang="ko-KR" altLang="en-US" sz="474" dirty="0"/>
          </a:p>
        </p:txBody>
      </p:sp>
      <p:sp>
        <p:nvSpPr>
          <p:cNvPr id="210" name="직사각형 209">
            <a:extLst>
              <a:ext uri="{FF2B5EF4-FFF2-40B4-BE49-F238E27FC236}">
                <a16:creationId xmlns:a16="http://schemas.microsoft.com/office/drawing/2014/main" id="{2D64F9B1-D40B-4724-AA37-1657398CB64F}"/>
              </a:ext>
            </a:extLst>
          </p:cNvPr>
          <p:cNvSpPr/>
          <p:nvPr/>
        </p:nvSpPr>
        <p:spPr bwMode="auto">
          <a:xfrm>
            <a:off x="7756956" y="2882516"/>
            <a:ext cx="189131" cy="1394817"/>
          </a:xfrm>
          <a:prstGeom prst="rect">
            <a:avLst/>
          </a:prstGeom>
          <a:solidFill>
            <a:srgbClr val="FFC000">
              <a:alpha val="30196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6755" tIns="43377" rIns="86755" bIns="43377" numCol="1" rtlCol="0" anchor="t" anchorCtr="0" compatLnSpc="1">
            <a:prstTxWarp prst="textNoShape">
              <a:avLst/>
            </a:prstTxWarp>
          </a:bodyPr>
          <a:lstStyle/>
          <a:p>
            <a:pPr defTabSz="867583" fontAlgn="base">
              <a:spcBef>
                <a:spcPct val="0"/>
              </a:spcBef>
              <a:spcAft>
                <a:spcPct val="0"/>
              </a:spcAft>
            </a:pPr>
            <a:endParaRPr lang="ko-KR" altLang="en-US" sz="1708">
              <a:latin typeface="Arial" charset="0"/>
            </a:endParaRP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53EDED99-0922-40B1-BA12-3ECB25341BD0}"/>
              </a:ext>
            </a:extLst>
          </p:cNvPr>
          <p:cNvSpPr txBox="1"/>
          <p:nvPr/>
        </p:nvSpPr>
        <p:spPr>
          <a:xfrm>
            <a:off x="7667032" y="3540397"/>
            <a:ext cx="247258" cy="1653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74" dirty="0"/>
              <a:t>20</a:t>
            </a:r>
            <a:endParaRPr lang="ko-KR" altLang="en-US" sz="474" dirty="0"/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9110C997-82F7-4C5A-9A07-5C1D4BF6BBA9}"/>
              </a:ext>
            </a:extLst>
          </p:cNvPr>
          <p:cNvSpPr txBox="1"/>
          <p:nvPr/>
        </p:nvSpPr>
        <p:spPr>
          <a:xfrm>
            <a:off x="7763508" y="2877164"/>
            <a:ext cx="247258" cy="1653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74" dirty="0"/>
              <a:t>20</a:t>
            </a:r>
            <a:endParaRPr lang="ko-KR" altLang="en-US" sz="474" dirty="0"/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745AEFE4-8713-44BA-B8FA-19721617E141}"/>
              </a:ext>
            </a:extLst>
          </p:cNvPr>
          <p:cNvSpPr txBox="1"/>
          <p:nvPr/>
        </p:nvSpPr>
        <p:spPr>
          <a:xfrm>
            <a:off x="4440153" y="4336725"/>
            <a:ext cx="3669653" cy="325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759"/>
              <a:t>LED1/LED2</a:t>
            </a:r>
            <a:r>
              <a:rPr lang="ko-KR" altLang="en-US" sz="759"/>
              <a:t>가 </a:t>
            </a:r>
            <a:r>
              <a:rPr lang="ko-KR" altLang="en-US" sz="759" dirty="0"/>
              <a:t>처음 </a:t>
            </a:r>
            <a:r>
              <a:rPr lang="en-US" altLang="ko-KR" sz="759" dirty="0"/>
              <a:t>200msec</a:t>
            </a:r>
            <a:r>
              <a:rPr lang="ko-KR" altLang="en-US" sz="759" dirty="0"/>
              <a:t> 깜박임을 시작으로 점차 </a:t>
            </a:r>
            <a:r>
              <a:rPr lang="en-US" altLang="ko-KR" sz="759" dirty="0"/>
              <a:t>10msec</a:t>
            </a:r>
            <a:r>
              <a:rPr lang="ko-KR" altLang="en-US" sz="759" dirty="0"/>
              <a:t>씩 짧아지면서 마지막 깜박임은 </a:t>
            </a:r>
            <a:r>
              <a:rPr lang="en-US" altLang="ko-KR" sz="759" dirty="0"/>
              <a:t>10msec</a:t>
            </a:r>
            <a:r>
              <a:rPr lang="ko-KR" altLang="en-US" sz="759" dirty="0"/>
              <a:t>로 된다</a:t>
            </a:r>
            <a:r>
              <a:rPr lang="en-US" altLang="ko-KR" sz="759" dirty="0"/>
              <a:t>. </a:t>
            </a:r>
          </a:p>
        </p:txBody>
      </p:sp>
      <p:cxnSp>
        <p:nvCxnSpPr>
          <p:cNvPr id="214" name="직선 연결선 213">
            <a:extLst>
              <a:ext uri="{FF2B5EF4-FFF2-40B4-BE49-F238E27FC236}">
                <a16:creationId xmlns:a16="http://schemas.microsoft.com/office/drawing/2014/main" id="{C491DD86-DC7F-4E0C-9198-3B6FC5104F65}"/>
              </a:ext>
            </a:extLst>
          </p:cNvPr>
          <p:cNvCxnSpPr/>
          <p:nvPr/>
        </p:nvCxnSpPr>
        <p:spPr bwMode="auto">
          <a:xfrm>
            <a:off x="6141463" y="3512363"/>
            <a:ext cx="1366366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215" name="직선 연결선 214">
            <a:extLst>
              <a:ext uri="{FF2B5EF4-FFF2-40B4-BE49-F238E27FC236}">
                <a16:creationId xmlns:a16="http://schemas.microsoft.com/office/drawing/2014/main" id="{D383C41B-689F-4854-A0CE-84DD040244AC}"/>
              </a:ext>
            </a:extLst>
          </p:cNvPr>
          <p:cNvCxnSpPr/>
          <p:nvPr/>
        </p:nvCxnSpPr>
        <p:spPr bwMode="auto">
          <a:xfrm>
            <a:off x="6029746" y="4208298"/>
            <a:ext cx="1478083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sp>
        <p:nvSpPr>
          <p:cNvPr id="216" name="TextBox 215">
            <a:extLst>
              <a:ext uri="{FF2B5EF4-FFF2-40B4-BE49-F238E27FC236}">
                <a16:creationId xmlns:a16="http://schemas.microsoft.com/office/drawing/2014/main" id="{60E3896E-9EC7-4BC6-937A-BDE4E47D7396}"/>
              </a:ext>
            </a:extLst>
          </p:cNvPr>
          <p:cNvSpPr txBox="1"/>
          <p:nvPr/>
        </p:nvSpPr>
        <p:spPr>
          <a:xfrm>
            <a:off x="6434946" y="3103670"/>
            <a:ext cx="874579" cy="238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949" dirty="0"/>
              <a:t>•  •  •  •  • •</a:t>
            </a:r>
          </a:p>
        </p:txBody>
      </p:sp>
      <p:sp>
        <p:nvSpPr>
          <p:cNvPr id="217" name="TextBox 216">
            <a:extLst>
              <a:ext uri="{FF2B5EF4-FFF2-40B4-BE49-F238E27FC236}">
                <a16:creationId xmlns:a16="http://schemas.microsoft.com/office/drawing/2014/main" id="{867F2E7D-0552-4AF4-B76E-DC82C378F734}"/>
              </a:ext>
            </a:extLst>
          </p:cNvPr>
          <p:cNvSpPr txBox="1"/>
          <p:nvPr/>
        </p:nvSpPr>
        <p:spPr>
          <a:xfrm>
            <a:off x="6434947" y="3793202"/>
            <a:ext cx="942897" cy="238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949" dirty="0"/>
              <a:t>•  •  •  •  • •</a:t>
            </a:r>
          </a:p>
        </p:txBody>
      </p:sp>
      <p:cxnSp>
        <p:nvCxnSpPr>
          <p:cNvPr id="218" name="직선 연결선 217">
            <a:extLst>
              <a:ext uri="{FF2B5EF4-FFF2-40B4-BE49-F238E27FC236}">
                <a16:creationId xmlns:a16="http://schemas.microsoft.com/office/drawing/2014/main" id="{304197F6-A074-46DE-A69F-4461C1520475}"/>
              </a:ext>
            </a:extLst>
          </p:cNvPr>
          <p:cNvCxnSpPr/>
          <p:nvPr/>
        </p:nvCxnSpPr>
        <p:spPr bwMode="auto">
          <a:xfrm>
            <a:off x="2326004" y="4245587"/>
            <a:ext cx="2075481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19" name="직선 연결선 218">
            <a:extLst>
              <a:ext uri="{FF2B5EF4-FFF2-40B4-BE49-F238E27FC236}">
                <a16:creationId xmlns:a16="http://schemas.microsoft.com/office/drawing/2014/main" id="{61730F9E-7C2E-4E50-9F3D-7EF8227ECB8B}"/>
              </a:ext>
            </a:extLst>
          </p:cNvPr>
          <p:cNvCxnSpPr>
            <a:endCxn id="213" idx="3"/>
          </p:cNvCxnSpPr>
          <p:nvPr/>
        </p:nvCxnSpPr>
        <p:spPr bwMode="auto">
          <a:xfrm flipH="1">
            <a:off x="8109806" y="2755804"/>
            <a:ext cx="798" cy="1743915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sp>
        <p:nvSpPr>
          <p:cNvPr id="220" name="TextBox 219">
            <a:extLst>
              <a:ext uri="{FF2B5EF4-FFF2-40B4-BE49-F238E27FC236}">
                <a16:creationId xmlns:a16="http://schemas.microsoft.com/office/drawing/2014/main" id="{ED649AB7-235E-42A1-AC44-571C82EC8F95}"/>
              </a:ext>
            </a:extLst>
          </p:cNvPr>
          <p:cNvSpPr txBox="1"/>
          <p:nvPr/>
        </p:nvSpPr>
        <p:spPr>
          <a:xfrm>
            <a:off x="2388225" y="4336725"/>
            <a:ext cx="1987239" cy="209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759"/>
              <a:t>LED1</a:t>
            </a:r>
            <a:r>
              <a:rPr lang="ko-KR" altLang="en-US" sz="759"/>
              <a:t>만 </a:t>
            </a:r>
            <a:r>
              <a:rPr lang="en-US" altLang="ko-KR" sz="759" dirty="0"/>
              <a:t>500msec </a:t>
            </a:r>
            <a:r>
              <a:rPr lang="ko-KR" altLang="en-US" sz="759" dirty="0"/>
              <a:t>간격으로 </a:t>
            </a:r>
            <a:r>
              <a:rPr lang="en-US" altLang="ko-KR" sz="759" dirty="0"/>
              <a:t>3</a:t>
            </a:r>
            <a:r>
              <a:rPr lang="ko-KR" altLang="en-US" sz="759" dirty="0"/>
              <a:t>회 깜박인다</a:t>
            </a:r>
            <a:r>
              <a:rPr lang="en-US" altLang="ko-KR" sz="759" dirty="0"/>
              <a:t>.</a:t>
            </a:r>
          </a:p>
        </p:txBody>
      </p:sp>
      <p:cxnSp>
        <p:nvCxnSpPr>
          <p:cNvPr id="221" name="직선 연결선 220">
            <a:extLst>
              <a:ext uri="{FF2B5EF4-FFF2-40B4-BE49-F238E27FC236}">
                <a16:creationId xmlns:a16="http://schemas.microsoft.com/office/drawing/2014/main" id="{785CFC2D-1A7F-4ED8-8387-656459F251A4}"/>
              </a:ext>
            </a:extLst>
          </p:cNvPr>
          <p:cNvCxnSpPr/>
          <p:nvPr/>
        </p:nvCxnSpPr>
        <p:spPr bwMode="auto">
          <a:xfrm>
            <a:off x="2388382" y="2783365"/>
            <a:ext cx="0" cy="1743164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sp>
        <p:nvSpPr>
          <p:cNvPr id="222" name="TextBox 221">
            <a:extLst>
              <a:ext uri="{FF2B5EF4-FFF2-40B4-BE49-F238E27FC236}">
                <a16:creationId xmlns:a16="http://schemas.microsoft.com/office/drawing/2014/main" id="{29D3C8F6-1D97-41FC-B406-353669ABF7DB}"/>
              </a:ext>
            </a:extLst>
          </p:cNvPr>
          <p:cNvSpPr txBox="1"/>
          <p:nvPr/>
        </p:nvSpPr>
        <p:spPr>
          <a:xfrm>
            <a:off x="927372" y="5129160"/>
            <a:ext cx="1398633" cy="501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328" b="1">
                <a:latin typeface="+mn-ea"/>
              </a:rPr>
              <a:t>LED1</a:t>
            </a:r>
            <a:endParaRPr kumimoji="1" lang="en-US" altLang="ko-KR" sz="1328" b="1" dirty="0">
              <a:latin typeface="+mn-ea"/>
            </a:endParaRPr>
          </a:p>
          <a:p>
            <a:pPr algn="ctr"/>
            <a:r>
              <a:rPr kumimoji="1" lang="ko-KR" altLang="en-US" sz="1328" b="1" dirty="0">
                <a:latin typeface="+mn-ea"/>
              </a:rPr>
              <a:t>동작</a:t>
            </a:r>
            <a:r>
              <a:rPr kumimoji="1" lang="en-US" altLang="ko-KR" sz="1328" b="1" dirty="0">
                <a:latin typeface="+mn-ea"/>
              </a:rPr>
              <a:t>(</a:t>
            </a:r>
            <a:r>
              <a:rPr kumimoji="1" lang="en-US" altLang="ko-KR" sz="1328" b="1" dirty="0" err="1">
                <a:latin typeface="+mn-ea"/>
              </a:rPr>
              <a:t>msec</a:t>
            </a:r>
            <a:r>
              <a:rPr kumimoji="1" lang="en-US" altLang="ko-KR" sz="1328" b="1" dirty="0">
                <a:latin typeface="+mn-ea"/>
              </a:rPr>
              <a:t>)</a:t>
            </a:r>
            <a:endParaRPr kumimoji="1" lang="ko-KR" altLang="en-US" sz="1328" b="1" dirty="0">
              <a:latin typeface="+mn-ea"/>
            </a:endParaRPr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7136556B-B748-41B6-8C11-6479E2425B27}"/>
              </a:ext>
            </a:extLst>
          </p:cNvPr>
          <p:cNvSpPr/>
          <p:nvPr/>
        </p:nvSpPr>
        <p:spPr bwMode="auto">
          <a:xfrm>
            <a:off x="2388226" y="5717601"/>
            <a:ext cx="2048461" cy="580402"/>
          </a:xfrm>
          <a:prstGeom prst="rect">
            <a:avLst/>
          </a:prstGeom>
          <a:solidFill>
            <a:srgbClr val="92D050">
              <a:alpha val="30196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6755" tIns="43377" rIns="86755" bIns="43377" numCol="1" rtlCol="0" anchor="t" anchorCtr="0" compatLnSpc="1">
            <a:prstTxWarp prst="textNoShape">
              <a:avLst/>
            </a:prstTxWarp>
          </a:bodyPr>
          <a:lstStyle/>
          <a:p>
            <a:pPr defTabSz="867583" fontAlgn="base">
              <a:spcBef>
                <a:spcPct val="0"/>
              </a:spcBef>
              <a:spcAft>
                <a:spcPct val="0"/>
              </a:spcAft>
            </a:pPr>
            <a:endParaRPr lang="ko-KR" altLang="en-US" sz="1708">
              <a:latin typeface="Arial" charset="0"/>
            </a:endParaRPr>
          </a:p>
        </p:txBody>
      </p:sp>
      <p:sp>
        <p:nvSpPr>
          <p:cNvPr id="224" name="TextBox 223">
            <a:extLst>
              <a:ext uri="{FF2B5EF4-FFF2-40B4-BE49-F238E27FC236}">
                <a16:creationId xmlns:a16="http://schemas.microsoft.com/office/drawing/2014/main" id="{9BB9DC62-76F2-479C-A1BC-7D2B0AB9A9BC}"/>
              </a:ext>
            </a:extLst>
          </p:cNvPr>
          <p:cNvSpPr txBox="1"/>
          <p:nvPr/>
        </p:nvSpPr>
        <p:spPr>
          <a:xfrm>
            <a:off x="2404825" y="5784282"/>
            <a:ext cx="434384" cy="209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59" dirty="0"/>
              <a:t>500</a:t>
            </a:r>
            <a:endParaRPr lang="ko-KR" altLang="en-US" sz="759" dirty="0"/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id="{FD18C942-2E67-4F7F-BDBC-51BD55614C5B}"/>
              </a:ext>
            </a:extLst>
          </p:cNvPr>
          <p:cNvSpPr txBox="1"/>
          <p:nvPr/>
        </p:nvSpPr>
        <p:spPr>
          <a:xfrm>
            <a:off x="927372" y="5769251"/>
            <a:ext cx="1398633" cy="501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328" b="1">
                <a:latin typeface="+mn-ea"/>
              </a:rPr>
              <a:t>LED2</a:t>
            </a:r>
            <a:endParaRPr kumimoji="1" lang="en-US" altLang="ko-KR" sz="1328" b="1" dirty="0">
              <a:latin typeface="+mn-ea"/>
            </a:endParaRPr>
          </a:p>
          <a:p>
            <a:pPr algn="ctr"/>
            <a:r>
              <a:rPr kumimoji="1" lang="ko-KR" altLang="en-US" sz="1328" b="1" dirty="0">
                <a:latin typeface="+mn-ea"/>
              </a:rPr>
              <a:t>동작</a:t>
            </a:r>
            <a:r>
              <a:rPr kumimoji="1" lang="en-US" altLang="ko-KR" sz="1328" b="1" dirty="0">
                <a:latin typeface="+mn-ea"/>
              </a:rPr>
              <a:t>(</a:t>
            </a:r>
            <a:r>
              <a:rPr kumimoji="1" lang="en-US" altLang="ko-KR" sz="1328" b="1" dirty="0" err="1">
                <a:latin typeface="+mn-ea"/>
              </a:rPr>
              <a:t>msec</a:t>
            </a:r>
            <a:r>
              <a:rPr kumimoji="1" lang="en-US" altLang="ko-KR" sz="1328" b="1" dirty="0">
                <a:latin typeface="+mn-ea"/>
              </a:rPr>
              <a:t>)</a:t>
            </a:r>
            <a:endParaRPr kumimoji="1" lang="ko-KR" altLang="en-US" sz="1328" b="1" dirty="0">
              <a:latin typeface="+mn-ea"/>
            </a:endParaRPr>
          </a:p>
        </p:txBody>
      </p:sp>
      <p:grpSp>
        <p:nvGrpSpPr>
          <p:cNvPr id="226" name="그룹 225">
            <a:extLst>
              <a:ext uri="{FF2B5EF4-FFF2-40B4-BE49-F238E27FC236}">
                <a16:creationId xmlns:a16="http://schemas.microsoft.com/office/drawing/2014/main" id="{CF74B9C3-FB04-4E8C-BDC4-B6347457C010}"/>
              </a:ext>
            </a:extLst>
          </p:cNvPr>
          <p:cNvGrpSpPr/>
          <p:nvPr/>
        </p:nvGrpSpPr>
        <p:grpSpPr>
          <a:xfrm>
            <a:off x="2296960" y="5769250"/>
            <a:ext cx="2139728" cy="441102"/>
            <a:chOff x="1592979" y="5913450"/>
            <a:chExt cx="2255287" cy="551552"/>
          </a:xfrm>
        </p:grpSpPr>
        <p:grpSp>
          <p:nvGrpSpPr>
            <p:cNvPr id="227" name="그룹 226">
              <a:extLst>
                <a:ext uri="{FF2B5EF4-FFF2-40B4-BE49-F238E27FC236}">
                  <a16:creationId xmlns:a16="http://schemas.microsoft.com/office/drawing/2014/main" id="{E81B5DD6-5F8B-4078-99B4-030B88B919F3}"/>
                </a:ext>
              </a:extLst>
            </p:cNvPr>
            <p:cNvGrpSpPr/>
            <p:nvPr/>
          </p:nvGrpSpPr>
          <p:grpSpPr>
            <a:xfrm>
              <a:off x="1592979" y="5930306"/>
              <a:ext cx="818781" cy="534696"/>
              <a:chOff x="1454970" y="3296022"/>
              <a:chExt cx="1634704" cy="534696"/>
            </a:xfrm>
          </p:grpSpPr>
          <p:cxnSp>
            <p:nvCxnSpPr>
              <p:cNvPr id="234" name="꺾인 연결선 236">
                <a:extLst>
                  <a:ext uri="{FF2B5EF4-FFF2-40B4-BE49-F238E27FC236}">
                    <a16:creationId xmlns:a16="http://schemas.microsoft.com/office/drawing/2014/main" id="{D2934429-65D1-4662-BF00-1B0A9DF6C55A}"/>
                  </a:ext>
                </a:extLst>
              </p:cNvPr>
              <p:cNvCxnSpPr/>
              <p:nvPr/>
            </p:nvCxnSpPr>
            <p:spPr bwMode="auto">
              <a:xfrm flipV="1">
                <a:off x="1454970" y="3296022"/>
                <a:ext cx="914092" cy="534696"/>
              </a:xfrm>
              <a:prstGeom prst="bentConnector3">
                <a:avLst>
                  <a:gd name="adj1" fmla="val 21518"/>
                </a:avLst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35" name="꺾인 연결선 237">
                <a:extLst>
                  <a:ext uri="{FF2B5EF4-FFF2-40B4-BE49-F238E27FC236}">
                    <a16:creationId xmlns:a16="http://schemas.microsoft.com/office/drawing/2014/main" id="{43367CB2-A982-4734-A285-F223620E59B3}"/>
                  </a:ext>
                </a:extLst>
              </p:cNvPr>
              <p:cNvCxnSpPr/>
              <p:nvPr/>
            </p:nvCxnSpPr>
            <p:spPr bwMode="auto">
              <a:xfrm>
                <a:off x="1946797" y="3296022"/>
                <a:ext cx="1142877" cy="525087"/>
              </a:xfrm>
              <a:prstGeom prst="bentConnector3">
                <a:avLst>
                  <a:gd name="adj1" fmla="val 41110"/>
                </a:avLst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grpSp>
          <p:nvGrpSpPr>
            <p:cNvPr id="228" name="그룹 227">
              <a:extLst>
                <a:ext uri="{FF2B5EF4-FFF2-40B4-BE49-F238E27FC236}">
                  <a16:creationId xmlns:a16="http://schemas.microsoft.com/office/drawing/2014/main" id="{906909AE-A5DB-493F-BEF6-7D3E705B7046}"/>
                </a:ext>
              </a:extLst>
            </p:cNvPr>
            <p:cNvGrpSpPr/>
            <p:nvPr/>
          </p:nvGrpSpPr>
          <p:grpSpPr>
            <a:xfrm>
              <a:off x="2311232" y="5921878"/>
              <a:ext cx="818781" cy="534696"/>
              <a:chOff x="1454970" y="3296022"/>
              <a:chExt cx="1634704" cy="534696"/>
            </a:xfrm>
          </p:grpSpPr>
          <p:cxnSp>
            <p:nvCxnSpPr>
              <p:cNvPr id="232" name="꺾인 연결선 245">
                <a:extLst>
                  <a:ext uri="{FF2B5EF4-FFF2-40B4-BE49-F238E27FC236}">
                    <a16:creationId xmlns:a16="http://schemas.microsoft.com/office/drawing/2014/main" id="{05B4D427-4B76-4F32-A37B-C8E669CF466B}"/>
                  </a:ext>
                </a:extLst>
              </p:cNvPr>
              <p:cNvCxnSpPr/>
              <p:nvPr/>
            </p:nvCxnSpPr>
            <p:spPr bwMode="auto">
              <a:xfrm flipV="1">
                <a:off x="1454970" y="3296022"/>
                <a:ext cx="914092" cy="534696"/>
              </a:xfrm>
              <a:prstGeom prst="bentConnector3">
                <a:avLst>
                  <a:gd name="adj1" fmla="val 21518"/>
                </a:avLst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33" name="꺾인 연결선 246">
                <a:extLst>
                  <a:ext uri="{FF2B5EF4-FFF2-40B4-BE49-F238E27FC236}">
                    <a16:creationId xmlns:a16="http://schemas.microsoft.com/office/drawing/2014/main" id="{CEAF3FF9-D3A5-48E9-A2D7-62DA293AC227}"/>
                  </a:ext>
                </a:extLst>
              </p:cNvPr>
              <p:cNvCxnSpPr/>
              <p:nvPr/>
            </p:nvCxnSpPr>
            <p:spPr bwMode="auto">
              <a:xfrm>
                <a:off x="1946797" y="3296022"/>
                <a:ext cx="1142877" cy="525087"/>
              </a:xfrm>
              <a:prstGeom prst="bentConnector3">
                <a:avLst>
                  <a:gd name="adj1" fmla="val 41110"/>
                </a:avLst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grpSp>
          <p:nvGrpSpPr>
            <p:cNvPr id="229" name="그룹 228">
              <a:extLst>
                <a:ext uri="{FF2B5EF4-FFF2-40B4-BE49-F238E27FC236}">
                  <a16:creationId xmlns:a16="http://schemas.microsoft.com/office/drawing/2014/main" id="{9B89A9A9-1D9E-4D8B-AA60-1DE2539B93D4}"/>
                </a:ext>
              </a:extLst>
            </p:cNvPr>
            <p:cNvGrpSpPr/>
            <p:nvPr/>
          </p:nvGrpSpPr>
          <p:grpSpPr>
            <a:xfrm>
              <a:off x="3029485" y="5913450"/>
              <a:ext cx="818781" cy="534696"/>
              <a:chOff x="1454970" y="3296022"/>
              <a:chExt cx="1634704" cy="534696"/>
            </a:xfrm>
          </p:grpSpPr>
          <p:cxnSp>
            <p:nvCxnSpPr>
              <p:cNvPr id="230" name="꺾인 연결선 248">
                <a:extLst>
                  <a:ext uri="{FF2B5EF4-FFF2-40B4-BE49-F238E27FC236}">
                    <a16:creationId xmlns:a16="http://schemas.microsoft.com/office/drawing/2014/main" id="{A1F52221-1F45-4039-A856-4D02F6010CA7}"/>
                  </a:ext>
                </a:extLst>
              </p:cNvPr>
              <p:cNvCxnSpPr/>
              <p:nvPr/>
            </p:nvCxnSpPr>
            <p:spPr bwMode="auto">
              <a:xfrm flipV="1">
                <a:off x="1454970" y="3296022"/>
                <a:ext cx="914092" cy="534696"/>
              </a:xfrm>
              <a:prstGeom prst="bentConnector3">
                <a:avLst>
                  <a:gd name="adj1" fmla="val 21518"/>
                </a:avLst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31" name="꺾인 연결선 249">
                <a:extLst>
                  <a:ext uri="{FF2B5EF4-FFF2-40B4-BE49-F238E27FC236}">
                    <a16:creationId xmlns:a16="http://schemas.microsoft.com/office/drawing/2014/main" id="{DBBCF701-511A-4A80-A764-8698309BCE21}"/>
                  </a:ext>
                </a:extLst>
              </p:cNvPr>
              <p:cNvCxnSpPr/>
              <p:nvPr/>
            </p:nvCxnSpPr>
            <p:spPr bwMode="auto">
              <a:xfrm>
                <a:off x="1946797" y="3296022"/>
                <a:ext cx="1142877" cy="525087"/>
              </a:xfrm>
              <a:prstGeom prst="bentConnector3">
                <a:avLst>
                  <a:gd name="adj1" fmla="val 41110"/>
                </a:avLst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</p:grpSp>
      <p:sp>
        <p:nvSpPr>
          <p:cNvPr id="236" name="TextBox 235">
            <a:extLst>
              <a:ext uri="{FF2B5EF4-FFF2-40B4-BE49-F238E27FC236}">
                <a16:creationId xmlns:a16="http://schemas.microsoft.com/office/drawing/2014/main" id="{74F39876-D7BA-4E5A-83E9-3D448FD91E46}"/>
              </a:ext>
            </a:extLst>
          </p:cNvPr>
          <p:cNvSpPr txBox="1"/>
          <p:nvPr/>
        </p:nvSpPr>
        <p:spPr>
          <a:xfrm>
            <a:off x="2736726" y="5778164"/>
            <a:ext cx="434384" cy="209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59" dirty="0"/>
              <a:t>500</a:t>
            </a:r>
            <a:endParaRPr lang="ko-KR" altLang="en-US" sz="759" dirty="0"/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1AEEDB76-6906-486C-919C-80B0192F0F58}"/>
              </a:ext>
            </a:extLst>
          </p:cNvPr>
          <p:cNvSpPr txBox="1"/>
          <p:nvPr/>
        </p:nvSpPr>
        <p:spPr>
          <a:xfrm>
            <a:off x="3068627" y="5772046"/>
            <a:ext cx="434384" cy="209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59" dirty="0"/>
              <a:t>500</a:t>
            </a:r>
            <a:endParaRPr lang="ko-KR" altLang="en-US" sz="759" dirty="0"/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699D1498-FA8B-459D-A1CA-C9BDDC1EF764}"/>
              </a:ext>
            </a:extLst>
          </p:cNvPr>
          <p:cNvSpPr txBox="1"/>
          <p:nvPr/>
        </p:nvSpPr>
        <p:spPr>
          <a:xfrm>
            <a:off x="3400529" y="5765929"/>
            <a:ext cx="434384" cy="209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59" dirty="0"/>
              <a:t>500</a:t>
            </a:r>
            <a:endParaRPr lang="ko-KR" altLang="en-US" sz="759" dirty="0"/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8D4B37BD-ED0C-4C95-B97D-E49DD4402049}"/>
              </a:ext>
            </a:extLst>
          </p:cNvPr>
          <p:cNvSpPr txBox="1"/>
          <p:nvPr/>
        </p:nvSpPr>
        <p:spPr>
          <a:xfrm>
            <a:off x="3732430" y="5759811"/>
            <a:ext cx="434384" cy="209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59" dirty="0"/>
              <a:t>500</a:t>
            </a:r>
            <a:endParaRPr lang="ko-KR" altLang="en-US" sz="759" dirty="0"/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D4E0E699-4DD4-4F54-9C68-3EBE17FB1FE3}"/>
              </a:ext>
            </a:extLst>
          </p:cNvPr>
          <p:cNvSpPr txBox="1"/>
          <p:nvPr/>
        </p:nvSpPr>
        <p:spPr>
          <a:xfrm>
            <a:off x="4091728" y="5753694"/>
            <a:ext cx="434384" cy="209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59" dirty="0"/>
              <a:t>500</a:t>
            </a:r>
            <a:endParaRPr lang="ko-KR" altLang="en-US" sz="759" dirty="0"/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40DD9A6D-2488-4953-B7F7-5567EDF343FF}"/>
              </a:ext>
            </a:extLst>
          </p:cNvPr>
          <p:cNvSpPr txBox="1"/>
          <p:nvPr/>
        </p:nvSpPr>
        <p:spPr>
          <a:xfrm>
            <a:off x="2883433" y="5215829"/>
            <a:ext cx="1210812" cy="360666"/>
          </a:xfrm>
          <a:prstGeom prst="wedgeRoundRectCallout">
            <a:avLst>
              <a:gd name="adj1" fmla="val -46135"/>
              <a:gd name="adj2" fmla="val 110052"/>
              <a:gd name="adj3" fmla="val 16667"/>
            </a:avLst>
          </a:prstGeom>
          <a:noFill/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759">
                <a:latin typeface="+mj-lt"/>
              </a:rPr>
              <a:t>LED</a:t>
            </a:r>
            <a:r>
              <a:rPr lang="en-US" altLang="ko-KR" sz="759" dirty="0">
                <a:latin typeface="+mj-lt"/>
              </a:rPr>
              <a:t>2</a:t>
            </a:r>
            <a:r>
              <a:rPr lang="ko-KR" altLang="en-US" sz="759">
                <a:latin typeface="+mj-lt"/>
              </a:rPr>
              <a:t> </a:t>
            </a:r>
            <a:r>
              <a:rPr lang="en-US" altLang="ko-KR" sz="759" dirty="0">
                <a:latin typeface="+mj-lt"/>
              </a:rPr>
              <a:t>500msec </a:t>
            </a:r>
            <a:r>
              <a:rPr lang="ko-KR" altLang="en-US" sz="759" dirty="0">
                <a:latin typeface="+mj-lt"/>
              </a:rPr>
              <a:t>간격으로 </a:t>
            </a:r>
            <a:r>
              <a:rPr lang="en-US" altLang="ko-KR" sz="759" dirty="0">
                <a:latin typeface="+mj-lt"/>
              </a:rPr>
              <a:t>3</a:t>
            </a:r>
            <a:r>
              <a:rPr lang="ko-KR" altLang="en-US" sz="759" dirty="0">
                <a:latin typeface="+mj-lt"/>
              </a:rPr>
              <a:t>회 깜박인다</a:t>
            </a:r>
            <a:r>
              <a:rPr lang="en-US" altLang="ko-KR" sz="759" dirty="0">
                <a:latin typeface="+mj-lt"/>
              </a:rPr>
              <a:t>.</a:t>
            </a:r>
          </a:p>
        </p:txBody>
      </p:sp>
      <p:cxnSp>
        <p:nvCxnSpPr>
          <p:cNvPr id="242" name="직선 연결선 241">
            <a:extLst>
              <a:ext uri="{FF2B5EF4-FFF2-40B4-BE49-F238E27FC236}">
                <a16:creationId xmlns:a16="http://schemas.microsoft.com/office/drawing/2014/main" id="{651C2DA8-549B-4023-A220-414FC30C85E8}"/>
              </a:ext>
            </a:extLst>
          </p:cNvPr>
          <p:cNvCxnSpPr/>
          <p:nvPr/>
        </p:nvCxnSpPr>
        <p:spPr bwMode="auto">
          <a:xfrm flipV="1">
            <a:off x="2269090" y="5577094"/>
            <a:ext cx="3880067" cy="7325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43" name="직선 연결선 242">
            <a:extLst>
              <a:ext uri="{FF2B5EF4-FFF2-40B4-BE49-F238E27FC236}">
                <a16:creationId xmlns:a16="http://schemas.microsoft.com/office/drawing/2014/main" id="{E0F0718A-D24A-4711-8FAF-D6A5D84EE606}"/>
              </a:ext>
            </a:extLst>
          </p:cNvPr>
          <p:cNvCxnSpPr/>
          <p:nvPr/>
        </p:nvCxnSpPr>
        <p:spPr bwMode="auto">
          <a:xfrm>
            <a:off x="4432002" y="6184456"/>
            <a:ext cx="1842978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44" name="직선 연결선 243">
            <a:extLst>
              <a:ext uri="{FF2B5EF4-FFF2-40B4-BE49-F238E27FC236}">
                <a16:creationId xmlns:a16="http://schemas.microsoft.com/office/drawing/2014/main" id="{5DA8D659-4F88-4548-A688-9094F2319647}"/>
              </a:ext>
            </a:extLst>
          </p:cNvPr>
          <p:cNvCxnSpPr/>
          <p:nvPr/>
        </p:nvCxnSpPr>
        <p:spPr bwMode="auto">
          <a:xfrm>
            <a:off x="6125982" y="5577093"/>
            <a:ext cx="1366366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245" name="직선 연결선 244">
            <a:extLst>
              <a:ext uri="{FF2B5EF4-FFF2-40B4-BE49-F238E27FC236}">
                <a16:creationId xmlns:a16="http://schemas.microsoft.com/office/drawing/2014/main" id="{24E63C04-0F96-4FEA-AE87-4900CFBB4932}"/>
              </a:ext>
            </a:extLst>
          </p:cNvPr>
          <p:cNvCxnSpPr/>
          <p:nvPr/>
        </p:nvCxnSpPr>
        <p:spPr bwMode="auto">
          <a:xfrm>
            <a:off x="6141463" y="6184456"/>
            <a:ext cx="1366366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246" name="직선 연결선 245">
            <a:extLst>
              <a:ext uri="{FF2B5EF4-FFF2-40B4-BE49-F238E27FC236}">
                <a16:creationId xmlns:a16="http://schemas.microsoft.com/office/drawing/2014/main" id="{35CEAF9F-7415-4B08-9F1F-7B4BFE285DC7}"/>
              </a:ext>
            </a:extLst>
          </p:cNvPr>
          <p:cNvCxnSpPr/>
          <p:nvPr/>
        </p:nvCxnSpPr>
        <p:spPr bwMode="auto">
          <a:xfrm>
            <a:off x="7536211" y="5580756"/>
            <a:ext cx="1299833" cy="3663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47" name="직선 연결선 246">
            <a:extLst>
              <a:ext uri="{FF2B5EF4-FFF2-40B4-BE49-F238E27FC236}">
                <a16:creationId xmlns:a16="http://schemas.microsoft.com/office/drawing/2014/main" id="{9A707800-5182-43F6-ADA7-CFED92D915E3}"/>
              </a:ext>
            </a:extLst>
          </p:cNvPr>
          <p:cNvCxnSpPr/>
          <p:nvPr/>
        </p:nvCxnSpPr>
        <p:spPr bwMode="auto">
          <a:xfrm>
            <a:off x="7551528" y="6185524"/>
            <a:ext cx="1299833" cy="3663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48" name="직선 연결선 247">
            <a:extLst>
              <a:ext uri="{FF2B5EF4-FFF2-40B4-BE49-F238E27FC236}">
                <a16:creationId xmlns:a16="http://schemas.microsoft.com/office/drawing/2014/main" id="{AF667F9F-D46C-421D-984A-685573271D52}"/>
              </a:ext>
            </a:extLst>
          </p:cNvPr>
          <p:cNvCxnSpPr/>
          <p:nvPr/>
        </p:nvCxnSpPr>
        <p:spPr bwMode="auto">
          <a:xfrm>
            <a:off x="4440153" y="5215829"/>
            <a:ext cx="0" cy="1082174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249" name="직선 연결선 248">
            <a:extLst>
              <a:ext uri="{FF2B5EF4-FFF2-40B4-BE49-F238E27FC236}">
                <a16:creationId xmlns:a16="http://schemas.microsoft.com/office/drawing/2014/main" id="{2530C537-5B7E-481F-8B21-83EC690C370F}"/>
              </a:ext>
            </a:extLst>
          </p:cNvPr>
          <p:cNvCxnSpPr/>
          <p:nvPr/>
        </p:nvCxnSpPr>
        <p:spPr bwMode="auto">
          <a:xfrm>
            <a:off x="2373774" y="5224842"/>
            <a:ext cx="0" cy="1082174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939072746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7709A5E0-4359-458E-BDA2-B5DF25476F2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 rtlCol="0">
            <a:normAutofit fontScale="92500" lnSpcReduction="10000"/>
          </a:bodyPr>
          <a:lstStyle/>
          <a:p>
            <a:pPr defTabSz="867270">
              <a:defRPr/>
            </a:pPr>
            <a:r>
              <a:rPr lang="en-US" altLang="ko-KR"/>
              <a:t> </a:t>
            </a:r>
            <a:r>
              <a:rPr lang="ko-KR" altLang="en-US"/>
              <a:t>개요</a:t>
            </a:r>
            <a:endParaRPr lang="en-US" altLang="ko-KR" dirty="0"/>
          </a:p>
          <a:p>
            <a:pPr defTabSz="867270">
              <a:defRPr/>
            </a:pPr>
            <a:endParaRPr lang="en-US" altLang="ko-KR" dirty="0"/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614733A-099A-48A8-921E-4E6EFC35E06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545790"/>
          </a:xfrm>
        </p:spPr>
        <p:txBody>
          <a:bodyPr/>
          <a:lstStyle/>
          <a:p>
            <a:r>
              <a:rPr lang="ko-KR" altLang="en-US"/>
              <a:t>종합 하드웨어 제어</a:t>
            </a:r>
          </a:p>
          <a:p>
            <a:endParaRPr lang="ko-KR" altLang="en-US" dirty="0"/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433F7741-201F-466A-BB89-4A1C0D81FF60}"/>
              </a:ext>
            </a:extLst>
          </p:cNvPr>
          <p:cNvSpPr/>
          <p:nvPr/>
        </p:nvSpPr>
        <p:spPr bwMode="auto">
          <a:xfrm>
            <a:off x="2863206" y="3624906"/>
            <a:ext cx="917329" cy="2514788"/>
          </a:xfrm>
          <a:prstGeom prst="rect">
            <a:avLst/>
          </a:prstGeom>
          <a:solidFill>
            <a:srgbClr val="FF00FF">
              <a:alpha val="30196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6755" tIns="43377" rIns="86755" bIns="43377" numCol="1" rtlCol="0" anchor="t" anchorCtr="0" compatLnSpc="1">
            <a:prstTxWarp prst="textNoShape">
              <a:avLst/>
            </a:prstTxWarp>
          </a:bodyPr>
          <a:lstStyle/>
          <a:p>
            <a:pPr defTabSz="867583" fontAlgn="base">
              <a:spcBef>
                <a:spcPct val="0"/>
              </a:spcBef>
              <a:spcAft>
                <a:spcPct val="0"/>
              </a:spcAft>
            </a:pPr>
            <a:endParaRPr lang="ko-KR" altLang="en-US" sz="1708">
              <a:latin typeface="Arial" charset="0"/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A051AC1A-E194-49FC-8EFE-7F3B5D327908}"/>
              </a:ext>
            </a:extLst>
          </p:cNvPr>
          <p:cNvSpPr txBox="1"/>
          <p:nvPr/>
        </p:nvSpPr>
        <p:spPr>
          <a:xfrm>
            <a:off x="2695880" y="3666536"/>
            <a:ext cx="611620" cy="2530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44" b="1" dirty="0"/>
              <a:t>ON</a:t>
            </a:r>
            <a:endParaRPr lang="ko-KR" altLang="en-US" sz="1044" b="1" dirty="0"/>
          </a:p>
        </p:txBody>
      </p:sp>
      <p:grpSp>
        <p:nvGrpSpPr>
          <p:cNvPr id="250" name="그룹 249">
            <a:extLst>
              <a:ext uri="{FF2B5EF4-FFF2-40B4-BE49-F238E27FC236}">
                <a16:creationId xmlns:a16="http://schemas.microsoft.com/office/drawing/2014/main" id="{49A8FDD2-BA8C-41BA-8187-6CD93313597E}"/>
              </a:ext>
            </a:extLst>
          </p:cNvPr>
          <p:cNvGrpSpPr/>
          <p:nvPr/>
        </p:nvGrpSpPr>
        <p:grpSpPr>
          <a:xfrm>
            <a:off x="2802241" y="3995913"/>
            <a:ext cx="836688" cy="935479"/>
            <a:chOff x="2345723" y="3650439"/>
            <a:chExt cx="881875" cy="986001"/>
          </a:xfrm>
        </p:grpSpPr>
        <p:sp>
          <p:nvSpPr>
            <p:cNvPr id="251" name="원호 250">
              <a:extLst>
                <a:ext uri="{FF2B5EF4-FFF2-40B4-BE49-F238E27FC236}">
                  <a16:creationId xmlns:a16="http://schemas.microsoft.com/office/drawing/2014/main" id="{4CEFCA8D-4BA3-4EDE-BCCB-651B9F80517B}"/>
                </a:ext>
              </a:extLst>
            </p:cNvPr>
            <p:cNvSpPr/>
            <p:nvPr/>
          </p:nvSpPr>
          <p:spPr bwMode="auto">
            <a:xfrm rot="5400000" flipH="1">
              <a:off x="2294050" y="3781508"/>
              <a:ext cx="986001" cy="723864"/>
            </a:xfrm>
            <a:prstGeom prst="arc">
              <a:avLst>
                <a:gd name="adj1" fmla="val 16200000"/>
                <a:gd name="adj2" fmla="val 5362820"/>
              </a:avLst>
            </a:prstGeom>
            <a:solidFill>
              <a:schemeClr val="bg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86755" tIns="43377" rIns="86755" bIns="43377" numCol="1" rtlCol="0" anchor="t" anchorCtr="0" compatLnSpc="1">
              <a:prstTxWarp prst="textNoShape">
                <a:avLst/>
              </a:prstTxWarp>
            </a:bodyPr>
            <a:lstStyle/>
            <a:p>
              <a:pPr defTabSz="867583" fontAlgn="base">
                <a:spcBef>
                  <a:spcPct val="0"/>
                </a:spcBef>
                <a:spcAft>
                  <a:spcPct val="0"/>
                </a:spcAft>
              </a:pPr>
              <a:endParaRPr lang="ko-KR" altLang="en-US" sz="1708">
                <a:latin typeface="Arial" charset="0"/>
              </a:endParaRPr>
            </a:p>
          </p:txBody>
        </p:sp>
        <p:cxnSp>
          <p:nvCxnSpPr>
            <p:cNvPr id="252" name="직선 연결선 251">
              <a:extLst>
                <a:ext uri="{FF2B5EF4-FFF2-40B4-BE49-F238E27FC236}">
                  <a16:creationId xmlns:a16="http://schemas.microsoft.com/office/drawing/2014/main" id="{F71BDA26-8DDE-42E4-B7AF-07562AB1DAF2}"/>
                </a:ext>
              </a:extLst>
            </p:cNvPr>
            <p:cNvCxnSpPr/>
            <p:nvPr/>
          </p:nvCxnSpPr>
          <p:spPr bwMode="auto">
            <a:xfrm flipV="1">
              <a:off x="2345723" y="4143440"/>
              <a:ext cx="79394" cy="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53" name="직선 연결선 252">
              <a:extLst>
                <a:ext uri="{FF2B5EF4-FFF2-40B4-BE49-F238E27FC236}">
                  <a16:creationId xmlns:a16="http://schemas.microsoft.com/office/drawing/2014/main" id="{E1D2826A-C51A-45CE-81C1-D3DCEA755F54}"/>
                </a:ext>
              </a:extLst>
            </p:cNvPr>
            <p:cNvCxnSpPr/>
            <p:nvPr/>
          </p:nvCxnSpPr>
          <p:spPr bwMode="auto">
            <a:xfrm flipV="1">
              <a:off x="2425117" y="4121565"/>
              <a:ext cx="0" cy="21876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54" name="직선 연결선 253">
              <a:extLst>
                <a:ext uri="{FF2B5EF4-FFF2-40B4-BE49-F238E27FC236}">
                  <a16:creationId xmlns:a16="http://schemas.microsoft.com/office/drawing/2014/main" id="{1042BA6A-6FF6-40F5-A613-BB8AE21BD22F}"/>
                </a:ext>
              </a:extLst>
            </p:cNvPr>
            <p:cNvCxnSpPr/>
            <p:nvPr/>
          </p:nvCxnSpPr>
          <p:spPr bwMode="auto">
            <a:xfrm flipV="1">
              <a:off x="2449246" y="3973927"/>
              <a:ext cx="0" cy="169514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55" name="직선 연결선 254">
              <a:extLst>
                <a:ext uri="{FF2B5EF4-FFF2-40B4-BE49-F238E27FC236}">
                  <a16:creationId xmlns:a16="http://schemas.microsoft.com/office/drawing/2014/main" id="{A50C63B7-14B1-40D3-86F2-A44CB77688C0}"/>
                </a:ext>
              </a:extLst>
            </p:cNvPr>
            <p:cNvCxnSpPr/>
            <p:nvPr/>
          </p:nvCxnSpPr>
          <p:spPr bwMode="auto">
            <a:xfrm flipV="1">
              <a:off x="2473375" y="3897727"/>
              <a:ext cx="0" cy="245714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56" name="직선 연결선 255">
              <a:extLst>
                <a:ext uri="{FF2B5EF4-FFF2-40B4-BE49-F238E27FC236}">
                  <a16:creationId xmlns:a16="http://schemas.microsoft.com/office/drawing/2014/main" id="{69F39F3B-A10B-4DA4-A8F1-B4C9600BE2B0}"/>
                </a:ext>
              </a:extLst>
            </p:cNvPr>
            <p:cNvCxnSpPr/>
            <p:nvPr/>
          </p:nvCxnSpPr>
          <p:spPr bwMode="auto">
            <a:xfrm flipV="1">
              <a:off x="2497504" y="3845340"/>
              <a:ext cx="0" cy="2981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57" name="직선 연결선 256">
              <a:extLst>
                <a:ext uri="{FF2B5EF4-FFF2-40B4-BE49-F238E27FC236}">
                  <a16:creationId xmlns:a16="http://schemas.microsoft.com/office/drawing/2014/main" id="{6AC0AD6F-62CF-4F76-A998-B9655C6C68C4}"/>
                </a:ext>
              </a:extLst>
            </p:cNvPr>
            <p:cNvCxnSpPr/>
            <p:nvPr/>
          </p:nvCxnSpPr>
          <p:spPr bwMode="auto">
            <a:xfrm flipV="1">
              <a:off x="2521632" y="3812002"/>
              <a:ext cx="0" cy="331439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58" name="직선 연결선 257">
              <a:extLst>
                <a:ext uri="{FF2B5EF4-FFF2-40B4-BE49-F238E27FC236}">
                  <a16:creationId xmlns:a16="http://schemas.microsoft.com/office/drawing/2014/main" id="{D86F38D2-436F-4B2E-AA08-03C0FF31888B}"/>
                </a:ext>
              </a:extLst>
            </p:cNvPr>
            <p:cNvCxnSpPr/>
            <p:nvPr/>
          </p:nvCxnSpPr>
          <p:spPr bwMode="auto">
            <a:xfrm flipV="1">
              <a:off x="2618148" y="3709609"/>
              <a:ext cx="0" cy="433832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59" name="직선 연결선 258">
              <a:extLst>
                <a:ext uri="{FF2B5EF4-FFF2-40B4-BE49-F238E27FC236}">
                  <a16:creationId xmlns:a16="http://schemas.microsoft.com/office/drawing/2014/main" id="{A056F186-4D0E-4924-8946-E7DC73AC452B}"/>
                </a:ext>
              </a:extLst>
            </p:cNvPr>
            <p:cNvCxnSpPr/>
            <p:nvPr/>
          </p:nvCxnSpPr>
          <p:spPr bwMode="auto">
            <a:xfrm flipV="1">
              <a:off x="2642277" y="3695321"/>
              <a:ext cx="0" cy="44812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60" name="직선 연결선 259">
              <a:extLst>
                <a:ext uri="{FF2B5EF4-FFF2-40B4-BE49-F238E27FC236}">
                  <a16:creationId xmlns:a16="http://schemas.microsoft.com/office/drawing/2014/main" id="{9F8DE665-5C33-4C6B-905C-A7C1A25C90E7}"/>
                </a:ext>
              </a:extLst>
            </p:cNvPr>
            <p:cNvCxnSpPr/>
            <p:nvPr/>
          </p:nvCxnSpPr>
          <p:spPr bwMode="auto">
            <a:xfrm flipV="1">
              <a:off x="2666405" y="3681034"/>
              <a:ext cx="0" cy="462407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61" name="직선 연결선 260">
              <a:extLst>
                <a:ext uri="{FF2B5EF4-FFF2-40B4-BE49-F238E27FC236}">
                  <a16:creationId xmlns:a16="http://schemas.microsoft.com/office/drawing/2014/main" id="{AB768DEF-FEED-453B-A1DA-C591CEE62DBF}"/>
                </a:ext>
              </a:extLst>
            </p:cNvPr>
            <p:cNvCxnSpPr/>
            <p:nvPr/>
          </p:nvCxnSpPr>
          <p:spPr bwMode="auto">
            <a:xfrm flipV="1">
              <a:off x="2690534" y="3669127"/>
              <a:ext cx="0" cy="474314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62" name="직선 연결선 261">
              <a:extLst>
                <a:ext uri="{FF2B5EF4-FFF2-40B4-BE49-F238E27FC236}">
                  <a16:creationId xmlns:a16="http://schemas.microsoft.com/office/drawing/2014/main" id="{5636AE58-58E2-4193-84FD-B38BDFC15725}"/>
                </a:ext>
              </a:extLst>
            </p:cNvPr>
            <p:cNvCxnSpPr/>
            <p:nvPr/>
          </p:nvCxnSpPr>
          <p:spPr bwMode="auto">
            <a:xfrm flipV="1">
              <a:off x="2714663" y="3661984"/>
              <a:ext cx="0" cy="481457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63" name="직선 연결선 262">
              <a:extLst>
                <a:ext uri="{FF2B5EF4-FFF2-40B4-BE49-F238E27FC236}">
                  <a16:creationId xmlns:a16="http://schemas.microsoft.com/office/drawing/2014/main" id="{5143925A-9592-46AD-BF3B-C1AB98F70565}"/>
                </a:ext>
              </a:extLst>
            </p:cNvPr>
            <p:cNvCxnSpPr/>
            <p:nvPr/>
          </p:nvCxnSpPr>
          <p:spPr bwMode="auto">
            <a:xfrm flipV="1">
              <a:off x="2738792" y="3650439"/>
              <a:ext cx="0" cy="4930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64" name="직선 연결선 263">
              <a:extLst>
                <a:ext uri="{FF2B5EF4-FFF2-40B4-BE49-F238E27FC236}">
                  <a16:creationId xmlns:a16="http://schemas.microsoft.com/office/drawing/2014/main" id="{FBE27C4C-9FB2-4248-B78D-E09FF37847FB}"/>
                </a:ext>
              </a:extLst>
            </p:cNvPr>
            <p:cNvCxnSpPr/>
            <p:nvPr/>
          </p:nvCxnSpPr>
          <p:spPr bwMode="auto">
            <a:xfrm flipV="1">
              <a:off x="2762921" y="3650439"/>
              <a:ext cx="0" cy="4930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65" name="직선 연결선 264">
              <a:extLst>
                <a:ext uri="{FF2B5EF4-FFF2-40B4-BE49-F238E27FC236}">
                  <a16:creationId xmlns:a16="http://schemas.microsoft.com/office/drawing/2014/main" id="{0B6E8900-AFC7-47C4-A8E0-39AD35A623FB}"/>
                </a:ext>
              </a:extLst>
            </p:cNvPr>
            <p:cNvCxnSpPr/>
            <p:nvPr/>
          </p:nvCxnSpPr>
          <p:spPr bwMode="auto">
            <a:xfrm flipV="1">
              <a:off x="2787050" y="3650439"/>
              <a:ext cx="0" cy="4930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66" name="직선 연결선 265">
              <a:extLst>
                <a:ext uri="{FF2B5EF4-FFF2-40B4-BE49-F238E27FC236}">
                  <a16:creationId xmlns:a16="http://schemas.microsoft.com/office/drawing/2014/main" id="{586DC669-A330-4078-8CA5-242524AAC98A}"/>
                </a:ext>
              </a:extLst>
            </p:cNvPr>
            <p:cNvCxnSpPr/>
            <p:nvPr/>
          </p:nvCxnSpPr>
          <p:spPr bwMode="auto">
            <a:xfrm flipV="1">
              <a:off x="2811178" y="3650439"/>
              <a:ext cx="0" cy="4930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67" name="직선 연결선 266">
              <a:extLst>
                <a:ext uri="{FF2B5EF4-FFF2-40B4-BE49-F238E27FC236}">
                  <a16:creationId xmlns:a16="http://schemas.microsoft.com/office/drawing/2014/main" id="{23D0CA4F-77E5-4AA1-82F5-A77A448A8E93}"/>
                </a:ext>
              </a:extLst>
            </p:cNvPr>
            <p:cNvCxnSpPr/>
            <p:nvPr/>
          </p:nvCxnSpPr>
          <p:spPr bwMode="auto">
            <a:xfrm flipV="1">
              <a:off x="2835307" y="3650439"/>
              <a:ext cx="0" cy="4930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68" name="직선 연결선 267">
              <a:extLst>
                <a:ext uri="{FF2B5EF4-FFF2-40B4-BE49-F238E27FC236}">
                  <a16:creationId xmlns:a16="http://schemas.microsoft.com/office/drawing/2014/main" id="{C5C9335E-25D1-47CC-8081-BDAF7E69E8AF}"/>
                </a:ext>
              </a:extLst>
            </p:cNvPr>
            <p:cNvCxnSpPr/>
            <p:nvPr/>
          </p:nvCxnSpPr>
          <p:spPr bwMode="auto">
            <a:xfrm flipV="1">
              <a:off x="2859436" y="3659602"/>
              <a:ext cx="0" cy="483839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69" name="직선 연결선 268">
              <a:extLst>
                <a:ext uri="{FF2B5EF4-FFF2-40B4-BE49-F238E27FC236}">
                  <a16:creationId xmlns:a16="http://schemas.microsoft.com/office/drawing/2014/main" id="{D092FD6B-6F6E-4C54-B7E3-E12E5A924C26}"/>
                </a:ext>
              </a:extLst>
            </p:cNvPr>
            <p:cNvCxnSpPr/>
            <p:nvPr/>
          </p:nvCxnSpPr>
          <p:spPr bwMode="auto">
            <a:xfrm flipV="1">
              <a:off x="2883565" y="3671509"/>
              <a:ext cx="0" cy="471932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70" name="직선 연결선 269">
              <a:extLst>
                <a:ext uri="{FF2B5EF4-FFF2-40B4-BE49-F238E27FC236}">
                  <a16:creationId xmlns:a16="http://schemas.microsoft.com/office/drawing/2014/main" id="{3CC38210-7CC2-4E63-8C14-1EC04507248B}"/>
                </a:ext>
              </a:extLst>
            </p:cNvPr>
            <p:cNvCxnSpPr/>
            <p:nvPr/>
          </p:nvCxnSpPr>
          <p:spPr bwMode="auto">
            <a:xfrm flipV="1">
              <a:off x="2980080" y="3728659"/>
              <a:ext cx="0" cy="414782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71" name="직선 연결선 270">
              <a:extLst>
                <a:ext uri="{FF2B5EF4-FFF2-40B4-BE49-F238E27FC236}">
                  <a16:creationId xmlns:a16="http://schemas.microsoft.com/office/drawing/2014/main" id="{D55A8389-12D8-447B-8673-E406D1D084FB}"/>
                </a:ext>
              </a:extLst>
            </p:cNvPr>
            <p:cNvCxnSpPr/>
            <p:nvPr/>
          </p:nvCxnSpPr>
          <p:spPr bwMode="auto">
            <a:xfrm flipV="1">
              <a:off x="3004209" y="3747709"/>
              <a:ext cx="0" cy="395732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72" name="직선 연결선 271">
              <a:extLst>
                <a:ext uri="{FF2B5EF4-FFF2-40B4-BE49-F238E27FC236}">
                  <a16:creationId xmlns:a16="http://schemas.microsoft.com/office/drawing/2014/main" id="{851EABCA-3BEC-4924-A6B3-403900664C38}"/>
                </a:ext>
              </a:extLst>
            </p:cNvPr>
            <p:cNvCxnSpPr/>
            <p:nvPr/>
          </p:nvCxnSpPr>
          <p:spPr bwMode="auto">
            <a:xfrm flipV="1">
              <a:off x="3028338" y="3773902"/>
              <a:ext cx="0" cy="369539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73" name="직선 연결선 272">
              <a:extLst>
                <a:ext uri="{FF2B5EF4-FFF2-40B4-BE49-F238E27FC236}">
                  <a16:creationId xmlns:a16="http://schemas.microsoft.com/office/drawing/2014/main" id="{E9758693-965E-44B5-8703-4EC0090E3EE3}"/>
                </a:ext>
              </a:extLst>
            </p:cNvPr>
            <p:cNvCxnSpPr/>
            <p:nvPr/>
          </p:nvCxnSpPr>
          <p:spPr bwMode="auto">
            <a:xfrm flipV="1">
              <a:off x="3052467" y="3809621"/>
              <a:ext cx="0" cy="33382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74" name="직선 연결선 273">
              <a:extLst>
                <a:ext uri="{FF2B5EF4-FFF2-40B4-BE49-F238E27FC236}">
                  <a16:creationId xmlns:a16="http://schemas.microsoft.com/office/drawing/2014/main" id="{BE62D270-3607-4FD6-93EE-8BB57646649D}"/>
                </a:ext>
              </a:extLst>
            </p:cNvPr>
            <p:cNvCxnSpPr/>
            <p:nvPr/>
          </p:nvCxnSpPr>
          <p:spPr bwMode="auto">
            <a:xfrm flipV="1">
              <a:off x="3076596" y="3854865"/>
              <a:ext cx="0" cy="288576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75" name="직선 연결선 274">
              <a:extLst>
                <a:ext uri="{FF2B5EF4-FFF2-40B4-BE49-F238E27FC236}">
                  <a16:creationId xmlns:a16="http://schemas.microsoft.com/office/drawing/2014/main" id="{2418A298-9942-4EB4-ABC5-F5808F63EDAB}"/>
                </a:ext>
              </a:extLst>
            </p:cNvPr>
            <p:cNvCxnSpPr/>
            <p:nvPr/>
          </p:nvCxnSpPr>
          <p:spPr bwMode="auto">
            <a:xfrm flipV="1">
              <a:off x="3100724" y="3896939"/>
              <a:ext cx="0" cy="246502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76" name="직선 연결선 275">
              <a:extLst>
                <a:ext uri="{FF2B5EF4-FFF2-40B4-BE49-F238E27FC236}">
                  <a16:creationId xmlns:a16="http://schemas.microsoft.com/office/drawing/2014/main" id="{B027EBD5-C485-4092-91A0-15C715F8E034}"/>
                </a:ext>
              </a:extLst>
            </p:cNvPr>
            <p:cNvCxnSpPr/>
            <p:nvPr/>
          </p:nvCxnSpPr>
          <p:spPr bwMode="auto">
            <a:xfrm flipV="1">
              <a:off x="3124853" y="3959640"/>
              <a:ext cx="0" cy="183803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77" name="직선 연결선 276">
              <a:extLst>
                <a:ext uri="{FF2B5EF4-FFF2-40B4-BE49-F238E27FC236}">
                  <a16:creationId xmlns:a16="http://schemas.microsoft.com/office/drawing/2014/main" id="{A52F965A-8439-4A74-951D-4E7377519BFC}"/>
                </a:ext>
              </a:extLst>
            </p:cNvPr>
            <p:cNvCxnSpPr/>
            <p:nvPr/>
          </p:nvCxnSpPr>
          <p:spPr bwMode="auto">
            <a:xfrm flipV="1">
              <a:off x="3148982" y="4114421"/>
              <a:ext cx="0" cy="2902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78" name="TextBox 277">
              <a:extLst>
                <a:ext uri="{FF2B5EF4-FFF2-40B4-BE49-F238E27FC236}">
                  <a16:creationId xmlns:a16="http://schemas.microsoft.com/office/drawing/2014/main" id="{F02E987F-0C0C-4885-963F-49CE628EC4E6}"/>
                </a:ext>
              </a:extLst>
            </p:cNvPr>
            <p:cNvSpPr txBox="1"/>
            <p:nvPr/>
          </p:nvSpPr>
          <p:spPr>
            <a:xfrm>
              <a:off x="2450108" y="3923240"/>
              <a:ext cx="312918" cy="1742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74" dirty="0"/>
                <a:t>••</a:t>
              </a:r>
              <a:endParaRPr lang="ko-KR" altLang="en-US" sz="474" dirty="0"/>
            </a:p>
          </p:txBody>
        </p:sp>
        <p:sp>
          <p:nvSpPr>
            <p:cNvPr id="279" name="TextBox 278">
              <a:extLst>
                <a:ext uri="{FF2B5EF4-FFF2-40B4-BE49-F238E27FC236}">
                  <a16:creationId xmlns:a16="http://schemas.microsoft.com/office/drawing/2014/main" id="{380E079E-5A2B-42E1-9FE4-4692C1C58370}"/>
                </a:ext>
              </a:extLst>
            </p:cNvPr>
            <p:cNvSpPr txBox="1"/>
            <p:nvPr/>
          </p:nvSpPr>
          <p:spPr>
            <a:xfrm>
              <a:off x="2818264" y="3922822"/>
              <a:ext cx="312918" cy="1742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74" dirty="0"/>
                <a:t>••</a:t>
              </a:r>
              <a:endParaRPr lang="ko-KR" altLang="en-US" sz="474" dirty="0"/>
            </a:p>
          </p:txBody>
        </p:sp>
        <p:cxnSp>
          <p:nvCxnSpPr>
            <p:cNvPr id="280" name="직선 연결선 279">
              <a:extLst>
                <a:ext uri="{FF2B5EF4-FFF2-40B4-BE49-F238E27FC236}">
                  <a16:creationId xmlns:a16="http://schemas.microsoft.com/office/drawing/2014/main" id="{25927890-3007-44B5-B0E9-12E23AB1AC89}"/>
                </a:ext>
              </a:extLst>
            </p:cNvPr>
            <p:cNvCxnSpPr/>
            <p:nvPr/>
          </p:nvCxnSpPr>
          <p:spPr bwMode="auto">
            <a:xfrm flipV="1">
              <a:off x="3148204" y="4143440"/>
              <a:ext cx="79394" cy="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281" name="TextBox 4">
            <a:extLst>
              <a:ext uri="{FF2B5EF4-FFF2-40B4-BE49-F238E27FC236}">
                <a16:creationId xmlns:a16="http://schemas.microsoft.com/office/drawing/2014/main" id="{15A751C3-316A-4FE4-8A54-9E6640D7CD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0535" y="1106176"/>
            <a:ext cx="7719058" cy="2184357"/>
          </a:xfrm>
          <a:prstGeom prst="roundRect">
            <a:avLst/>
          </a:prstGeom>
          <a:noFill/>
          <a:ln w="19050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9pPr>
          </a:lstStyle>
          <a:p>
            <a:pPr marL="325344" indent="-325344" eaLnBrk="1" hangingPunct="1">
              <a:buFont typeface="Wingdings" panose="05000000000000000000" pitchFamily="2" charset="2"/>
              <a:buChar char="v"/>
              <a:defRPr/>
            </a:pPr>
            <a:r>
              <a:rPr lang="en-US" altLang="ko-KR" sz="1708" b="1">
                <a:latin typeface="+mj-ea"/>
                <a:ea typeface="+mj-ea"/>
              </a:rPr>
              <a:t>[</a:t>
            </a:r>
            <a:r>
              <a:rPr lang="ko-KR" altLang="en-US" sz="1708" b="1">
                <a:latin typeface="+mj-ea"/>
                <a:ea typeface="+mj-ea"/>
              </a:rPr>
              <a:t>실습 </a:t>
            </a:r>
            <a:r>
              <a:rPr lang="ko-KR" altLang="en-US" sz="1708" b="1" dirty="0">
                <a:latin typeface="+mj-ea"/>
                <a:ea typeface="+mj-ea"/>
              </a:rPr>
              <a:t>내용</a:t>
            </a:r>
            <a:r>
              <a:rPr lang="en-US" altLang="ko-KR" sz="1708" b="1">
                <a:latin typeface="+mj-ea"/>
                <a:ea typeface="+mj-ea"/>
              </a:rPr>
              <a:t>] 2</a:t>
            </a:r>
            <a:r>
              <a:rPr lang="ko-KR" altLang="en-US" sz="1708" b="1" dirty="0">
                <a:latin typeface="+mj-ea"/>
                <a:ea typeface="+mj-ea"/>
              </a:rPr>
              <a:t>개</a:t>
            </a:r>
            <a:r>
              <a:rPr lang="en-US" altLang="ko-KR" sz="1708" b="1" dirty="0">
                <a:latin typeface="+mj-ea"/>
                <a:ea typeface="+mj-ea"/>
              </a:rPr>
              <a:t> </a:t>
            </a:r>
            <a:r>
              <a:rPr lang="ko-KR" altLang="en-US" sz="1708" b="1" dirty="0">
                <a:latin typeface="+mj-ea"/>
                <a:ea typeface="+mj-ea"/>
              </a:rPr>
              <a:t> </a:t>
            </a:r>
            <a:r>
              <a:rPr lang="en-US" altLang="ko-KR" sz="1708" b="1" dirty="0">
                <a:latin typeface="+mj-ea"/>
                <a:ea typeface="+mj-ea"/>
              </a:rPr>
              <a:t>LED</a:t>
            </a:r>
            <a:r>
              <a:rPr lang="ko-KR" altLang="en-US" sz="1708" b="1" dirty="0">
                <a:latin typeface="+mj-ea"/>
                <a:ea typeface="+mj-ea"/>
              </a:rPr>
              <a:t>에 대해 다음과 같이 동작되도록 하라</a:t>
            </a:r>
            <a:r>
              <a:rPr lang="en-US" altLang="ko-KR" sz="1708" b="1" dirty="0">
                <a:latin typeface="+mj-ea"/>
                <a:ea typeface="+mj-ea"/>
              </a:rPr>
              <a:t>.</a:t>
            </a:r>
          </a:p>
          <a:p>
            <a:pPr marL="515127" indent="-325344" eaLnBrk="1" hangingPunct="1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en-US" altLang="ko-KR" sz="1518" b="1" dirty="0">
                <a:latin typeface="+mj-ea"/>
                <a:ea typeface="+mj-ea"/>
              </a:rPr>
              <a:t>2</a:t>
            </a:r>
            <a:r>
              <a:rPr lang="ko-KR" altLang="en-US" sz="1518" b="1" dirty="0">
                <a:latin typeface="+mj-ea"/>
                <a:ea typeface="+mj-ea"/>
              </a:rPr>
              <a:t>개 </a:t>
            </a:r>
            <a:r>
              <a:rPr lang="en-US" altLang="ko-KR" sz="1518" b="1" dirty="0">
                <a:latin typeface="+mj-ea"/>
                <a:ea typeface="+mj-ea"/>
              </a:rPr>
              <a:t>LED</a:t>
            </a:r>
            <a:r>
              <a:rPr lang="ko-KR" altLang="en-US" sz="1518" b="1" dirty="0">
                <a:latin typeface="+mj-ea"/>
                <a:ea typeface="+mj-ea"/>
              </a:rPr>
              <a:t>는 동일하게 동작하되 아래 그림과 같이 한다</a:t>
            </a:r>
            <a:r>
              <a:rPr lang="en-US" altLang="ko-KR" sz="1518" b="1" dirty="0">
                <a:latin typeface="+mj-ea"/>
                <a:ea typeface="+mj-ea"/>
              </a:rPr>
              <a:t>.</a:t>
            </a:r>
          </a:p>
          <a:p>
            <a:pPr marL="515127" indent="-325344" eaLnBrk="1" hangingPunct="1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ko-KR" altLang="en-US" sz="1518" b="1" dirty="0">
                <a:latin typeface="+mj-ea"/>
                <a:ea typeface="+mj-ea"/>
              </a:rPr>
              <a:t>각각의 </a:t>
            </a:r>
            <a:r>
              <a:rPr lang="en-US" altLang="ko-KR" sz="1518" b="1" dirty="0">
                <a:latin typeface="+mj-ea"/>
                <a:ea typeface="+mj-ea"/>
              </a:rPr>
              <a:t>LED</a:t>
            </a:r>
            <a:r>
              <a:rPr lang="ko-KR" altLang="en-US" sz="1518" b="1" dirty="0">
                <a:latin typeface="+mj-ea"/>
                <a:ea typeface="+mj-ea"/>
              </a:rPr>
              <a:t>는 </a:t>
            </a:r>
            <a:r>
              <a:rPr lang="en-US" altLang="ko-KR" sz="1518" b="1" dirty="0">
                <a:latin typeface="+mj-ea"/>
                <a:ea typeface="+mj-ea"/>
              </a:rPr>
              <a:t>PWM </a:t>
            </a:r>
            <a:r>
              <a:rPr lang="ko-KR" altLang="en-US" sz="1518" b="1" dirty="0">
                <a:latin typeface="+mj-ea"/>
                <a:ea typeface="+mj-ea"/>
              </a:rPr>
              <a:t>출력을 최대로 밝아졌다가 완전히 꺼지도록 한다</a:t>
            </a:r>
            <a:r>
              <a:rPr lang="en-US" altLang="ko-KR" sz="1518" b="1" dirty="0">
                <a:latin typeface="+mj-ea"/>
                <a:ea typeface="+mj-ea"/>
              </a:rPr>
              <a:t>. </a:t>
            </a:r>
          </a:p>
          <a:p>
            <a:pPr marL="849508" lvl="1" indent="-207858" eaLnBrk="1" hangingPunct="1">
              <a:buFont typeface="Wingdings" panose="05000000000000000000" pitchFamily="2" charset="2"/>
              <a:buChar char="§"/>
              <a:defRPr/>
            </a:pPr>
            <a:r>
              <a:rPr lang="ko-KR" altLang="en-US" sz="1328" b="1" dirty="0">
                <a:latin typeface="+mj-ea"/>
                <a:ea typeface="+mj-ea"/>
              </a:rPr>
              <a:t>밝기 변화 </a:t>
            </a:r>
            <a:r>
              <a:rPr lang="en-US" altLang="ko-KR" sz="1328" b="1">
                <a:latin typeface="+mj-ea"/>
                <a:ea typeface="+mj-ea"/>
              </a:rPr>
              <a:t>: softPwmWrite </a:t>
            </a:r>
            <a:r>
              <a:rPr lang="ko-KR" altLang="en-US" sz="1328" b="1" dirty="0">
                <a:latin typeface="+mj-ea"/>
                <a:ea typeface="+mj-ea"/>
              </a:rPr>
              <a:t>함수의 </a:t>
            </a:r>
            <a:r>
              <a:rPr lang="ko-KR" altLang="en-US" sz="1328" b="1" dirty="0" err="1">
                <a:latin typeface="+mj-ea"/>
                <a:ea typeface="+mj-ea"/>
              </a:rPr>
              <a:t>출력값</a:t>
            </a:r>
            <a:r>
              <a:rPr lang="ko-KR" altLang="en-US" sz="1328" b="1" dirty="0">
                <a:latin typeface="+mj-ea"/>
                <a:ea typeface="+mj-ea"/>
              </a:rPr>
              <a:t> 간격 </a:t>
            </a:r>
            <a:r>
              <a:rPr lang="en-US" altLang="ko-KR" sz="1328" b="1" dirty="0">
                <a:latin typeface="+mj-ea"/>
                <a:ea typeface="+mj-ea"/>
              </a:rPr>
              <a:t>=</a:t>
            </a:r>
            <a:r>
              <a:rPr lang="ko-KR" altLang="en-US" sz="1328" b="1" dirty="0">
                <a:latin typeface="+mj-ea"/>
                <a:ea typeface="+mj-ea"/>
              </a:rPr>
              <a:t> </a:t>
            </a:r>
            <a:r>
              <a:rPr lang="en-US" altLang="ko-KR" sz="1328" b="1" dirty="0">
                <a:latin typeface="+mj-ea"/>
                <a:ea typeface="+mj-ea"/>
              </a:rPr>
              <a:t>‘1’</a:t>
            </a:r>
          </a:p>
          <a:p>
            <a:pPr marL="849508" lvl="1" indent="-207858" eaLnBrk="1" hangingPunct="1">
              <a:buFont typeface="Wingdings" panose="05000000000000000000" pitchFamily="2" charset="2"/>
              <a:buChar char="§"/>
              <a:defRPr/>
            </a:pPr>
            <a:r>
              <a:rPr lang="ko-KR" altLang="en-US" sz="1328" b="1" dirty="0">
                <a:latin typeface="+mj-ea"/>
                <a:ea typeface="+mj-ea"/>
              </a:rPr>
              <a:t>최대로 밝아졌을 경우 유지 시간 </a:t>
            </a:r>
            <a:r>
              <a:rPr lang="en-US" altLang="ko-KR" sz="1328" b="1" dirty="0">
                <a:latin typeface="+mj-ea"/>
                <a:ea typeface="+mj-ea"/>
              </a:rPr>
              <a:t>: 50 </a:t>
            </a:r>
            <a:r>
              <a:rPr lang="en-US" altLang="ko-KR" sz="1328" b="1" dirty="0" err="1">
                <a:latin typeface="+mj-ea"/>
                <a:ea typeface="+mj-ea"/>
              </a:rPr>
              <a:t>msec</a:t>
            </a:r>
            <a:endParaRPr lang="en-US" altLang="ko-KR" sz="1328" b="1" dirty="0">
              <a:latin typeface="+mj-ea"/>
              <a:ea typeface="+mj-ea"/>
            </a:endParaRPr>
          </a:p>
          <a:p>
            <a:pPr marL="849508" lvl="1" indent="-207858" eaLnBrk="1" hangingPunct="1">
              <a:buFont typeface="Wingdings" panose="05000000000000000000" pitchFamily="2" charset="2"/>
              <a:buChar char="§"/>
              <a:defRPr/>
            </a:pPr>
            <a:r>
              <a:rPr lang="ko-KR" altLang="en-US" sz="1328" b="1" dirty="0">
                <a:latin typeface="+mj-ea"/>
                <a:ea typeface="+mj-ea"/>
              </a:rPr>
              <a:t>완전히 꺼졌을 경우 유지 시간 </a:t>
            </a:r>
            <a:r>
              <a:rPr lang="en-US" altLang="ko-KR" sz="1328" b="1" dirty="0">
                <a:latin typeface="+mj-ea"/>
                <a:ea typeface="+mj-ea"/>
              </a:rPr>
              <a:t>: 500 </a:t>
            </a:r>
            <a:r>
              <a:rPr lang="en-US" altLang="ko-KR" sz="1328" b="1" dirty="0" err="1">
                <a:latin typeface="+mj-ea"/>
                <a:ea typeface="+mj-ea"/>
              </a:rPr>
              <a:t>msec</a:t>
            </a:r>
            <a:endParaRPr lang="en-US" altLang="ko-KR" sz="1328" b="1" dirty="0">
              <a:latin typeface="+mj-ea"/>
              <a:ea typeface="+mj-ea"/>
            </a:endParaRPr>
          </a:p>
          <a:p>
            <a:pPr marL="515127" indent="-325344" eaLnBrk="1" hangingPunct="1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ko-KR" altLang="en-US" sz="1518" b="1" dirty="0">
                <a:latin typeface="+mj-ea"/>
                <a:ea typeface="+mj-ea"/>
              </a:rPr>
              <a:t>구현에 필요한 </a:t>
            </a:r>
            <a:r>
              <a:rPr lang="en-US" altLang="ko-KR" sz="1518" b="1">
                <a:latin typeface="+mj-ea"/>
                <a:ea typeface="+mj-ea"/>
              </a:rPr>
              <a:t>LED </a:t>
            </a:r>
            <a:r>
              <a:rPr lang="ko-KR" altLang="en-US" sz="1518" b="1">
                <a:latin typeface="+mj-ea"/>
                <a:ea typeface="+mj-ea"/>
              </a:rPr>
              <a:t>와</a:t>
            </a:r>
            <a:r>
              <a:rPr lang="en-US" altLang="ko-KR" sz="1518" b="1">
                <a:latin typeface="+mj-ea"/>
                <a:ea typeface="+mj-ea"/>
              </a:rPr>
              <a:t> </a:t>
            </a:r>
            <a:r>
              <a:rPr lang="ko-KR" altLang="en-US" sz="1518" b="1" dirty="0">
                <a:latin typeface="+mj-ea"/>
                <a:ea typeface="+mj-ea"/>
              </a:rPr>
              <a:t>출력 핀은 자유롭게 선택한다</a:t>
            </a:r>
            <a:r>
              <a:rPr lang="en-US" altLang="ko-KR" sz="1518" b="1" dirty="0">
                <a:latin typeface="+mj-ea"/>
                <a:ea typeface="+mj-ea"/>
              </a:rPr>
              <a:t>.</a:t>
            </a:r>
            <a:endParaRPr lang="en-US" altLang="ko-KR" sz="1708" b="1" dirty="0">
              <a:latin typeface="+mj-ea"/>
              <a:ea typeface="+mj-ea"/>
            </a:endParaRPr>
          </a:p>
        </p:txBody>
      </p:sp>
      <p:sp>
        <p:nvSpPr>
          <p:cNvPr id="282" name="TextBox 281">
            <a:extLst>
              <a:ext uri="{FF2B5EF4-FFF2-40B4-BE49-F238E27FC236}">
                <a16:creationId xmlns:a16="http://schemas.microsoft.com/office/drawing/2014/main" id="{13910B08-CE77-44CE-BD3E-E84715635B41}"/>
              </a:ext>
            </a:extLst>
          </p:cNvPr>
          <p:cNvSpPr txBox="1"/>
          <p:nvPr/>
        </p:nvSpPr>
        <p:spPr>
          <a:xfrm>
            <a:off x="1068667" y="4175669"/>
            <a:ext cx="1398633" cy="2966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328" b="1" dirty="0">
                <a:latin typeface="+mn-ea"/>
              </a:rPr>
              <a:t>LED1 </a:t>
            </a:r>
            <a:r>
              <a:rPr kumimoji="1" lang="ko-KR" altLang="en-US" sz="1328" b="1" dirty="0">
                <a:latin typeface="+mn-ea"/>
              </a:rPr>
              <a:t>동작</a:t>
            </a:r>
          </a:p>
        </p:txBody>
      </p:sp>
      <p:sp>
        <p:nvSpPr>
          <p:cNvPr id="283" name="TextBox 282">
            <a:extLst>
              <a:ext uri="{FF2B5EF4-FFF2-40B4-BE49-F238E27FC236}">
                <a16:creationId xmlns:a16="http://schemas.microsoft.com/office/drawing/2014/main" id="{FCEDC9DE-1D5D-4806-AFF1-3D8DD8A7FCD0}"/>
              </a:ext>
            </a:extLst>
          </p:cNvPr>
          <p:cNvSpPr txBox="1"/>
          <p:nvPr/>
        </p:nvSpPr>
        <p:spPr>
          <a:xfrm>
            <a:off x="2812900" y="4438732"/>
            <a:ext cx="833822" cy="2237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54" dirty="0"/>
              <a:t>5msec </a:t>
            </a:r>
            <a:r>
              <a:rPr lang="ko-KR" altLang="en-US" sz="854" dirty="0"/>
              <a:t>간격 </a:t>
            </a:r>
          </a:p>
        </p:txBody>
      </p:sp>
      <p:cxnSp>
        <p:nvCxnSpPr>
          <p:cNvPr id="284" name="직선 연결선 283">
            <a:extLst>
              <a:ext uri="{FF2B5EF4-FFF2-40B4-BE49-F238E27FC236}">
                <a16:creationId xmlns:a16="http://schemas.microsoft.com/office/drawing/2014/main" id="{E4AE379A-D3D3-447F-898C-DA9D9EF633CF}"/>
              </a:ext>
            </a:extLst>
          </p:cNvPr>
          <p:cNvCxnSpPr/>
          <p:nvPr/>
        </p:nvCxnSpPr>
        <p:spPr bwMode="auto">
          <a:xfrm>
            <a:off x="2862021" y="3645169"/>
            <a:ext cx="0" cy="2572445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rgbClr val="0000FF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grpSp>
        <p:nvGrpSpPr>
          <p:cNvPr id="285" name="그룹 284">
            <a:extLst>
              <a:ext uri="{FF2B5EF4-FFF2-40B4-BE49-F238E27FC236}">
                <a16:creationId xmlns:a16="http://schemas.microsoft.com/office/drawing/2014/main" id="{2FBCACC7-8E81-4EF1-AAC1-8664A916D337}"/>
              </a:ext>
            </a:extLst>
          </p:cNvPr>
          <p:cNvGrpSpPr/>
          <p:nvPr/>
        </p:nvGrpSpPr>
        <p:grpSpPr>
          <a:xfrm>
            <a:off x="2802241" y="5109193"/>
            <a:ext cx="836688" cy="935479"/>
            <a:chOff x="2345723" y="3650439"/>
            <a:chExt cx="881875" cy="986001"/>
          </a:xfrm>
        </p:grpSpPr>
        <p:sp>
          <p:nvSpPr>
            <p:cNvPr id="286" name="원호 285">
              <a:extLst>
                <a:ext uri="{FF2B5EF4-FFF2-40B4-BE49-F238E27FC236}">
                  <a16:creationId xmlns:a16="http://schemas.microsoft.com/office/drawing/2014/main" id="{9DE6D2A8-A9F0-4FFA-806A-2323942B6659}"/>
                </a:ext>
              </a:extLst>
            </p:cNvPr>
            <p:cNvSpPr/>
            <p:nvPr/>
          </p:nvSpPr>
          <p:spPr bwMode="auto">
            <a:xfrm rot="5400000" flipH="1">
              <a:off x="2294050" y="3781508"/>
              <a:ext cx="986001" cy="723864"/>
            </a:xfrm>
            <a:prstGeom prst="arc">
              <a:avLst>
                <a:gd name="adj1" fmla="val 16200000"/>
                <a:gd name="adj2" fmla="val 5362820"/>
              </a:avLst>
            </a:prstGeom>
            <a:solidFill>
              <a:schemeClr val="bg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86755" tIns="43377" rIns="86755" bIns="43377" numCol="1" rtlCol="0" anchor="t" anchorCtr="0" compatLnSpc="1">
              <a:prstTxWarp prst="textNoShape">
                <a:avLst/>
              </a:prstTxWarp>
            </a:bodyPr>
            <a:lstStyle/>
            <a:p>
              <a:pPr defTabSz="867583" fontAlgn="base">
                <a:spcBef>
                  <a:spcPct val="0"/>
                </a:spcBef>
                <a:spcAft>
                  <a:spcPct val="0"/>
                </a:spcAft>
              </a:pPr>
              <a:endParaRPr lang="ko-KR" altLang="en-US" sz="1708">
                <a:latin typeface="Arial" charset="0"/>
              </a:endParaRPr>
            </a:p>
          </p:txBody>
        </p:sp>
        <p:cxnSp>
          <p:nvCxnSpPr>
            <p:cNvPr id="287" name="직선 연결선 286">
              <a:extLst>
                <a:ext uri="{FF2B5EF4-FFF2-40B4-BE49-F238E27FC236}">
                  <a16:creationId xmlns:a16="http://schemas.microsoft.com/office/drawing/2014/main" id="{17575615-BDD5-4C94-9C96-DA7647263C43}"/>
                </a:ext>
              </a:extLst>
            </p:cNvPr>
            <p:cNvCxnSpPr/>
            <p:nvPr/>
          </p:nvCxnSpPr>
          <p:spPr bwMode="auto">
            <a:xfrm flipV="1">
              <a:off x="2345723" y="4143440"/>
              <a:ext cx="79394" cy="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88" name="직선 연결선 287">
              <a:extLst>
                <a:ext uri="{FF2B5EF4-FFF2-40B4-BE49-F238E27FC236}">
                  <a16:creationId xmlns:a16="http://schemas.microsoft.com/office/drawing/2014/main" id="{7A477263-F5BA-406A-BE16-EFBE1A00E047}"/>
                </a:ext>
              </a:extLst>
            </p:cNvPr>
            <p:cNvCxnSpPr/>
            <p:nvPr/>
          </p:nvCxnSpPr>
          <p:spPr bwMode="auto">
            <a:xfrm flipV="1">
              <a:off x="2425117" y="4121565"/>
              <a:ext cx="0" cy="21876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89" name="직선 연결선 288">
              <a:extLst>
                <a:ext uri="{FF2B5EF4-FFF2-40B4-BE49-F238E27FC236}">
                  <a16:creationId xmlns:a16="http://schemas.microsoft.com/office/drawing/2014/main" id="{EB15981B-F52F-4C52-A69A-740B1A5F38CC}"/>
                </a:ext>
              </a:extLst>
            </p:cNvPr>
            <p:cNvCxnSpPr/>
            <p:nvPr/>
          </p:nvCxnSpPr>
          <p:spPr bwMode="auto">
            <a:xfrm flipV="1">
              <a:off x="2449246" y="3973927"/>
              <a:ext cx="0" cy="169514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90" name="직선 연결선 289">
              <a:extLst>
                <a:ext uri="{FF2B5EF4-FFF2-40B4-BE49-F238E27FC236}">
                  <a16:creationId xmlns:a16="http://schemas.microsoft.com/office/drawing/2014/main" id="{B9DAFEA7-58FF-4F95-99E7-3F12B8BEAA8D}"/>
                </a:ext>
              </a:extLst>
            </p:cNvPr>
            <p:cNvCxnSpPr/>
            <p:nvPr/>
          </p:nvCxnSpPr>
          <p:spPr bwMode="auto">
            <a:xfrm flipV="1">
              <a:off x="2473375" y="3897727"/>
              <a:ext cx="0" cy="245714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91" name="직선 연결선 290">
              <a:extLst>
                <a:ext uri="{FF2B5EF4-FFF2-40B4-BE49-F238E27FC236}">
                  <a16:creationId xmlns:a16="http://schemas.microsoft.com/office/drawing/2014/main" id="{2BB80DB0-18FB-4D71-8CA9-3FE404744C41}"/>
                </a:ext>
              </a:extLst>
            </p:cNvPr>
            <p:cNvCxnSpPr/>
            <p:nvPr/>
          </p:nvCxnSpPr>
          <p:spPr bwMode="auto">
            <a:xfrm flipV="1">
              <a:off x="2497504" y="3845340"/>
              <a:ext cx="0" cy="2981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92" name="직선 연결선 291">
              <a:extLst>
                <a:ext uri="{FF2B5EF4-FFF2-40B4-BE49-F238E27FC236}">
                  <a16:creationId xmlns:a16="http://schemas.microsoft.com/office/drawing/2014/main" id="{95134758-6BC2-4077-B6C9-7C16B16D3166}"/>
                </a:ext>
              </a:extLst>
            </p:cNvPr>
            <p:cNvCxnSpPr/>
            <p:nvPr/>
          </p:nvCxnSpPr>
          <p:spPr bwMode="auto">
            <a:xfrm flipV="1">
              <a:off x="2521632" y="3812002"/>
              <a:ext cx="0" cy="331439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93" name="직선 연결선 292">
              <a:extLst>
                <a:ext uri="{FF2B5EF4-FFF2-40B4-BE49-F238E27FC236}">
                  <a16:creationId xmlns:a16="http://schemas.microsoft.com/office/drawing/2014/main" id="{5BFE85BC-9376-48F7-9F91-DD70D357B005}"/>
                </a:ext>
              </a:extLst>
            </p:cNvPr>
            <p:cNvCxnSpPr/>
            <p:nvPr/>
          </p:nvCxnSpPr>
          <p:spPr bwMode="auto">
            <a:xfrm flipV="1">
              <a:off x="2618148" y="3709609"/>
              <a:ext cx="0" cy="433832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94" name="직선 연결선 293">
              <a:extLst>
                <a:ext uri="{FF2B5EF4-FFF2-40B4-BE49-F238E27FC236}">
                  <a16:creationId xmlns:a16="http://schemas.microsoft.com/office/drawing/2014/main" id="{6CA158AD-497B-4DC1-A69E-5EEB562ADF61}"/>
                </a:ext>
              </a:extLst>
            </p:cNvPr>
            <p:cNvCxnSpPr/>
            <p:nvPr/>
          </p:nvCxnSpPr>
          <p:spPr bwMode="auto">
            <a:xfrm flipV="1">
              <a:off x="2642277" y="3695321"/>
              <a:ext cx="0" cy="44812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95" name="직선 연결선 294">
              <a:extLst>
                <a:ext uri="{FF2B5EF4-FFF2-40B4-BE49-F238E27FC236}">
                  <a16:creationId xmlns:a16="http://schemas.microsoft.com/office/drawing/2014/main" id="{D15FFAB1-9360-4AC0-A15D-C777B2B683D4}"/>
                </a:ext>
              </a:extLst>
            </p:cNvPr>
            <p:cNvCxnSpPr/>
            <p:nvPr/>
          </p:nvCxnSpPr>
          <p:spPr bwMode="auto">
            <a:xfrm flipV="1">
              <a:off x="2666405" y="3681034"/>
              <a:ext cx="0" cy="462407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96" name="직선 연결선 295">
              <a:extLst>
                <a:ext uri="{FF2B5EF4-FFF2-40B4-BE49-F238E27FC236}">
                  <a16:creationId xmlns:a16="http://schemas.microsoft.com/office/drawing/2014/main" id="{B83239E7-2D6E-408D-8A55-2AD9EAC3BC4E}"/>
                </a:ext>
              </a:extLst>
            </p:cNvPr>
            <p:cNvCxnSpPr/>
            <p:nvPr/>
          </p:nvCxnSpPr>
          <p:spPr bwMode="auto">
            <a:xfrm flipV="1">
              <a:off x="2690534" y="3669127"/>
              <a:ext cx="0" cy="474314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97" name="직선 연결선 296">
              <a:extLst>
                <a:ext uri="{FF2B5EF4-FFF2-40B4-BE49-F238E27FC236}">
                  <a16:creationId xmlns:a16="http://schemas.microsoft.com/office/drawing/2014/main" id="{80201EC9-03BF-4617-93C3-070576DB73BA}"/>
                </a:ext>
              </a:extLst>
            </p:cNvPr>
            <p:cNvCxnSpPr/>
            <p:nvPr/>
          </p:nvCxnSpPr>
          <p:spPr bwMode="auto">
            <a:xfrm flipV="1">
              <a:off x="2714663" y="3661984"/>
              <a:ext cx="0" cy="481457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98" name="직선 연결선 297">
              <a:extLst>
                <a:ext uri="{FF2B5EF4-FFF2-40B4-BE49-F238E27FC236}">
                  <a16:creationId xmlns:a16="http://schemas.microsoft.com/office/drawing/2014/main" id="{F6816D9E-CCD5-4661-ABD5-28BE788047F4}"/>
                </a:ext>
              </a:extLst>
            </p:cNvPr>
            <p:cNvCxnSpPr/>
            <p:nvPr/>
          </p:nvCxnSpPr>
          <p:spPr bwMode="auto">
            <a:xfrm flipV="1">
              <a:off x="2738792" y="3650439"/>
              <a:ext cx="0" cy="4930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99" name="직선 연결선 298">
              <a:extLst>
                <a:ext uri="{FF2B5EF4-FFF2-40B4-BE49-F238E27FC236}">
                  <a16:creationId xmlns:a16="http://schemas.microsoft.com/office/drawing/2014/main" id="{2F91C7D2-42CF-4AE2-A40C-F5C451C0380A}"/>
                </a:ext>
              </a:extLst>
            </p:cNvPr>
            <p:cNvCxnSpPr/>
            <p:nvPr/>
          </p:nvCxnSpPr>
          <p:spPr bwMode="auto">
            <a:xfrm flipV="1">
              <a:off x="2762921" y="3650439"/>
              <a:ext cx="0" cy="4930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0" name="직선 연결선 299">
              <a:extLst>
                <a:ext uri="{FF2B5EF4-FFF2-40B4-BE49-F238E27FC236}">
                  <a16:creationId xmlns:a16="http://schemas.microsoft.com/office/drawing/2014/main" id="{4F0820AE-A497-4BCD-905D-66ADD765C2AE}"/>
                </a:ext>
              </a:extLst>
            </p:cNvPr>
            <p:cNvCxnSpPr/>
            <p:nvPr/>
          </p:nvCxnSpPr>
          <p:spPr bwMode="auto">
            <a:xfrm flipV="1">
              <a:off x="2787050" y="3650439"/>
              <a:ext cx="0" cy="4930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1" name="직선 연결선 300">
              <a:extLst>
                <a:ext uri="{FF2B5EF4-FFF2-40B4-BE49-F238E27FC236}">
                  <a16:creationId xmlns:a16="http://schemas.microsoft.com/office/drawing/2014/main" id="{2C2426F6-00A3-4535-8B86-E3CA011B1C21}"/>
                </a:ext>
              </a:extLst>
            </p:cNvPr>
            <p:cNvCxnSpPr/>
            <p:nvPr/>
          </p:nvCxnSpPr>
          <p:spPr bwMode="auto">
            <a:xfrm flipV="1">
              <a:off x="2811178" y="3650439"/>
              <a:ext cx="0" cy="4930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2" name="직선 연결선 301">
              <a:extLst>
                <a:ext uri="{FF2B5EF4-FFF2-40B4-BE49-F238E27FC236}">
                  <a16:creationId xmlns:a16="http://schemas.microsoft.com/office/drawing/2014/main" id="{8DD930D0-F83F-4000-AE11-FEA840C11874}"/>
                </a:ext>
              </a:extLst>
            </p:cNvPr>
            <p:cNvCxnSpPr/>
            <p:nvPr/>
          </p:nvCxnSpPr>
          <p:spPr bwMode="auto">
            <a:xfrm flipV="1">
              <a:off x="2835307" y="3650439"/>
              <a:ext cx="0" cy="4930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3" name="직선 연결선 302">
              <a:extLst>
                <a:ext uri="{FF2B5EF4-FFF2-40B4-BE49-F238E27FC236}">
                  <a16:creationId xmlns:a16="http://schemas.microsoft.com/office/drawing/2014/main" id="{76B18693-D4F8-41E3-B43E-F0658EAAC82E}"/>
                </a:ext>
              </a:extLst>
            </p:cNvPr>
            <p:cNvCxnSpPr/>
            <p:nvPr/>
          </p:nvCxnSpPr>
          <p:spPr bwMode="auto">
            <a:xfrm flipV="1">
              <a:off x="2859436" y="3659602"/>
              <a:ext cx="0" cy="483839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4" name="직선 연결선 303">
              <a:extLst>
                <a:ext uri="{FF2B5EF4-FFF2-40B4-BE49-F238E27FC236}">
                  <a16:creationId xmlns:a16="http://schemas.microsoft.com/office/drawing/2014/main" id="{FA899F0A-F953-424D-8620-8CAF7ABC2802}"/>
                </a:ext>
              </a:extLst>
            </p:cNvPr>
            <p:cNvCxnSpPr/>
            <p:nvPr/>
          </p:nvCxnSpPr>
          <p:spPr bwMode="auto">
            <a:xfrm flipV="1">
              <a:off x="2883565" y="3671509"/>
              <a:ext cx="0" cy="471932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5" name="직선 연결선 304">
              <a:extLst>
                <a:ext uri="{FF2B5EF4-FFF2-40B4-BE49-F238E27FC236}">
                  <a16:creationId xmlns:a16="http://schemas.microsoft.com/office/drawing/2014/main" id="{E85435A1-7DC8-42E4-97D3-A25C024695AC}"/>
                </a:ext>
              </a:extLst>
            </p:cNvPr>
            <p:cNvCxnSpPr/>
            <p:nvPr/>
          </p:nvCxnSpPr>
          <p:spPr bwMode="auto">
            <a:xfrm flipV="1">
              <a:off x="2980080" y="3728659"/>
              <a:ext cx="0" cy="414782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6" name="직선 연결선 305">
              <a:extLst>
                <a:ext uri="{FF2B5EF4-FFF2-40B4-BE49-F238E27FC236}">
                  <a16:creationId xmlns:a16="http://schemas.microsoft.com/office/drawing/2014/main" id="{E0925564-34D1-471B-9D71-F71C487A17FA}"/>
                </a:ext>
              </a:extLst>
            </p:cNvPr>
            <p:cNvCxnSpPr/>
            <p:nvPr/>
          </p:nvCxnSpPr>
          <p:spPr bwMode="auto">
            <a:xfrm flipV="1">
              <a:off x="3004209" y="3747709"/>
              <a:ext cx="0" cy="395732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7" name="직선 연결선 306">
              <a:extLst>
                <a:ext uri="{FF2B5EF4-FFF2-40B4-BE49-F238E27FC236}">
                  <a16:creationId xmlns:a16="http://schemas.microsoft.com/office/drawing/2014/main" id="{2130D40B-BFA9-4761-B4D5-13467E29D2AA}"/>
                </a:ext>
              </a:extLst>
            </p:cNvPr>
            <p:cNvCxnSpPr/>
            <p:nvPr/>
          </p:nvCxnSpPr>
          <p:spPr bwMode="auto">
            <a:xfrm flipV="1">
              <a:off x="3028338" y="3773902"/>
              <a:ext cx="0" cy="369539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8" name="직선 연결선 307">
              <a:extLst>
                <a:ext uri="{FF2B5EF4-FFF2-40B4-BE49-F238E27FC236}">
                  <a16:creationId xmlns:a16="http://schemas.microsoft.com/office/drawing/2014/main" id="{CA39E372-808D-4724-8A45-49E90B33F7A2}"/>
                </a:ext>
              </a:extLst>
            </p:cNvPr>
            <p:cNvCxnSpPr/>
            <p:nvPr/>
          </p:nvCxnSpPr>
          <p:spPr bwMode="auto">
            <a:xfrm flipV="1">
              <a:off x="3052467" y="3809621"/>
              <a:ext cx="0" cy="33382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9" name="직선 연결선 308">
              <a:extLst>
                <a:ext uri="{FF2B5EF4-FFF2-40B4-BE49-F238E27FC236}">
                  <a16:creationId xmlns:a16="http://schemas.microsoft.com/office/drawing/2014/main" id="{89F46258-848D-4B5A-8B0F-293F3929FF6F}"/>
                </a:ext>
              </a:extLst>
            </p:cNvPr>
            <p:cNvCxnSpPr/>
            <p:nvPr/>
          </p:nvCxnSpPr>
          <p:spPr bwMode="auto">
            <a:xfrm flipV="1">
              <a:off x="3076596" y="3854865"/>
              <a:ext cx="0" cy="288576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10" name="직선 연결선 309">
              <a:extLst>
                <a:ext uri="{FF2B5EF4-FFF2-40B4-BE49-F238E27FC236}">
                  <a16:creationId xmlns:a16="http://schemas.microsoft.com/office/drawing/2014/main" id="{1C26098B-5742-4A10-BE02-CD8A1ABE2675}"/>
                </a:ext>
              </a:extLst>
            </p:cNvPr>
            <p:cNvCxnSpPr/>
            <p:nvPr/>
          </p:nvCxnSpPr>
          <p:spPr bwMode="auto">
            <a:xfrm flipV="1">
              <a:off x="3100724" y="3896939"/>
              <a:ext cx="0" cy="246502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11" name="직선 연결선 310">
              <a:extLst>
                <a:ext uri="{FF2B5EF4-FFF2-40B4-BE49-F238E27FC236}">
                  <a16:creationId xmlns:a16="http://schemas.microsoft.com/office/drawing/2014/main" id="{26D15041-55FA-4D0C-BBFD-2A66A66D59EF}"/>
                </a:ext>
              </a:extLst>
            </p:cNvPr>
            <p:cNvCxnSpPr/>
            <p:nvPr/>
          </p:nvCxnSpPr>
          <p:spPr bwMode="auto">
            <a:xfrm flipV="1">
              <a:off x="3124853" y="3959640"/>
              <a:ext cx="0" cy="183803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12" name="직선 연결선 311">
              <a:extLst>
                <a:ext uri="{FF2B5EF4-FFF2-40B4-BE49-F238E27FC236}">
                  <a16:creationId xmlns:a16="http://schemas.microsoft.com/office/drawing/2014/main" id="{B5900550-F6F7-4902-B661-3BBAAF4ED7C5}"/>
                </a:ext>
              </a:extLst>
            </p:cNvPr>
            <p:cNvCxnSpPr/>
            <p:nvPr/>
          </p:nvCxnSpPr>
          <p:spPr bwMode="auto">
            <a:xfrm flipV="1">
              <a:off x="3148982" y="4114421"/>
              <a:ext cx="0" cy="2902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13" name="TextBox 312">
              <a:extLst>
                <a:ext uri="{FF2B5EF4-FFF2-40B4-BE49-F238E27FC236}">
                  <a16:creationId xmlns:a16="http://schemas.microsoft.com/office/drawing/2014/main" id="{2122C557-EA71-4F1E-92DD-911C4291BE87}"/>
                </a:ext>
              </a:extLst>
            </p:cNvPr>
            <p:cNvSpPr txBox="1"/>
            <p:nvPr/>
          </p:nvSpPr>
          <p:spPr>
            <a:xfrm>
              <a:off x="2450108" y="3923240"/>
              <a:ext cx="312918" cy="1742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74" dirty="0"/>
                <a:t>••</a:t>
              </a:r>
              <a:endParaRPr lang="ko-KR" altLang="en-US" sz="474" dirty="0"/>
            </a:p>
          </p:txBody>
        </p:sp>
        <p:sp>
          <p:nvSpPr>
            <p:cNvPr id="314" name="TextBox 313">
              <a:extLst>
                <a:ext uri="{FF2B5EF4-FFF2-40B4-BE49-F238E27FC236}">
                  <a16:creationId xmlns:a16="http://schemas.microsoft.com/office/drawing/2014/main" id="{21F0500D-233B-4F59-A98E-685A7F32BEB5}"/>
                </a:ext>
              </a:extLst>
            </p:cNvPr>
            <p:cNvSpPr txBox="1"/>
            <p:nvPr/>
          </p:nvSpPr>
          <p:spPr>
            <a:xfrm>
              <a:off x="2818264" y="3922822"/>
              <a:ext cx="312918" cy="1742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74" dirty="0"/>
                <a:t>••</a:t>
              </a:r>
              <a:endParaRPr lang="ko-KR" altLang="en-US" sz="474" dirty="0"/>
            </a:p>
          </p:txBody>
        </p:sp>
        <p:cxnSp>
          <p:nvCxnSpPr>
            <p:cNvPr id="315" name="직선 연결선 314">
              <a:extLst>
                <a:ext uri="{FF2B5EF4-FFF2-40B4-BE49-F238E27FC236}">
                  <a16:creationId xmlns:a16="http://schemas.microsoft.com/office/drawing/2014/main" id="{8885F341-01D4-4C87-A4C9-269797955103}"/>
                </a:ext>
              </a:extLst>
            </p:cNvPr>
            <p:cNvCxnSpPr/>
            <p:nvPr/>
          </p:nvCxnSpPr>
          <p:spPr bwMode="auto">
            <a:xfrm flipV="1">
              <a:off x="3148204" y="4143440"/>
              <a:ext cx="79394" cy="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316" name="TextBox 315">
            <a:extLst>
              <a:ext uri="{FF2B5EF4-FFF2-40B4-BE49-F238E27FC236}">
                <a16:creationId xmlns:a16="http://schemas.microsoft.com/office/drawing/2014/main" id="{815D43AB-9BEB-4CEF-AA2F-78C4DBB841AB}"/>
              </a:ext>
            </a:extLst>
          </p:cNvPr>
          <p:cNvSpPr txBox="1"/>
          <p:nvPr/>
        </p:nvSpPr>
        <p:spPr>
          <a:xfrm>
            <a:off x="1056618" y="5237187"/>
            <a:ext cx="1398633" cy="2966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328" b="1" dirty="0">
                <a:latin typeface="+mn-ea"/>
              </a:rPr>
              <a:t>LED2 </a:t>
            </a:r>
            <a:r>
              <a:rPr kumimoji="1" lang="ko-KR" altLang="en-US" sz="1328" b="1" dirty="0">
                <a:latin typeface="+mn-ea"/>
              </a:rPr>
              <a:t>동작</a:t>
            </a:r>
          </a:p>
        </p:txBody>
      </p:sp>
      <p:cxnSp>
        <p:nvCxnSpPr>
          <p:cNvPr id="317" name="직선 연결선 316">
            <a:extLst>
              <a:ext uri="{FF2B5EF4-FFF2-40B4-BE49-F238E27FC236}">
                <a16:creationId xmlns:a16="http://schemas.microsoft.com/office/drawing/2014/main" id="{AD1DFFC9-5C8A-4F61-8203-2581CAC2012A}"/>
              </a:ext>
            </a:extLst>
          </p:cNvPr>
          <p:cNvCxnSpPr/>
          <p:nvPr/>
        </p:nvCxnSpPr>
        <p:spPr bwMode="auto">
          <a:xfrm>
            <a:off x="3563349" y="3629361"/>
            <a:ext cx="0" cy="2572445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rgbClr val="0000FF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318" name="직선 연결선 317">
            <a:extLst>
              <a:ext uri="{FF2B5EF4-FFF2-40B4-BE49-F238E27FC236}">
                <a16:creationId xmlns:a16="http://schemas.microsoft.com/office/drawing/2014/main" id="{8FB50AA0-B211-4657-9617-672417AA3936}"/>
              </a:ext>
            </a:extLst>
          </p:cNvPr>
          <p:cNvCxnSpPr/>
          <p:nvPr/>
        </p:nvCxnSpPr>
        <p:spPr bwMode="auto">
          <a:xfrm>
            <a:off x="3790528" y="3629361"/>
            <a:ext cx="0" cy="2572445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rgbClr val="0000FF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319" name="직선 연결선 318">
            <a:extLst>
              <a:ext uri="{FF2B5EF4-FFF2-40B4-BE49-F238E27FC236}">
                <a16:creationId xmlns:a16="http://schemas.microsoft.com/office/drawing/2014/main" id="{6184C347-0432-46D0-8411-8A225E0A028F}"/>
              </a:ext>
            </a:extLst>
          </p:cNvPr>
          <p:cNvCxnSpPr/>
          <p:nvPr/>
        </p:nvCxnSpPr>
        <p:spPr bwMode="auto">
          <a:xfrm>
            <a:off x="2639989" y="4464505"/>
            <a:ext cx="594369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20" name="직선 연결선 319">
            <a:extLst>
              <a:ext uri="{FF2B5EF4-FFF2-40B4-BE49-F238E27FC236}">
                <a16:creationId xmlns:a16="http://schemas.microsoft.com/office/drawing/2014/main" id="{E1E8AB6E-DAF9-4756-B32B-747C2279878B}"/>
              </a:ext>
            </a:extLst>
          </p:cNvPr>
          <p:cNvCxnSpPr/>
          <p:nvPr/>
        </p:nvCxnSpPr>
        <p:spPr bwMode="auto">
          <a:xfrm>
            <a:off x="2639989" y="5576691"/>
            <a:ext cx="594369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21" name="TextBox 320">
            <a:extLst>
              <a:ext uri="{FF2B5EF4-FFF2-40B4-BE49-F238E27FC236}">
                <a16:creationId xmlns:a16="http://schemas.microsoft.com/office/drawing/2014/main" id="{E43B2563-3D49-449C-97B0-587ECB327AF5}"/>
              </a:ext>
            </a:extLst>
          </p:cNvPr>
          <p:cNvSpPr txBox="1"/>
          <p:nvPr/>
        </p:nvSpPr>
        <p:spPr>
          <a:xfrm>
            <a:off x="3981650" y="4657737"/>
            <a:ext cx="633377" cy="2237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54" dirty="0"/>
              <a:t>500msec</a:t>
            </a:r>
            <a:endParaRPr lang="ko-KR" altLang="en-US" sz="854" dirty="0"/>
          </a:p>
        </p:txBody>
      </p:sp>
      <p:cxnSp>
        <p:nvCxnSpPr>
          <p:cNvPr id="322" name="직선 화살표 연결선 321">
            <a:extLst>
              <a:ext uri="{FF2B5EF4-FFF2-40B4-BE49-F238E27FC236}">
                <a16:creationId xmlns:a16="http://schemas.microsoft.com/office/drawing/2014/main" id="{97C066DF-B165-4819-B00A-603FCFC6D60D}"/>
              </a:ext>
            </a:extLst>
          </p:cNvPr>
          <p:cNvCxnSpPr/>
          <p:nvPr/>
        </p:nvCxnSpPr>
        <p:spPr bwMode="auto">
          <a:xfrm flipH="1" flipV="1">
            <a:off x="3227309" y="3956320"/>
            <a:ext cx="191242" cy="293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323" name="직선 화살표 연결선 322">
            <a:extLst>
              <a:ext uri="{FF2B5EF4-FFF2-40B4-BE49-F238E27FC236}">
                <a16:creationId xmlns:a16="http://schemas.microsoft.com/office/drawing/2014/main" id="{D47058D0-6DF3-439A-9572-A0EEC14B8391}"/>
              </a:ext>
            </a:extLst>
          </p:cNvPr>
          <p:cNvCxnSpPr/>
          <p:nvPr/>
        </p:nvCxnSpPr>
        <p:spPr bwMode="auto">
          <a:xfrm>
            <a:off x="3404094" y="4764307"/>
            <a:ext cx="162286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324" name="직선 연결선 323">
            <a:extLst>
              <a:ext uri="{FF2B5EF4-FFF2-40B4-BE49-F238E27FC236}">
                <a16:creationId xmlns:a16="http://schemas.microsoft.com/office/drawing/2014/main" id="{6EBF6ECD-CE7B-4925-87DA-D684C74981E2}"/>
              </a:ext>
            </a:extLst>
          </p:cNvPr>
          <p:cNvCxnSpPr/>
          <p:nvPr/>
        </p:nvCxnSpPr>
        <p:spPr bwMode="auto">
          <a:xfrm>
            <a:off x="3386968" y="3634251"/>
            <a:ext cx="0" cy="2572445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rgbClr val="0000FF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sp>
        <p:nvSpPr>
          <p:cNvPr id="325" name="TextBox 324">
            <a:extLst>
              <a:ext uri="{FF2B5EF4-FFF2-40B4-BE49-F238E27FC236}">
                <a16:creationId xmlns:a16="http://schemas.microsoft.com/office/drawing/2014/main" id="{185DF7D8-BE72-4D7C-B52B-7A1D027F1706}"/>
              </a:ext>
            </a:extLst>
          </p:cNvPr>
          <p:cNvSpPr txBox="1"/>
          <p:nvPr/>
        </p:nvSpPr>
        <p:spPr>
          <a:xfrm>
            <a:off x="3361122" y="3844864"/>
            <a:ext cx="633377" cy="2237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54" dirty="0"/>
              <a:t>50msec</a:t>
            </a:r>
            <a:endParaRPr lang="ko-KR" altLang="en-US" sz="854" dirty="0"/>
          </a:p>
        </p:txBody>
      </p:sp>
      <p:cxnSp>
        <p:nvCxnSpPr>
          <p:cNvPr id="326" name="직선 화살표 연결선 325">
            <a:extLst>
              <a:ext uri="{FF2B5EF4-FFF2-40B4-BE49-F238E27FC236}">
                <a16:creationId xmlns:a16="http://schemas.microsoft.com/office/drawing/2014/main" id="{BC8A010A-995C-4DBD-8C22-58F2D815D371}"/>
              </a:ext>
            </a:extLst>
          </p:cNvPr>
          <p:cNvCxnSpPr/>
          <p:nvPr/>
        </p:nvCxnSpPr>
        <p:spPr bwMode="auto">
          <a:xfrm>
            <a:off x="3035775" y="3956059"/>
            <a:ext cx="162286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327" name="직선 화살표 연결선 326">
            <a:extLst>
              <a:ext uri="{FF2B5EF4-FFF2-40B4-BE49-F238E27FC236}">
                <a16:creationId xmlns:a16="http://schemas.microsoft.com/office/drawing/2014/main" id="{604B04B9-1414-416E-91DD-CF8393155C29}"/>
              </a:ext>
            </a:extLst>
          </p:cNvPr>
          <p:cNvCxnSpPr/>
          <p:nvPr/>
        </p:nvCxnSpPr>
        <p:spPr bwMode="auto">
          <a:xfrm flipH="1" flipV="1">
            <a:off x="3787522" y="4764307"/>
            <a:ext cx="191242" cy="293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grpSp>
        <p:nvGrpSpPr>
          <p:cNvPr id="328" name="그룹 327">
            <a:extLst>
              <a:ext uri="{FF2B5EF4-FFF2-40B4-BE49-F238E27FC236}">
                <a16:creationId xmlns:a16="http://schemas.microsoft.com/office/drawing/2014/main" id="{9C8F9FB8-925F-41D2-B810-8B692C8CB4F0}"/>
              </a:ext>
            </a:extLst>
          </p:cNvPr>
          <p:cNvGrpSpPr/>
          <p:nvPr/>
        </p:nvGrpSpPr>
        <p:grpSpPr>
          <a:xfrm>
            <a:off x="3732397" y="3995913"/>
            <a:ext cx="836688" cy="935479"/>
            <a:chOff x="2345723" y="3650439"/>
            <a:chExt cx="881875" cy="986001"/>
          </a:xfrm>
        </p:grpSpPr>
        <p:sp>
          <p:nvSpPr>
            <p:cNvPr id="329" name="원호 328">
              <a:extLst>
                <a:ext uri="{FF2B5EF4-FFF2-40B4-BE49-F238E27FC236}">
                  <a16:creationId xmlns:a16="http://schemas.microsoft.com/office/drawing/2014/main" id="{D783A0C8-299A-430D-9857-4B49CD3AA84F}"/>
                </a:ext>
              </a:extLst>
            </p:cNvPr>
            <p:cNvSpPr/>
            <p:nvPr/>
          </p:nvSpPr>
          <p:spPr bwMode="auto">
            <a:xfrm rot="5400000" flipH="1">
              <a:off x="2294050" y="3781508"/>
              <a:ext cx="986001" cy="723864"/>
            </a:xfrm>
            <a:prstGeom prst="arc">
              <a:avLst>
                <a:gd name="adj1" fmla="val 16200000"/>
                <a:gd name="adj2" fmla="val 5362820"/>
              </a:avLst>
            </a:prstGeom>
            <a:solidFill>
              <a:schemeClr val="bg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86755" tIns="43377" rIns="86755" bIns="43377" numCol="1" rtlCol="0" anchor="t" anchorCtr="0" compatLnSpc="1">
              <a:prstTxWarp prst="textNoShape">
                <a:avLst/>
              </a:prstTxWarp>
            </a:bodyPr>
            <a:lstStyle/>
            <a:p>
              <a:pPr defTabSz="867583" fontAlgn="base">
                <a:spcBef>
                  <a:spcPct val="0"/>
                </a:spcBef>
                <a:spcAft>
                  <a:spcPct val="0"/>
                </a:spcAft>
              </a:pPr>
              <a:endParaRPr lang="ko-KR" altLang="en-US" sz="1708">
                <a:latin typeface="Arial" charset="0"/>
              </a:endParaRPr>
            </a:p>
          </p:txBody>
        </p:sp>
        <p:cxnSp>
          <p:nvCxnSpPr>
            <p:cNvPr id="330" name="직선 연결선 329">
              <a:extLst>
                <a:ext uri="{FF2B5EF4-FFF2-40B4-BE49-F238E27FC236}">
                  <a16:creationId xmlns:a16="http://schemas.microsoft.com/office/drawing/2014/main" id="{A6DA68D4-DAE4-40BE-B545-55DAC81E0F61}"/>
                </a:ext>
              </a:extLst>
            </p:cNvPr>
            <p:cNvCxnSpPr/>
            <p:nvPr/>
          </p:nvCxnSpPr>
          <p:spPr bwMode="auto">
            <a:xfrm flipV="1">
              <a:off x="2345723" y="4143440"/>
              <a:ext cx="79394" cy="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31" name="직선 연결선 330">
              <a:extLst>
                <a:ext uri="{FF2B5EF4-FFF2-40B4-BE49-F238E27FC236}">
                  <a16:creationId xmlns:a16="http://schemas.microsoft.com/office/drawing/2014/main" id="{B571F192-351B-49C4-B497-5A324A1C65E7}"/>
                </a:ext>
              </a:extLst>
            </p:cNvPr>
            <p:cNvCxnSpPr/>
            <p:nvPr/>
          </p:nvCxnSpPr>
          <p:spPr bwMode="auto">
            <a:xfrm flipV="1">
              <a:off x="2425117" y="4121565"/>
              <a:ext cx="0" cy="21876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32" name="직선 연결선 331">
              <a:extLst>
                <a:ext uri="{FF2B5EF4-FFF2-40B4-BE49-F238E27FC236}">
                  <a16:creationId xmlns:a16="http://schemas.microsoft.com/office/drawing/2014/main" id="{07FBD000-CC4C-4B78-9815-543697FC8EC4}"/>
                </a:ext>
              </a:extLst>
            </p:cNvPr>
            <p:cNvCxnSpPr/>
            <p:nvPr/>
          </p:nvCxnSpPr>
          <p:spPr bwMode="auto">
            <a:xfrm flipV="1">
              <a:off x="2449246" y="3973927"/>
              <a:ext cx="0" cy="169514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33" name="직선 연결선 332">
              <a:extLst>
                <a:ext uri="{FF2B5EF4-FFF2-40B4-BE49-F238E27FC236}">
                  <a16:creationId xmlns:a16="http://schemas.microsoft.com/office/drawing/2014/main" id="{B3ACBCEB-A4AC-494A-B95D-2A5EDCFAB1A6}"/>
                </a:ext>
              </a:extLst>
            </p:cNvPr>
            <p:cNvCxnSpPr/>
            <p:nvPr/>
          </p:nvCxnSpPr>
          <p:spPr bwMode="auto">
            <a:xfrm flipV="1">
              <a:off x="2473375" y="3897727"/>
              <a:ext cx="0" cy="245714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34" name="직선 연결선 333">
              <a:extLst>
                <a:ext uri="{FF2B5EF4-FFF2-40B4-BE49-F238E27FC236}">
                  <a16:creationId xmlns:a16="http://schemas.microsoft.com/office/drawing/2014/main" id="{3A6A42DF-EC61-48E9-BD49-5E13F7B88387}"/>
                </a:ext>
              </a:extLst>
            </p:cNvPr>
            <p:cNvCxnSpPr/>
            <p:nvPr/>
          </p:nvCxnSpPr>
          <p:spPr bwMode="auto">
            <a:xfrm flipV="1">
              <a:off x="2497504" y="3845340"/>
              <a:ext cx="0" cy="2981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35" name="직선 연결선 334">
              <a:extLst>
                <a:ext uri="{FF2B5EF4-FFF2-40B4-BE49-F238E27FC236}">
                  <a16:creationId xmlns:a16="http://schemas.microsoft.com/office/drawing/2014/main" id="{C12C2678-9FE6-46EA-949D-6A3C9AFDC838}"/>
                </a:ext>
              </a:extLst>
            </p:cNvPr>
            <p:cNvCxnSpPr/>
            <p:nvPr/>
          </p:nvCxnSpPr>
          <p:spPr bwMode="auto">
            <a:xfrm flipV="1">
              <a:off x="2521632" y="3812002"/>
              <a:ext cx="0" cy="331439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36" name="직선 연결선 335">
              <a:extLst>
                <a:ext uri="{FF2B5EF4-FFF2-40B4-BE49-F238E27FC236}">
                  <a16:creationId xmlns:a16="http://schemas.microsoft.com/office/drawing/2014/main" id="{FE7D043C-B44E-44A7-99DF-C4941E2C9541}"/>
                </a:ext>
              </a:extLst>
            </p:cNvPr>
            <p:cNvCxnSpPr/>
            <p:nvPr/>
          </p:nvCxnSpPr>
          <p:spPr bwMode="auto">
            <a:xfrm flipV="1">
              <a:off x="2618148" y="3709609"/>
              <a:ext cx="0" cy="433832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37" name="직선 연결선 336">
              <a:extLst>
                <a:ext uri="{FF2B5EF4-FFF2-40B4-BE49-F238E27FC236}">
                  <a16:creationId xmlns:a16="http://schemas.microsoft.com/office/drawing/2014/main" id="{2F34CA3C-9012-48EE-8C83-BB806471EEE4}"/>
                </a:ext>
              </a:extLst>
            </p:cNvPr>
            <p:cNvCxnSpPr/>
            <p:nvPr/>
          </p:nvCxnSpPr>
          <p:spPr bwMode="auto">
            <a:xfrm flipV="1">
              <a:off x="2642277" y="3695321"/>
              <a:ext cx="0" cy="44812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38" name="직선 연결선 337">
              <a:extLst>
                <a:ext uri="{FF2B5EF4-FFF2-40B4-BE49-F238E27FC236}">
                  <a16:creationId xmlns:a16="http://schemas.microsoft.com/office/drawing/2014/main" id="{4048D617-2D98-492B-AD0A-F7E68FBD9D27}"/>
                </a:ext>
              </a:extLst>
            </p:cNvPr>
            <p:cNvCxnSpPr/>
            <p:nvPr/>
          </p:nvCxnSpPr>
          <p:spPr bwMode="auto">
            <a:xfrm flipV="1">
              <a:off x="2666405" y="3681034"/>
              <a:ext cx="0" cy="462407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39" name="직선 연결선 338">
              <a:extLst>
                <a:ext uri="{FF2B5EF4-FFF2-40B4-BE49-F238E27FC236}">
                  <a16:creationId xmlns:a16="http://schemas.microsoft.com/office/drawing/2014/main" id="{2BCDAFB5-090F-447A-8549-E5361FF6CAC5}"/>
                </a:ext>
              </a:extLst>
            </p:cNvPr>
            <p:cNvCxnSpPr/>
            <p:nvPr/>
          </p:nvCxnSpPr>
          <p:spPr bwMode="auto">
            <a:xfrm flipV="1">
              <a:off x="2690534" y="3669127"/>
              <a:ext cx="0" cy="474314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40" name="직선 연결선 339">
              <a:extLst>
                <a:ext uri="{FF2B5EF4-FFF2-40B4-BE49-F238E27FC236}">
                  <a16:creationId xmlns:a16="http://schemas.microsoft.com/office/drawing/2014/main" id="{3C167857-C220-4AFE-9D49-32A2E88D6C6B}"/>
                </a:ext>
              </a:extLst>
            </p:cNvPr>
            <p:cNvCxnSpPr/>
            <p:nvPr/>
          </p:nvCxnSpPr>
          <p:spPr bwMode="auto">
            <a:xfrm flipV="1">
              <a:off x="2714663" y="3661984"/>
              <a:ext cx="0" cy="481457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41" name="직선 연결선 340">
              <a:extLst>
                <a:ext uri="{FF2B5EF4-FFF2-40B4-BE49-F238E27FC236}">
                  <a16:creationId xmlns:a16="http://schemas.microsoft.com/office/drawing/2014/main" id="{E8257C7D-2EB8-43BD-8F3E-434EEE8C8E35}"/>
                </a:ext>
              </a:extLst>
            </p:cNvPr>
            <p:cNvCxnSpPr/>
            <p:nvPr/>
          </p:nvCxnSpPr>
          <p:spPr bwMode="auto">
            <a:xfrm flipV="1">
              <a:off x="2738792" y="3650439"/>
              <a:ext cx="0" cy="4930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42" name="직선 연결선 341">
              <a:extLst>
                <a:ext uri="{FF2B5EF4-FFF2-40B4-BE49-F238E27FC236}">
                  <a16:creationId xmlns:a16="http://schemas.microsoft.com/office/drawing/2014/main" id="{31D5DAC4-59ED-438A-9E3F-A63484C14151}"/>
                </a:ext>
              </a:extLst>
            </p:cNvPr>
            <p:cNvCxnSpPr/>
            <p:nvPr/>
          </p:nvCxnSpPr>
          <p:spPr bwMode="auto">
            <a:xfrm flipV="1">
              <a:off x="2762921" y="3650439"/>
              <a:ext cx="0" cy="4930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43" name="직선 연결선 342">
              <a:extLst>
                <a:ext uri="{FF2B5EF4-FFF2-40B4-BE49-F238E27FC236}">
                  <a16:creationId xmlns:a16="http://schemas.microsoft.com/office/drawing/2014/main" id="{7DED4CB0-1283-439A-BA22-A4E39BF69F8B}"/>
                </a:ext>
              </a:extLst>
            </p:cNvPr>
            <p:cNvCxnSpPr/>
            <p:nvPr/>
          </p:nvCxnSpPr>
          <p:spPr bwMode="auto">
            <a:xfrm flipV="1">
              <a:off x="2787050" y="3650439"/>
              <a:ext cx="0" cy="4930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44" name="직선 연결선 343">
              <a:extLst>
                <a:ext uri="{FF2B5EF4-FFF2-40B4-BE49-F238E27FC236}">
                  <a16:creationId xmlns:a16="http://schemas.microsoft.com/office/drawing/2014/main" id="{BB1964E2-3D24-4EFD-8CCE-40F722DF2664}"/>
                </a:ext>
              </a:extLst>
            </p:cNvPr>
            <p:cNvCxnSpPr/>
            <p:nvPr/>
          </p:nvCxnSpPr>
          <p:spPr bwMode="auto">
            <a:xfrm flipV="1">
              <a:off x="2811178" y="3650439"/>
              <a:ext cx="0" cy="4930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45" name="직선 연결선 344">
              <a:extLst>
                <a:ext uri="{FF2B5EF4-FFF2-40B4-BE49-F238E27FC236}">
                  <a16:creationId xmlns:a16="http://schemas.microsoft.com/office/drawing/2014/main" id="{B15DB81A-294D-46F1-A0C6-B8EC15C5ABF6}"/>
                </a:ext>
              </a:extLst>
            </p:cNvPr>
            <p:cNvCxnSpPr/>
            <p:nvPr/>
          </p:nvCxnSpPr>
          <p:spPr bwMode="auto">
            <a:xfrm flipV="1">
              <a:off x="2835307" y="3650439"/>
              <a:ext cx="0" cy="4930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46" name="직선 연결선 345">
              <a:extLst>
                <a:ext uri="{FF2B5EF4-FFF2-40B4-BE49-F238E27FC236}">
                  <a16:creationId xmlns:a16="http://schemas.microsoft.com/office/drawing/2014/main" id="{138EA26B-16DD-4C8F-BB4A-C54967A8CCD2}"/>
                </a:ext>
              </a:extLst>
            </p:cNvPr>
            <p:cNvCxnSpPr/>
            <p:nvPr/>
          </p:nvCxnSpPr>
          <p:spPr bwMode="auto">
            <a:xfrm flipV="1">
              <a:off x="2859436" y="3659602"/>
              <a:ext cx="0" cy="483839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47" name="직선 연결선 346">
              <a:extLst>
                <a:ext uri="{FF2B5EF4-FFF2-40B4-BE49-F238E27FC236}">
                  <a16:creationId xmlns:a16="http://schemas.microsoft.com/office/drawing/2014/main" id="{13E435F2-C673-4236-8541-DE5EFA64424B}"/>
                </a:ext>
              </a:extLst>
            </p:cNvPr>
            <p:cNvCxnSpPr/>
            <p:nvPr/>
          </p:nvCxnSpPr>
          <p:spPr bwMode="auto">
            <a:xfrm flipV="1">
              <a:off x="2883565" y="3671509"/>
              <a:ext cx="0" cy="471932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48" name="직선 연결선 347">
              <a:extLst>
                <a:ext uri="{FF2B5EF4-FFF2-40B4-BE49-F238E27FC236}">
                  <a16:creationId xmlns:a16="http://schemas.microsoft.com/office/drawing/2014/main" id="{C236F053-8C96-4926-A231-D7F49E20D3E2}"/>
                </a:ext>
              </a:extLst>
            </p:cNvPr>
            <p:cNvCxnSpPr/>
            <p:nvPr/>
          </p:nvCxnSpPr>
          <p:spPr bwMode="auto">
            <a:xfrm flipV="1">
              <a:off x="2980080" y="3728659"/>
              <a:ext cx="0" cy="414782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49" name="직선 연결선 348">
              <a:extLst>
                <a:ext uri="{FF2B5EF4-FFF2-40B4-BE49-F238E27FC236}">
                  <a16:creationId xmlns:a16="http://schemas.microsoft.com/office/drawing/2014/main" id="{9FCB79B6-1BAC-43C2-AC14-69F4EAF0739A}"/>
                </a:ext>
              </a:extLst>
            </p:cNvPr>
            <p:cNvCxnSpPr/>
            <p:nvPr/>
          </p:nvCxnSpPr>
          <p:spPr bwMode="auto">
            <a:xfrm flipV="1">
              <a:off x="3004209" y="3747709"/>
              <a:ext cx="0" cy="395732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50" name="직선 연결선 349">
              <a:extLst>
                <a:ext uri="{FF2B5EF4-FFF2-40B4-BE49-F238E27FC236}">
                  <a16:creationId xmlns:a16="http://schemas.microsoft.com/office/drawing/2014/main" id="{F57E004C-EAEF-49BC-9915-BA734866D1DF}"/>
                </a:ext>
              </a:extLst>
            </p:cNvPr>
            <p:cNvCxnSpPr/>
            <p:nvPr/>
          </p:nvCxnSpPr>
          <p:spPr bwMode="auto">
            <a:xfrm flipV="1">
              <a:off x="3028338" y="3773902"/>
              <a:ext cx="0" cy="369539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51" name="직선 연결선 350">
              <a:extLst>
                <a:ext uri="{FF2B5EF4-FFF2-40B4-BE49-F238E27FC236}">
                  <a16:creationId xmlns:a16="http://schemas.microsoft.com/office/drawing/2014/main" id="{E015A324-CB42-4085-8208-DD6500C683CF}"/>
                </a:ext>
              </a:extLst>
            </p:cNvPr>
            <p:cNvCxnSpPr/>
            <p:nvPr/>
          </p:nvCxnSpPr>
          <p:spPr bwMode="auto">
            <a:xfrm flipV="1">
              <a:off x="3052467" y="3809621"/>
              <a:ext cx="0" cy="33382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52" name="직선 연결선 351">
              <a:extLst>
                <a:ext uri="{FF2B5EF4-FFF2-40B4-BE49-F238E27FC236}">
                  <a16:creationId xmlns:a16="http://schemas.microsoft.com/office/drawing/2014/main" id="{374F275E-068D-4040-A567-12B5DAC0B7B7}"/>
                </a:ext>
              </a:extLst>
            </p:cNvPr>
            <p:cNvCxnSpPr/>
            <p:nvPr/>
          </p:nvCxnSpPr>
          <p:spPr bwMode="auto">
            <a:xfrm flipV="1">
              <a:off x="3076596" y="3854865"/>
              <a:ext cx="0" cy="288576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53" name="직선 연결선 352">
              <a:extLst>
                <a:ext uri="{FF2B5EF4-FFF2-40B4-BE49-F238E27FC236}">
                  <a16:creationId xmlns:a16="http://schemas.microsoft.com/office/drawing/2014/main" id="{DC50F8A1-F7EB-4410-94D5-D6E89F0E3C3E}"/>
                </a:ext>
              </a:extLst>
            </p:cNvPr>
            <p:cNvCxnSpPr/>
            <p:nvPr/>
          </p:nvCxnSpPr>
          <p:spPr bwMode="auto">
            <a:xfrm flipV="1">
              <a:off x="3100724" y="3896939"/>
              <a:ext cx="0" cy="246502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54" name="직선 연결선 353">
              <a:extLst>
                <a:ext uri="{FF2B5EF4-FFF2-40B4-BE49-F238E27FC236}">
                  <a16:creationId xmlns:a16="http://schemas.microsoft.com/office/drawing/2014/main" id="{8E4AE2EE-B1F1-4AF3-9320-2EC0F0144C94}"/>
                </a:ext>
              </a:extLst>
            </p:cNvPr>
            <p:cNvCxnSpPr/>
            <p:nvPr/>
          </p:nvCxnSpPr>
          <p:spPr bwMode="auto">
            <a:xfrm flipV="1">
              <a:off x="3124853" y="3959640"/>
              <a:ext cx="0" cy="183803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55" name="직선 연결선 354">
              <a:extLst>
                <a:ext uri="{FF2B5EF4-FFF2-40B4-BE49-F238E27FC236}">
                  <a16:creationId xmlns:a16="http://schemas.microsoft.com/office/drawing/2014/main" id="{DB200992-6E78-4699-8145-1DA5DDA6AEB3}"/>
                </a:ext>
              </a:extLst>
            </p:cNvPr>
            <p:cNvCxnSpPr/>
            <p:nvPr/>
          </p:nvCxnSpPr>
          <p:spPr bwMode="auto">
            <a:xfrm flipV="1">
              <a:off x="3148982" y="4114421"/>
              <a:ext cx="0" cy="2902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56" name="TextBox 355">
              <a:extLst>
                <a:ext uri="{FF2B5EF4-FFF2-40B4-BE49-F238E27FC236}">
                  <a16:creationId xmlns:a16="http://schemas.microsoft.com/office/drawing/2014/main" id="{14F8B222-25C2-447D-8699-C9AF63EB4EBD}"/>
                </a:ext>
              </a:extLst>
            </p:cNvPr>
            <p:cNvSpPr txBox="1"/>
            <p:nvPr/>
          </p:nvSpPr>
          <p:spPr>
            <a:xfrm>
              <a:off x="2450108" y="3923240"/>
              <a:ext cx="312918" cy="1742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74" dirty="0"/>
                <a:t>••</a:t>
              </a:r>
              <a:endParaRPr lang="ko-KR" altLang="en-US" sz="474" dirty="0"/>
            </a:p>
          </p:txBody>
        </p:sp>
        <p:sp>
          <p:nvSpPr>
            <p:cNvPr id="357" name="TextBox 356">
              <a:extLst>
                <a:ext uri="{FF2B5EF4-FFF2-40B4-BE49-F238E27FC236}">
                  <a16:creationId xmlns:a16="http://schemas.microsoft.com/office/drawing/2014/main" id="{00F6D826-E44E-4C94-8444-B41011C88779}"/>
                </a:ext>
              </a:extLst>
            </p:cNvPr>
            <p:cNvSpPr txBox="1"/>
            <p:nvPr/>
          </p:nvSpPr>
          <p:spPr>
            <a:xfrm>
              <a:off x="2818264" y="3922822"/>
              <a:ext cx="312918" cy="1742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74" dirty="0"/>
                <a:t>••</a:t>
              </a:r>
              <a:endParaRPr lang="ko-KR" altLang="en-US" sz="474" dirty="0"/>
            </a:p>
          </p:txBody>
        </p:sp>
        <p:cxnSp>
          <p:nvCxnSpPr>
            <p:cNvPr id="358" name="직선 연결선 357">
              <a:extLst>
                <a:ext uri="{FF2B5EF4-FFF2-40B4-BE49-F238E27FC236}">
                  <a16:creationId xmlns:a16="http://schemas.microsoft.com/office/drawing/2014/main" id="{79F4056E-60B4-4C46-A1F8-B26C8D92DBA1}"/>
                </a:ext>
              </a:extLst>
            </p:cNvPr>
            <p:cNvCxnSpPr/>
            <p:nvPr/>
          </p:nvCxnSpPr>
          <p:spPr bwMode="auto">
            <a:xfrm flipV="1">
              <a:off x="3148204" y="4143440"/>
              <a:ext cx="79394" cy="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359" name="그룹 358">
            <a:extLst>
              <a:ext uri="{FF2B5EF4-FFF2-40B4-BE49-F238E27FC236}">
                <a16:creationId xmlns:a16="http://schemas.microsoft.com/office/drawing/2014/main" id="{41238F7C-CB5A-4F15-8DB9-AEF762E1892C}"/>
              </a:ext>
            </a:extLst>
          </p:cNvPr>
          <p:cNvGrpSpPr/>
          <p:nvPr/>
        </p:nvGrpSpPr>
        <p:grpSpPr>
          <a:xfrm>
            <a:off x="3732397" y="5109193"/>
            <a:ext cx="836688" cy="935479"/>
            <a:chOff x="2345723" y="3650439"/>
            <a:chExt cx="881875" cy="986001"/>
          </a:xfrm>
        </p:grpSpPr>
        <p:sp>
          <p:nvSpPr>
            <p:cNvPr id="360" name="원호 359">
              <a:extLst>
                <a:ext uri="{FF2B5EF4-FFF2-40B4-BE49-F238E27FC236}">
                  <a16:creationId xmlns:a16="http://schemas.microsoft.com/office/drawing/2014/main" id="{7BE2B71B-3713-4CE5-984B-AFAB33F0004A}"/>
                </a:ext>
              </a:extLst>
            </p:cNvPr>
            <p:cNvSpPr/>
            <p:nvPr/>
          </p:nvSpPr>
          <p:spPr bwMode="auto">
            <a:xfrm rot="5400000" flipH="1">
              <a:off x="2294050" y="3781508"/>
              <a:ext cx="986001" cy="723864"/>
            </a:xfrm>
            <a:prstGeom prst="arc">
              <a:avLst>
                <a:gd name="adj1" fmla="val 16200000"/>
                <a:gd name="adj2" fmla="val 5362820"/>
              </a:avLst>
            </a:prstGeom>
            <a:solidFill>
              <a:schemeClr val="bg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86755" tIns="43377" rIns="86755" bIns="43377" numCol="1" rtlCol="0" anchor="t" anchorCtr="0" compatLnSpc="1">
              <a:prstTxWarp prst="textNoShape">
                <a:avLst/>
              </a:prstTxWarp>
            </a:bodyPr>
            <a:lstStyle/>
            <a:p>
              <a:pPr defTabSz="867583" fontAlgn="base">
                <a:spcBef>
                  <a:spcPct val="0"/>
                </a:spcBef>
                <a:spcAft>
                  <a:spcPct val="0"/>
                </a:spcAft>
              </a:pPr>
              <a:endParaRPr lang="ko-KR" altLang="en-US" sz="1708">
                <a:latin typeface="Arial" charset="0"/>
              </a:endParaRPr>
            </a:p>
          </p:txBody>
        </p:sp>
        <p:cxnSp>
          <p:nvCxnSpPr>
            <p:cNvPr id="361" name="직선 연결선 360">
              <a:extLst>
                <a:ext uri="{FF2B5EF4-FFF2-40B4-BE49-F238E27FC236}">
                  <a16:creationId xmlns:a16="http://schemas.microsoft.com/office/drawing/2014/main" id="{B00A30E4-0EB4-402D-BC37-26B1700FDB8F}"/>
                </a:ext>
              </a:extLst>
            </p:cNvPr>
            <p:cNvCxnSpPr/>
            <p:nvPr/>
          </p:nvCxnSpPr>
          <p:spPr bwMode="auto">
            <a:xfrm flipV="1">
              <a:off x="2345723" y="4143440"/>
              <a:ext cx="79394" cy="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62" name="직선 연결선 361">
              <a:extLst>
                <a:ext uri="{FF2B5EF4-FFF2-40B4-BE49-F238E27FC236}">
                  <a16:creationId xmlns:a16="http://schemas.microsoft.com/office/drawing/2014/main" id="{129FD90F-07AF-4084-AC18-553D25C79179}"/>
                </a:ext>
              </a:extLst>
            </p:cNvPr>
            <p:cNvCxnSpPr/>
            <p:nvPr/>
          </p:nvCxnSpPr>
          <p:spPr bwMode="auto">
            <a:xfrm flipV="1">
              <a:off x="2425117" y="4121565"/>
              <a:ext cx="0" cy="21876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63" name="직선 연결선 362">
              <a:extLst>
                <a:ext uri="{FF2B5EF4-FFF2-40B4-BE49-F238E27FC236}">
                  <a16:creationId xmlns:a16="http://schemas.microsoft.com/office/drawing/2014/main" id="{3A76F665-F7DE-484B-8EC8-83B2BCD62A2F}"/>
                </a:ext>
              </a:extLst>
            </p:cNvPr>
            <p:cNvCxnSpPr/>
            <p:nvPr/>
          </p:nvCxnSpPr>
          <p:spPr bwMode="auto">
            <a:xfrm flipV="1">
              <a:off x="2449246" y="3973927"/>
              <a:ext cx="0" cy="169514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64" name="직선 연결선 363">
              <a:extLst>
                <a:ext uri="{FF2B5EF4-FFF2-40B4-BE49-F238E27FC236}">
                  <a16:creationId xmlns:a16="http://schemas.microsoft.com/office/drawing/2014/main" id="{79614F7E-2258-4830-A546-B9C07A1E688B}"/>
                </a:ext>
              </a:extLst>
            </p:cNvPr>
            <p:cNvCxnSpPr/>
            <p:nvPr/>
          </p:nvCxnSpPr>
          <p:spPr bwMode="auto">
            <a:xfrm flipV="1">
              <a:off x="2473375" y="3897727"/>
              <a:ext cx="0" cy="245714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65" name="직선 연결선 364">
              <a:extLst>
                <a:ext uri="{FF2B5EF4-FFF2-40B4-BE49-F238E27FC236}">
                  <a16:creationId xmlns:a16="http://schemas.microsoft.com/office/drawing/2014/main" id="{64C3B9CA-9CCD-4A35-9ABF-A05745B72F49}"/>
                </a:ext>
              </a:extLst>
            </p:cNvPr>
            <p:cNvCxnSpPr/>
            <p:nvPr/>
          </p:nvCxnSpPr>
          <p:spPr bwMode="auto">
            <a:xfrm flipV="1">
              <a:off x="2497504" y="3845340"/>
              <a:ext cx="0" cy="2981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66" name="직선 연결선 365">
              <a:extLst>
                <a:ext uri="{FF2B5EF4-FFF2-40B4-BE49-F238E27FC236}">
                  <a16:creationId xmlns:a16="http://schemas.microsoft.com/office/drawing/2014/main" id="{C5C0E913-4A3A-4189-B656-995524713B1C}"/>
                </a:ext>
              </a:extLst>
            </p:cNvPr>
            <p:cNvCxnSpPr/>
            <p:nvPr/>
          </p:nvCxnSpPr>
          <p:spPr bwMode="auto">
            <a:xfrm flipV="1">
              <a:off x="2521632" y="3812002"/>
              <a:ext cx="0" cy="331439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67" name="직선 연결선 366">
              <a:extLst>
                <a:ext uri="{FF2B5EF4-FFF2-40B4-BE49-F238E27FC236}">
                  <a16:creationId xmlns:a16="http://schemas.microsoft.com/office/drawing/2014/main" id="{6271D6ED-3C0D-4EC3-B210-F3D1C9A419F6}"/>
                </a:ext>
              </a:extLst>
            </p:cNvPr>
            <p:cNvCxnSpPr/>
            <p:nvPr/>
          </p:nvCxnSpPr>
          <p:spPr bwMode="auto">
            <a:xfrm flipV="1">
              <a:off x="2618148" y="3709609"/>
              <a:ext cx="0" cy="433832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68" name="직선 연결선 367">
              <a:extLst>
                <a:ext uri="{FF2B5EF4-FFF2-40B4-BE49-F238E27FC236}">
                  <a16:creationId xmlns:a16="http://schemas.microsoft.com/office/drawing/2014/main" id="{ED0A8CDB-F563-4FDC-ACCB-30BF4E99685D}"/>
                </a:ext>
              </a:extLst>
            </p:cNvPr>
            <p:cNvCxnSpPr/>
            <p:nvPr/>
          </p:nvCxnSpPr>
          <p:spPr bwMode="auto">
            <a:xfrm flipV="1">
              <a:off x="2642277" y="3695321"/>
              <a:ext cx="0" cy="44812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69" name="직선 연결선 368">
              <a:extLst>
                <a:ext uri="{FF2B5EF4-FFF2-40B4-BE49-F238E27FC236}">
                  <a16:creationId xmlns:a16="http://schemas.microsoft.com/office/drawing/2014/main" id="{DE811D0D-9922-4B6D-A10F-9A0F176739BD}"/>
                </a:ext>
              </a:extLst>
            </p:cNvPr>
            <p:cNvCxnSpPr/>
            <p:nvPr/>
          </p:nvCxnSpPr>
          <p:spPr bwMode="auto">
            <a:xfrm flipV="1">
              <a:off x="2666405" y="3681034"/>
              <a:ext cx="0" cy="462407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70" name="직선 연결선 369">
              <a:extLst>
                <a:ext uri="{FF2B5EF4-FFF2-40B4-BE49-F238E27FC236}">
                  <a16:creationId xmlns:a16="http://schemas.microsoft.com/office/drawing/2014/main" id="{0C816382-3443-43D2-9490-F424466A1D45}"/>
                </a:ext>
              </a:extLst>
            </p:cNvPr>
            <p:cNvCxnSpPr/>
            <p:nvPr/>
          </p:nvCxnSpPr>
          <p:spPr bwMode="auto">
            <a:xfrm flipV="1">
              <a:off x="2690534" y="3669127"/>
              <a:ext cx="0" cy="474314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71" name="직선 연결선 370">
              <a:extLst>
                <a:ext uri="{FF2B5EF4-FFF2-40B4-BE49-F238E27FC236}">
                  <a16:creationId xmlns:a16="http://schemas.microsoft.com/office/drawing/2014/main" id="{D8B298C0-A1DA-48CF-8989-F562AACD9DF5}"/>
                </a:ext>
              </a:extLst>
            </p:cNvPr>
            <p:cNvCxnSpPr/>
            <p:nvPr/>
          </p:nvCxnSpPr>
          <p:spPr bwMode="auto">
            <a:xfrm flipV="1">
              <a:off x="2714663" y="3661984"/>
              <a:ext cx="0" cy="481457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72" name="직선 연결선 371">
              <a:extLst>
                <a:ext uri="{FF2B5EF4-FFF2-40B4-BE49-F238E27FC236}">
                  <a16:creationId xmlns:a16="http://schemas.microsoft.com/office/drawing/2014/main" id="{9E7F1F3A-F676-4EF9-87B8-EFF812A62816}"/>
                </a:ext>
              </a:extLst>
            </p:cNvPr>
            <p:cNvCxnSpPr/>
            <p:nvPr/>
          </p:nvCxnSpPr>
          <p:spPr bwMode="auto">
            <a:xfrm flipV="1">
              <a:off x="2738792" y="3650439"/>
              <a:ext cx="0" cy="4930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73" name="직선 연결선 372">
              <a:extLst>
                <a:ext uri="{FF2B5EF4-FFF2-40B4-BE49-F238E27FC236}">
                  <a16:creationId xmlns:a16="http://schemas.microsoft.com/office/drawing/2014/main" id="{BBFF3207-D124-440C-BF25-7FDC873CB3FC}"/>
                </a:ext>
              </a:extLst>
            </p:cNvPr>
            <p:cNvCxnSpPr/>
            <p:nvPr/>
          </p:nvCxnSpPr>
          <p:spPr bwMode="auto">
            <a:xfrm flipV="1">
              <a:off x="2762921" y="3650439"/>
              <a:ext cx="0" cy="4930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74" name="직선 연결선 373">
              <a:extLst>
                <a:ext uri="{FF2B5EF4-FFF2-40B4-BE49-F238E27FC236}">
                  <a16:creationId xmlns:a16="http://schemas.microsoft.com/office/drawing/2014/main" id="{B551B3D7-4A1E-413A-A8B0-D3E7BF4A1702}"/>
                </a:ext>
              </a:extLst>
            </p:cNvPr>
            <p:cNvCxnSpPr/>
            <p:nvPr/>
          </p:nvCxnSpPr>
          <p:spPr bwMode="auto">
            <a:xfrm flipV="1">
              <a:off x="2787050" y="3650439"/>
              <a:ext cx="0" cy="4930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75" name="직선 연결선 374">
              <a:extLst>
                <a:ext uri="{FF2B5EF4-FFF2-40B4-BE49-F238E27FC236}">
                  <a16:creationId xmlns:a16="http://schemas.microsoft.com/office/drawing/2014/main" id="{B3999AC8-EEC2-4B15-A28E-8F4B3E95F065}"/>
                </a:ext>
              </a:extLst>
            </p:cNvPr>
            <p:cNvCxnSpPr/>
            <p:nvPr/>
          </p:nvCxnSpPr>
          <p:spPr bwMode="auto">
            <a:xfrm flipV="1">
              <a:off x="2811178" y="3650439"/>
              <a:ext cx="0" cy="4930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76" name="직선 연결선 375">
              <a:extLst>
                <a:ext uri="{FF2B5EF4-FFF2-40B4-BE49-F238E27FC236}">
                  <a16:creationId xmlns:a16="http://schemas.microsoft.com/office/drawing/2014/main" id="{03EB9767-805A-4EAA-AA32-0E753B6B2088}"/>
                </a:ext>
              </a:extLst>
            </p:cNvPr>
            <p:cNvCxnSpPr/>
            <p:nvPr/>
          </p:nvCxnSpPr>
          <p:spPr bwMode="auto">
            <a:xfrm flipV="1">
              <a:off x="2835307" y="3650439"/>
              <a:ext cx="0" cy="4930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77" name="직선 연결선 376">
              <a:extLst>
                <a:ext uri="{FF2B5EF4-FFF2-40B4-BE49-F238E27FC236}">
                  <a16:creationId xmlns:a16="http://schemas.microsoft.com/office/drawing/2014/main" id="{118E7F79-D03A-4BDC-861C-83A1E70143EE}"/>
                </a:ext>
              </a:extLst>
            </p:cNvPr>
            <p:cNvCxnSpPr/>
            <p:nvPr/>
          </p:nvCxnSpPr>
          <p:spPr bwMode="auto">
            <a:xfrm flipV="1">
              <a:off x="2859436" y="3659602"/>
              <a:ext cx="0" cy="483839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78" name="직선 연결선 377">
              <a:extLst>
                <a:ext uri="{FF2B5EF4-FFF2-40B4-BE49-F238E27FC236}">
                  <a16:creationId xmlns:a16="http://schemas.microsoft.com/office/drawing/2014/main" id="{2811A844-5278-452B-A9AB-5F736088CCFB}"/>
                </a:ext>
              </a:extLst>
            </p:cNvPr>
            <p:cNvCxnSpPr/>
            <p:nvPr/>
          </p:nvCxnSpPr>
          <p:spPr bwMode="auto">
            <a:xfrm flipV="1">
              <a:off x="2883565" y="3671509"/>
              <a:ext cx="0" cy="471932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79" name="직선 연결선 378">
              <a:extLst>
                <a:ext uri="{FF2B5EF4-FFF2-40B4-BE49-F238E27FC236}">
                  <a16:creationId xmlns:a16="http://schemas.microsoft.com/office/drawing/2014/main" id="{4FCF6E1E-B0FD-40B0-A404-AC2EB3CE0BAF}"/>
                </a:ext>
              </a:extLst>
            </p:cNvPr>
            <p:cNvCxnSpPr/>
            <p:nvPr/>
          </p:nvCxnSpPr>
          <p:spPr bwMode="auto">
            <a:xfrm flipV="1">
              <a:off x="2980080" y="3728659"/>
              <a:ext cx="0" cy="414782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80" name="직선 연결선 379">
              <a:extLst>
                <a:ext uri="{FF2B5EF4-FFF2-40B4-BE49-F238E27FC236}">
                  <a16:creationId xmlns:a16="http://schemas.microsoft.com/office/drawing/2014/main" id="{2FAC13D0-EDDF-421F-B6D8-64A11861ACBA}"/>
                </a:ext>
              </a:extLst>
            </p:cNvPr>
            <p:cNvCxnSpPr/>
            <p:nvPr/>
          </p:nvCxnSpPr>
          <p:spPr bwMode="auto">
            <a:xfrm flipV="1">
              <a:off x="3004209" y="3747709"/>
              <a:ext cx="0" cy="395732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81" name="직선 연결선 380">
              <a:extLst>
                <a:ext uri="{FF2B5EF4-FFF2-40B4-BE49-F238E27FC236}">
                  <a16:creationId xmlns:a16="http://schemas.microsoft.com/office/drawing/2014/main" id="{F3915F7B-675C-4C86-8884-EE85D3C2EB0F}"/>
                </a:ext>
              </a:extLst>
            </p:cNvPr>
            <p:cNvCxnSpPr/>
            <p:nvPr/>
          </p:nvCxnSpPr>
          <p:spPr bwMode="auto">
            <a:xfrm flipV="1">
              <a:off x="3028338" y="3773902"/>
              <a:ext cx="0" cy="369539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82" name="직선 연결선 381">
              <a:extLst>
                <a:ext uri="{FF2B5EF4-FFF2-40B4-BE49-F238E27FC236}">
                  <a16:creationId xmlns:a16="http://schemas.microsoft.com/office/drawing/2014/main" id="{0E2182BC-D999-49D4-9DCF-A9BD39C9576A}"/>
                </a:ext>
              </a:extLst>
            </p:cNvPr>
            <p:cNvCxnSpPr/>
            <p:nvPr/>
          </p:nvCxnSpPr>
          <p:spPr bwMode="auto">
            <a:xfrm flipV="1">
              <a:off x="3052467" y="3809621"/>
              <a:ext cx="0" cy="33382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83" name="직선 연결선 382">
              <a:extLst>
                <a:ext uri="{FF2B5EF4-FFF2-40B4-BE49-F238E27FC236}">
                  <a16:creationId xmlns:a16="http://schemas.microsoft.com/office/drawing/2014/main" id="{C51B2618-31B3-4968-94DA-000F31B2B724}"/>
                </a:ext>
              </a:extLst>
            </p:cNvPr>
            <p:cNvCxnSpPr/>
            <p:nvPr/>
          </p:nvCxnSpPr>
          <p:spPr bwMode="auto">
            <a:xfrm flipV="1">
              <a:off x="3076596" y="3854865"/>
              <a:ext cx="0" cy="288576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84" name="직선 연결선 383">
              <a:extLst>
                <a:ext uri="{FF2B5EF4-FFF2-40B4-BE49-F238E27FC236}">
                  <a16:creationId xmlns:a16="http://schemas.microsoft.com/office/drawing/2014/main" id="{AC075A3A-DCDD-4254-8316-B164B8D4F835}"/>
                </a:ext>
              </a:extLst>
            </p:cNvPr>
            <p:cNvCxnSpPr/>
            <p:nvPr/>
          </p:nvCxnSpPr>
          <p:spPr bwMode="auto">
            <a:xfrm flipV="1">
              <a:off x="3100724" y="3896939"/>
              <a:ext cx="0" cy="246502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85" name="직선 연결선 384">
              <a:extLst>
                <a:ext uri="{FF2B5EF4-FFF2-40B4-BE49-F238E27FC236}">
                  <a16:creationId xmlns:a16="http://schemas.microsoft.com/office/drawing/2014/main" id="{01ACDBBE-2696-4737-87F0-489238EC56D2}"/>
                </a:ext>
              </a:extLst>
            </p:cNvPr>
            <p:cNvCxnSpPr/>
            <p:nvPr/>
          </p:nvCxnSpPr>
          <p:spPr bwMode="auto">
            <a:xfrm flipV="1">
              <a:off x="3124853" y="3959640"/>
              <a:ext cx="0" cy="183803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86" name="직선 연결선 385">
              <a:extLst>
                <a:ext uri="{FF2B5EF4-FFF2-40B4-BE49-F238E27FC236}">
                  <a16:creationId xmlns:a16="http://schemas.microsoft.com/office/drawing/2014/main" id="{03858483-00D5-4263-BC8A-EBEBCD217317}"/>
                </a:ext>
              </a:extLst>
            </p:cNvPr>
            <p:cNvCxnSpPr/>
            <p:nvPr/>
          </p:nvCxnSpPr>
          <p:spPr bwMode="auto">
            <a:xfrm flipV="1">
              <a:off x="3148982" y="4114421"/>
              <a:ext cx="0" cy="2902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87" name="TextBox 386">
              <a:extLst>
                <a:ext uri="{FF2B5EF4-FFF2-40B4-BE49-F238E27FC236}">
                  <a16:creationId xmlns:a16="http://schemas.microsoft.com/office/drawing/2014/main" id="{5A67E914-F924-4E24-AAED-6C57E98CCAD3}"/>
                </a:ext>
              </a:extLst>
            </p:cNvPr>
            <p:cNvSpPr txBox="1"/>
            <p:nvPr/>
          </p:nvSpPr>
          <p:spPr>
            <a:xfrm>
              <a:off x="2450108" y="3923240"/>
              <a:ext cx="312918" cy="1742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74" dirty="0"/>
                <a:t>••</a:t>
              </a:r>
              <a:endParaRPr lang="ko-KR" altLang="en-US" sz="474" dirty="0"/>
            </a:p>
          </p:txBody>
        </p:sp>
        <p:sp>
          <p:nvSpPr>
            <p:cNvPr id="388" name="TextBox 387">
              <a:extLst>
                <a:ext uri="{FF2B5EF4-FFF2-40B4-BE49-F238E27FC236}">
                  <a16:creationId xmlns:a16="http://schemas.microsoft.com/office/drawing/2014/main" id="{42BDA9E3-66EC-497F-8697-51C7272C096C}"/>
                </a:ext>
              </a:extLst>
            </p:cNvPr>
            <p:cNvSpPr txBox="1"/>
            <p:nvPr/>
          </p:nvSpPr>
          <p:spPr>
            <a:xfrm>
              <a:off x="2818264" y="3922822"/>
              <a:ext cx="312918" cy="1742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74" dirty="0"/>
                <a:t>••</a:t>
              </a:r>
              <a:endParaRPr lang="ko-KR" altLang="en-US" sz="474" dirty="0"/>
            </a:p>
          </p:txBody>
        </p:sp>
        <p:cxnSp>
          <p:nvCxnSpPr>
            <p:cNvPr id="389" name="직선 연결선 388">
              <a:extLst>
                <a:ext uri="{FF2B5EF4-FFF2-40B4-BE49-F238E27FC236}">
                  <a16:creationId xmlns:a16="http://schemas.microsoft.com/office/drawing/2014/main" id="{89D0CC14-1A8E-458E-97FD-9BFB470C32D3}"/>
                </a:ext>
              </a:extLst>
            </p:cNvPr>
            <p:cNvCxnSpPr/>
            <p:nvPr/>
          </p:nvCxnSpPr>
          <p:spPr bwMode="auto">
            <a:xfrm flipV="1">
              <a:off x="3148204" y="4143440"/>
              <a:ext cx="79394" cy="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cxnSp>
        <p:nvCxnSpPr>
          <p:cNvPr id="390" name="직선 연결선 389">
            <a:extLst>
              <a:ext uri="{FF2B5EF4-FFF2-40B4-BE49-F238E27FC236}">
                <a16:creationId xmlns:a16="http://schemas.microsoft.com/office/drawing/2014/main" id="{DCE75866-51D8-40A5-91B8-777287B76173}"/>
              </a:ext>
            </a:extLst>
          </p:cNvPr>
          <p:cNvCxnSpPr/>
          <p:nvPr/>
        </p:nvCxnSpPr>
        <p:spPr bwMode="auto">
          <a:xfrm>
            <a:off x="4493506" y="3629361"/>
            <a:ext cx="0" cy="2572445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rgbClr val="0000FF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391" name="직선 연결선 390">
            <a:extLst>
              <a:ext uri="{FF2B5EF4-FFF2-40B4-BE49-F238E27FC236}">
                <a16:creationId xmlns:a16="http://schemas.microsoft.com/office/drawing/2014/main" id="{79FDEFE6-7E5B-4AA1-8F8A-E341EF48622D}"/>
              </a:ext>
            </a:extLst>
          </p:cNvPr>
          <p:cNvCxnSpPr/>
          <p:nvPr/>
        </p:nvCxnSpPr>
        <p:spPr bwMode="auto">
          <a:xfrm>
            <a:off x="4720685" y="3629361"/>
            <a:ext cx="0" cy="2572445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rgbClr val="0000FF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grpSp>
        <p:nvGrpSpPr>
          <p:cNvPr id="392" name="그룹 391">
            <a:extLst>
              <a:ext uri="{FF2B5EF4-FFF2-40B4-BE49-F238E27FC236}">
                <a16:creationId xmlns:a16="http://schemas.microsoft.com/office/drawing/2014/main" id="{E00002FD-569C-46AC-81C3-29B28D4FAAAC}"/>
              </a:ext>
            </a:extLst>
          </p:cNvPr>
          <p:cNvGrpSpPr/>
          <p:nvPr/>
        </p:nvGrpSpPr>
        <p:grpSpPr>
          <a:xfrm>
            <a:off x="4658428" y="3993183"/>
            <a:ext cx="836688" cy="935479"/>
            <a:chOff x="2345723" y="3650439"/>
            <a:chExt cx="881875" cy="986001"/>
          </a:xfrm>
        </p:grpSpPr>
        <p:sp>
          <p:nvSpPr>
            <p:cNvPr id="393" name="원호 392">
              <a:extLst>
                <a:ext uri="{FF2B5EF4-FFF2-40B4-BE49-F238E27FC236}">
                  <a16:creationId xmlns:a16="http://schemas.microsoft.com/office/drawing/2014/main" id="{647B429C-3BC7-436D-9D70-84EC313B87B1}"/>
                </a:ext>
              </a:extLst>
            </p:cNvPr>
            <p:cNvSpPr/>
            <p:nvPr/>
          </p:nvSpPr>
          <p:spPr bwMode="auto">
            <a:xfrm rot="5400000" flipH="1">
              <a:off x="2294050" y="3781508"/>
              <a:ext cx="986001" cy="723864"/>
            </a:xfrm>
            <a:prstGeom prst="arc">
              <a:avLst>
                <a:gd name="adj1" fmla="val 16200000"/>
                <a:gd name="adj2" fmla="val 5362820"/>
              </a:avLst>
            </a:prstGeom>
            <a:solidFill>
              <a:schemeClr val="bg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86755" tIns="43377" rIns="86755" bIns="43377" numCol="1" rtlCol="0" anchor="t" anchorCtr="0" compatLnSpc="1">
              <a:prstTxWarp prst="textNoShape">
                <a:avLst/>
              </a:prstTxWarp>
            </a:bodyPr>
            <a:lstStyle/>
            <a:p>
              <a:pPr defTabSz="867583" fontAlgn="base">
                <a:spcBef>
                  <a:spcPct val="0"/>
                </a:spcBef>
                <a:spcAft>
                  <a:spcPct val="0"/>
                </a:spcAft>
              </a:pPr>
              <a:endParaRPr lang="ko-KR" altLang="en-US" sz="1708">
                <a:latin typeface="Arial" charset="0"/>
              </a:endParaRPr>
            </a:p>
          </p:txBody>
        </p:sp>
        <p:cxnSp>
          <p:nvCxnSpPr>
            <p:cNvPr id="394" name="직선 연결선 393">
              <a:extLst>
                <a:ext uri="{FF2B5EF4-FFF2-40B4-BE49-F238E27FC236}">
                  <a16:creationId xmlns:a16="http://schemas.microsoft.com/office/drawing/2014/main" id="{1121978D-A17A-415D-B6E9-4D32D1334FF7}"/>
                </a:ext>
              </a:extLst>
            </p:cNvPr>
            <p:cNvCxnSpPr/>
            <p:nvPr/>
          </p:nvCxnSpPr>
          <p:spPr bwMode="auto">
            <a:xfrm flipV="1">
              <a:off x="2345723" y="4143440"/>
              <a:ext cx="79394" cy="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95" name="직선 연결선 394">
              <a:extLst>
                <a:ext uri="{FF2B5EF4-FFF2-40B4-BE49-F238E27FC236}">
                  <a16:creationId xmlns:a16="http://schemas.microsoft.com/office/drawing/2014/main" id="{15FED7DC-DA16-4C85-9294-C60B21305300}"/>
                </a:ext>
              </a:extLst>
            </p:cNvPr>
            <p:cNvCxnSpPr/>
            <p:nvPr/>
          </p:nvCxnSpPr>
          <p:spPr bwMode="auto">
            <a:xfrm flipV="1">
              <a:off x="2425117" y="4121565"/>
              <a:ext cx="0" cy="21876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96" name="직선 연결선 395">
              <a:extLst>
                <a:ext uri="{FF2B5EF4-FFF2-40B4-BE49-F238E27FC236}">
                  <a16:creationId xmlns:a16="http://schemas.microsoft.com/office/drawing/2014/main" id="{5C733A87-D0EC-4DFC-9B66-C006DA4C907A}"/>
                </a:ext>
              </a:extLst>
            </p:cNvPr>
            <p:cNvCxnSpPr/>
            <p:nvPr/>
          </p:nvCxnSpPr>
          <p:spPr bwMode="auto">
            <a:xfrm flipV="1">
              <a:off x="2449246" y="3973927"/>
              <a:ext cx="0" cy="169514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97" name="직선 연결선 396">
              <a:extLst>
                <a:ext uri="{FF2B5EF4-FFF2-40B4-BE49-F238E27FC236}">
                  <a16:creationId xmlns:a16="http://schemas.microsoft.com/office/drawing/2014/main" id="{B2EF5292-0C57-4D9D-9B2F-EC96CE6528A5}"/>
                </a:ext>
              </a:extLst>
            </p:cNvPr>
            <p:cNvCxnSpPr/>
            <p:nvPr/>
          </p:nvCxnSpPr>
          <p:spPr bwMode="auto">
            <a:xfrm flipV="1">
              <a:off x="2473375" y="3897727"/>
              <a:ext cx="0" cy="245714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98" name="직선 연결선 397">
              <a:extLst>
                <a:ext uri="{FF2B5EF4-FFF2-40B4-BE49-F238E27FC236}">
                  <a16:creationId xmlns:a16="http://schemas.microsoft.com/office/drawing/2014/main" id="{83751429-3502-4FF4-8CE1-1A86980A43AA}"/>
                </a:ext>
              </a:extLst>
            </p:cNvPr>
            <p:cNvCxnSpPr/>
            <p:nvPr/>
          </p:nvCxnSpPr>
          <p:spPr bwMode="auto">
            <a:xfrm flipV="1">
              <a:off x="2497504" y="3845340"/>
              <a:ext cx="0" cy="2981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99" name="직선 연결선 398">
              <a:extLst>
                <a:ext uri="{FF2B5EF4-FFF2-40B4-BE49-F238E27FC236}">
                  <a16:creationId xmlns:a16="http://schemas.microsoft.com/office/drawing/2014/main" id="{DD3B6147-2CF6-4427-B474-25F2B603FA8B}"/>
                </a:ext>
              </a:extLst>
            </p:cNvPr>
            <p:cNvCxnSpPr/>
            <p:nvPr/>
          </p:nvCxnSpPr>
          <p:spPr bwMode="auto">
            <a:xfrm flipV="1">
              <a:off x="2521632" y="3812002"/>
              <a:ext cx="0" cy="331439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00" name="직선 연결선 399">
              <a:extLst>
                <a:ext uri="{FF2B5EF4-FFF2-40B4-BE49-F238E27FC236}">
                  <a16:creationId xmlns:a16="http://schemas.microsoft.com/office/drawing/2014/main" id="{69762A8B-EA3C-4C0B-B997-ECE67C0F9E4F}"/>
                </a:ext>
              </a:extLst>
            </p:cNvPr>
            <p:cNvCxnSpPr/>
            <p:nvPr/>
          </p:nvCxnSpPr>
          <p:spPr bwMode="auto">
            <a:xfrm flipV="1">
              <a:off x="2618148" y="3709609"/>
              <a:ext cx="0" cy="433832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01" name="직선 연결선 400">
              <a:extLst>
                <a:ext uri="{FF2B5EF4-FFF2-40B4-BE49-F238E27FC236}">
                  <a16:creationId xmlns:a16="http://schemas.microsoft.com/office/drawing/2014/main" id="{703F9061-A6C7-472C-A0E0-CE0E2F785B62}"/>
                </a:ext>
              </a:extLst>
            </p:cNvPr>
            <p:cNvCxnSpPr/>
            <p:nvPr/>
          </p:nvCxnSpPr>
          <p:spPr bwMode="auto">
            <a:xfrm flipV="1">
              <a:off x="2642277" y="3695321"/>
              <a:ext cx="0" cy="44812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02" name="직선 연결선 401">
              <a:extLst>
                <a:ext uri="{FF2B5EF4-FFF2-40B4-BE49-F238E27FC236}">
                  <a16:creationId xmlns:a16="http://schemas.microsoft.com/office/drawing/2014/main" id="{943FB96E-65E7-4568-96D6-FD2E4693C537}"/>
                </a:ext>
              </a:extLst>
            </p:cNvPr>
            <p:cNvCxnSpPr/>
            <p:nvPr/>
          </p:nvCxnSpPr>
          <p:spPr bwMode="auto">
            <a:xfrm flipV="1">
              <a:off x="2666405" y="3681034"/>
              <a:ext cx="0" cy="462407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03" name="직선 연결선 402">
              <a:extLst>
                <a:ext uri="{FF2B5EF4-FFF2-40B4-BE49-F238E27FC236}">
                  <a16:creationId xmlns:a16="http://schemas.microsoft.com/office/drawing/2014/main" id="{025395C1-AC93-428D-AC7E-9C4708AF0E3E}"/>
                </a:ext>
              </a:extLst>
            </p:cNvPr>
            <p:cNvCxnSpPr/>
            <p:nvPr/>
          </p:nvCxnSpPr>
          <p:spPr bwMode="auto">
            <a:xfrm flipV="1">
              <a:off x="2690534" y="3669127"/>
              <a:ext cx="0" cy="474314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04" name="직선 연결선 403">
              <a:extLst>
                <a:ext uri="{FF2B5EF4-FFF2-40B4-BE49-F238E27FC236}">
                  <a16:creationId xmlns:a16="http://schemas.microsoft.com/office/drawing/2014/main" id="{2F84598F-5D2A-4554-A542-B61A3D275C6D}"/>
                </a:ext>
              </a:extLst>
            </p:cNvPr>
            <p:cNvCxnSpPr/>
            <p:nvPr/>
          </p:nvCxnSpPr>
          <p:spPr bwMode="auto">
            <a:xfrm flipV="1">
              <a:off x="2714663" y="3661984"/>
              <a:ext cx="0" cy="481457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05" name="직선 연결선 404">
              <a:extLst>
                <a:ext uri="{FF2B5EF4-FFF2-40B4-BE49-F238E27FC236}">
                  <a16:creationId xmlns:a16="http://schemas.microsoft.com/office/drawing/2014/main" id="{AD51CED0-6FA0-40FB-83F5-94521AF7A6CC}"/>
                </a:ext>
              </a:extLst>
            </p:cNvPr>
            <p:cNvCxnSpPr/>
            <p:nvPr/>
          </p:nvCxnSpPr>
          <p:spPr bwMode="auto">
            <a:xfrm flipV="1">
              <a:off x="2738792" y="3650439"/>
              <a:ext cx="0" cy="4930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06" name="직선 연결선 405">
              <a:extLst>
                <a:ext uri="{FF2B5EF4-FFF2-40B4-BE49-F238E27FC236}">
                  <a16:creationId xmlns:a16="http://schemas.microsoft.com/office/drawing/2014/main" id="{A02EA247-06D4-49E2-90BD-302E9B85E6D8}"/>
                </a:ext>
              </a:extLst>
            </p:cNvPr>
            <p:cNvCxnSpPr/>
            <p:nvPr/>
          </p:nvCxnSpPr>
          <p:spPr bwMode="auto">
            <a:xfrm flipV="1">
              <a:off x="2762921" y="3650439"/>
              <a:ext cx="0" cy="4930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07" name="직선 연결선 406">
              <a:extLst>
                <a:ext uri="{FF2B5EF4-FFF2-40B4-BE49-F238E27FC236}">
                  <a16:creationId xmlns:a16="http://schemas.microsoft.com/office/drawing/2014/main" id="{728611BE-2C62-4AFC-9FFD-CD5D1E974408}"/>
                </a:ext>
              </a:extLst>
            </p:cNvPr>
            <p:cNvCxnSpPr/>
            <p:nvPr/>
          </p:nvCxnSpPr>
          <p:spPr bwMode="auto">
            <a:xfrm flipV="1">
              <a:off x="2787050" y="3650439"/>
              <a:ext cx="0" cy="4930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08" name="직선 연결선 407">
              <a:extLst>
                <a:ext uri="{FF2B5EF4-FFF2-40B4-BE49-F238E27FC236}">
                  <a16:creationId xmlns:a16="http://schemas.microsoft.com/office/drawing/2014/main" id="{C7776653-8B5F-4A3F-8F6D-E1C559ECCA53}"/>
                </a:ext>
              </a:extLst>
            </p:cNvPr>
            <p:cNvCxnSpPr/>
            <p:nvPr/>
          </p:nvCxnSpPr>
          <p:spPr bwMode="auto">
            <a:xfrm flipV="1">
              <a:off x="2811178" y="3650439"/>
              <a:ext cx="0" cy="4930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09" name="직선 연결선 408">
              <a:extLst>
                <a:ext uri="{FF2B5EF4-FFF2-40B4-BE49-F238E27FC236}">
                  <a16:creationId xmlns:a16="http://schemas.microsoft.com/office/drawing/2014/main" id="{9A71ECBD-75AF-4FB7-A99D-770F17BB8D62}"/>
                </a:ext>
              </a:extLst>
            </p:cNvPr>
            <p:cNvCxnSpPr/>
            <p:nvPr/>
          </p:nvCxnSpPr>
          <p:spPr bwMode="auto">
            <a:xfrm flipV="1">
              <a:off x="2835307" y="3650439"/>
              <a:ext cx="0" cy="4930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10" name="직선 연결선 409">
              <a:extLst>
                <a:ext uri="{FF2B5EF4-FFF2-40B4-BE49-F238E27FC236}">
                  <a16:creationId xmlns:a16="http://schemas.microsoft.com/office/drawing/2014/main" id="{CF7B4C43-6B2F-4B26-90E1-43493002D480}"/>
                </a:ext>
              </a:extLst>
            </p:cNvPr>
            <p:cNvCxnSpPr/>
            <p:nvPr/>
          </p:nvCxnSpPr>
          <p:spPr bwMode="auto">
            <a:xfrm flipV="1">
              <a:off x="2859436" y="3659602"/>
              <a:ext cx="0" cy="483839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11" name="직선 연결선 410">
              <a:extLst>
                <a:ext uri="{FF2B5EF4-FFF2-40B4-BE49-F238E27FC236}">
                  <a16:creationId xmlns:a16="http://schemas.microsoft.com/office/drawing/2014/main" id="{B30CCA87-C9F0-48A9-A80D-35EAE2A847C5}"/>
                </a:ext>
              </a:extLst>
            </p:cNvPr>
            <p:cNvCxnSpPr/>
            <p:nvPr/>
          </p:nvCxnSpPr>
          <p:spPr bwMode="auto">
            <a:xfrm flipV="1">
              <a:off x="2883565" y="3671509"/>
              <a:ext cx="0" cy="471932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12" name="직선 연결선 411">
              <a:extLst>
                <a:ext uri="{FF2B5EF4-FFF2-40B4-BE49-F238E27FC236}">
                  <a16:creationId xmlns:a16="http://schemas.microsoft.com/office/drawing/2014/main" id="{256AE311-D101-4BE8-A4BD-9E8328F4DAA2}"/>
                </a:ext>
              </a:extLst>
            </p:cNvPr>
            <p:cNvCxnSpPr/>
            <p:nvPr/>
          </p:nvCxnSpPr>
          <p:spPr bwMode="auto">
            <a:xfrm flipV="1">
              <a:off x="2980080" y="3728659"/>
              <a:ext cx="0" cy="414782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13" name="직선 연결선 412">
              <a:extLst>
                <a:ext uri="{FF2B5EF4-FFF2-40B4-BE49-F238E27FC236}">
                  <a16:creationId xmlns:a16="http://schemas.microsoft.com/office/drawing/2014/main" id="{D9AD4225-BC70-4A19-93EF-645F87937300}"/>
                </a:ext>
              </a:extLst>
            </p:cNvPr>
            <p:cNvCxnSpPr/>
            <p:nvPr/>
          </p:nvCxnSpPr>
          <p:spPr bwMode="auto">
            <a:xfrm flipV="1">
              <a:off x="3004209" y="3747709"/>
              <a:ext cx="0" cy="395732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14" name="직선 연결선 413">
              <a:extLst>
                <a:ext uri="{FF2B5EF4-FFF2-40B4-BE49-F238E27FC236}">
                  <a16:creationId xmlns:a16="http://schemas.microsoft.com/office/drawing/2014/main" id="{BC66DD4B-6D51-4441-AB4E-190A8B968523}"/>
                </a:ext>
              </a:extLst>
            </p:cNvPr>
            <p:cNvCxnSpPr/>
            <p:nvPr/>
          </p:nvCxnSpPr>
          <p:spPr bwMode="auto">
            <a:xfrm flipV="1">
              <a:off x="3028338" y="3773902"/>
              <a:ext cx="0" cy="369539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15" name="직선 연결선 414">
              <a:extLst>
                <a:ext uri="{FF2B5EF4-FFF2-40B4-BE49-F238E27FC236}">
                  <a16:creationId xmlns:a16="http://schemas.microsoft.com/office/drawing/2014/main" id="{0AACF022-8E53-47C4-8E83-7BFC28CF67B9}"/>
                </a:ext>
              </a:extLst>
            </p:cNvPr>
            <p:cNvCxnSpPr/>
            <p:nvPr/>
          </p:nvCxnSpPr>
          <p:spPr bwMode="auto">
            <a:xfrm flipV="1">
              <a:off x="3052467" y="3809621"/>
              <a:ext cx="0" cy="33382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16" name="직선 연결선 415">
              <a:extLst>
                <a:ext uri="{FF2B5EF4-FFF2-40B4-BE49-F238E27FC236}">
                  <a16:creationId xmlns:a16="http://schemas.microsoft.com/office/drawing/2014/main" id="{457565AB-6975-4336-8F97-CD435A32D402}"/>
                </a:ext>
              </a:extLst>
            </p:cNvPr>
            <p:cNvCxnSpPr/>
            <p:nvPr/>
          </p:nvCxnSpPr>
          <p:spPr bwMode="auto">
            <a:xfrm flipV="1">
              <a:off x="3076596" y="3854865"/>
              <a:ext cx="0" cy="288576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17" name="직선 연결선 416">
              <a:extLst>
                <a:ext uri="{FF2B5EF4-FFF2-40B4-BE49-F238E27FC236}">
                  <a16:creationId xmlns:a16="http://schemas.microsoft.com/office/drawing/2014/main" id="{CE1F7696-6475-492D-AD75-97031A30CEF0}"/>
                </a:ext>
              </a:extLst>
            </p:cNvPr>
            <p:cNvCxnSpPr/>
            <p:nvPr/>
          </p:nvCxnSpPr>
          <p:spPr bwMode="auto">
            <a:xfrm flipV="1">
              <a:off x="3100724" y="3896939"/>
              <a:ext cx="0" cy="246502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18" name="직선 연결선 417">
              <a:extLst>
                <a:ext uri="{FF2B5EF4-FFF2-40B4-BE49-F238E27FC236}">
                  <a16:creationId xmlns:a16="http://schemas.microsoft.com/office/drawing/2014/main" id="{2C0A4500-23FA-403C-9F5F-E192BA8D9F66}"/>
                </a:ext>
              </a:extLst>
            </p:cNvPr>
            <p:cNvCxnSpPr/>
            <p:nvPr/>
          </p:nvCxnSpPr>
          <p:spPr bwMode="auto">
            <a:xfrm flipV="1">
              <a:off x="3124853" y="3959640"/>
              <a:ext cx="0" cy="183803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19" name="직선 연결선 418">
              <a:extLst>
                <a:ext uri="{FF2B5EF4-FFF2-40B4-BE49-F238E27FC236}">
                  <a16:creationId xmlns:a16="http://schemas.microsoft.com/office/drawing/2014/main" id="{8442110C-C228-4EE7-AB36-D0F078A5F1A8}"/>
                </a:ext>
              </a:extLst>
            </p:cNvPr>
            <p:cNvCxnSpPr/>
            <p:nvPr/>
          </p:nvCxnSpPr>
          <p:spPr bwMode="auto">
            <a:xfrm flipV="1">
              <a:off x="3148982" y="4114421"/>
              <a:ext cx="0" cy="2902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20" name="TextBox 419">
              <a:extLst>
                <a:ext uri="{FF2B5EF4-FFF2-40B4-BE49-F238E27FC236}">
                  <a16:creationId xmlns:a16="http://schemas.microsoft.com/office/drawing/2014/main" id="{699541CB-C7F2-45DD-B264-5A417A55DF83}"/>
                </a:ext>
              </a:extLst>
            </p:cNvPr>
            <p:cNvSpPr txBox="1"/>
            <p:nvPr/>
          </p:nvSpPr>
          <p:spPr>
            <a:xfrm>
              <a:off x="2450108" y="3923240"/>
              <a:ext cx="312918" cy="1742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74" dirty="0"/>
                <a:t>••</a:t>
              </a:r>
              <a:endParaRPr lang="ko-KR" altLang="en-US" sz="474" dirty="0"/>
            </a:p>
          </p:txBody>
        </p:sp>
        <p:sp>
          <p:nvSpPr>
            <p:cNvPr id="421" name="TextBox 420">
              <a:extLst>
                <a:ext uri="{FF2B5EF4-FFF2-40B4-BE49-F238E27FC236}">
                  <a16:creationId xmlns:a16="http://schemas.microsoft.com/office/drawing/2014/main" id="{6448615E-EE19-43BF-A2CE-A7A3769A7993}"/>
                </a:ext>
              </a:extLst>
            </p:cNvPr>
            <p:cNvSpPr txBox="1"/>
            <p:nvPr/>
          </p:nvSpPr>
          <p:spPr>
            <a:xfrm>
              <a:off x="2818264" y="3922822"/>
              <a:ext cx="312918" cy="1742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74" dirty="0"/>
                <a:t>••</a:t>
              </a:r>
              <a:endParaRPr lang="ko-KR" altLang="en-US" sz="474" dirty="0"/>
            </a:p>
          </p:txBody>
        </p:sp>
        <p:cxnSp>
          <p:nvCxnSpPr>
            <p:cNvPr id="422" name="직선 연결선 421">
              <a:extLst>
                <a:ext uri="{FF2B5EF4-FFF2-40B4-BE49-F238E27FC236}">
                  <a16:creationId xmlns:a16="http://schemas.microsoft.com/office/drawing/2014/main" id="{80DA4DE1-1CEE-471A-9B48-B918CCF1A3ED}"/>
                </a:ext>
              </a:extLst>
            </p:cNvPr>
            <p:cNvCxnSpPr/>
            <p:nvPr/>
          </p:nvCxnSpPr>
          <p:spPr bwMode="auto">
            <a:xfrm flipV="1">
              <a:off x="3148204" y="4143440"/>
              <a:ext cx="79394" cy="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423" name="그룹 422">
            <a:extLst>
              <a:ext uri="{FF2B5EF4-FFF2-40B4-BE49-F238E27FC236}">
                <a16:creationId xmlns:a16="http://schemas.microsoft.com/office/drawing/2014/main" id="{A36AF892-8D77-4BFE-8004-1F9383D5C654}"/>
              </a:ext>
            </a:extLst>
          </p:cNvPr>
          <p:cNvGrpSpPr/>
          <p:nvPr/>
        </p:nvGrpSpPr>
        <p:grpSpPr>
          <a:xfrm>
            <a:off x="4658428" y="5106464"/>
            <a:ext cx="836688" cy="935479"/>
            <a:chOff x="2345723" y="3650439"/>
            <a:chExt cx="881875" cy="986001"/>
          </a:xfrm>
        </p:grpSpPr>
        <p:sp>
          <p:nvSpPr>
            <p:cNvPr id="424" name="원호 423">
              <a:extLst>
                <a:ext uri="{FF2B5EF4-FFF2-40B4-BE49-F238E27FC236}">
                  <a16:creationId xmlns:a16="http://schemas.microsoft.com/office/drawing/2014/main" id="{54E8FDF7-1159-4FD3-AEB0-2158DF6AC77C}"/>
                </a:ext>
              </a:extLst>
            </p:cNvPr>
            <p:cNvSpPr/>
            <p:nvPr/>
          </p:nvSpPr>
          <p:spPr bwMode="auto">
            <a:xfrm rot="5400000" flipH="1">
              <a:off x="2294050" y="3781508"/>
              <a:ext cx="986001" cy="723864"/>
            </a:xfrm>
            <a:prstGeom prst="arc">
              <a:avLst>
                <a:gd name="adj1" fmla="val 16200000"/>
                <a:gd name="adj2" fmla="val 5362820"/>
              </a:avLst>
            </a:prstGeom>
            <a:solidFill>
              <a:schemeClr val="bg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86755" tIns="43377" rIns="86755" bIns="43377" numCol="1" rtlCol="0" anchor="t" anchorCtr="0" compatLnSpc="1">
              <a:prstTxWarp prst="textNoShape">
                <a:avLst/>
              </a:prstTxWarp>
            </a:bodyPr>
            <a:lstStyle/>
            <a:p>
              <a:pPr defTabSz="867583" fontAlgn="base">
                <a:spcBef>
                  <a:spcPct val="0"/>
                </a:spcBef>
                <a:spcAft>
                  <a:spcPct val="0"/>
                </a:spcAft>
              </a:pPr>
              <a:endParaRPr lang="ko-KR" altLang="en-US" sz="1708">
                <a:latin typeface="Arial" charset="0"/>
              </a:endParaRPr>
            </a:p>
          </p:txBody>
        </p:sp>
        <p:cxnSp>
          <p:nvCxnSpPr>
            <p:cNvPr id="425" name="직선 연결선 424">
              <a:extLst>
                <a:ext uri="{FF2B5EF4-FFF2-40B4-BE49-F238E27FC236}">
                  <a16:creationId xmlns:a16="http://schemas.microsoft.com/office/drawing/2014/main" id="{E7186857-7878-48F1-AA9F-0A42F80B06EF}"/>
                </a:ext>
              </a:extLst>
            </p:cNvPr>
            <p:cNvCxnSpPr/>
            <p:nvPr/>
          </p:nvCxnSpPr>
          <p:spPr bwMode="auto">
            <a:xfrm flipV="1">
              <a:off x="2345723" y="4143440"/>
              <a:ext cx="79394" cy="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26" name="직선 연결선 425">
              <a:extLst>
                <a:ext uri="{FF2B5EF4-FFF2-40B4-BE49-F238E27FC236}">
                  <a16:creationId xmlns:a16="http://schemas.microsoft.com/office/drawing/2014/main" id="{511883B8-30CC-4DCE-9AE4-A4750E7B2300}"/>
                </a:ext>
              </a:extLst>
            </p:cNvPr>
            <p:cNvCxnSpPr/>
            <p:nvPr/>
          </p:nvCxnSpPr>
          <p:spPr bwMode="auto">
            <a:xfrm flipV="1">
              <a:off x="2425117" y="4121565"/>
              <a:ext cx="0" cy="21876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27" name="직선 연결선 426">
              <a:extLst>
                <a:ext uri="{FF2B5EF4-FFF2-40B4-BE49-F238E27FC236}">
                  <a16:creationId xmlns:a16="http://schemas.microsoft.com/office/drawing/2014/main" id="{631582A5-5722-4FBC-8462-7B52724DC383}"/>
                </a:ext>
              </a:extLst>
            </p:cNvPr>
            <p:cNvCxnSpPr/>
            <p:nvPr/>
          </p:nvCxnSpPr>
          <p:spPr bwMode="auto">
            <a:xfrm flipV="1">
              <a:off x="2449246" y="3973927"/>
              <a:ext cx="0" cy="169514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28" name="직선 연결선 427">
              <a:extLst>
                <a:ext uri="{FF2B5EF4-FFF2-40B4-BE49-F238E27FC236}">
                  <a16:creationId xmlns:a16="http://schemas.microsoft.com/office/drawing/2014/main" id="{31F4189B-2994-4BDB-9D3A-16AC9D724B57}"/>
                </a:ext>
              </a:extLst>
            </p:cNvPr>
            <p:cNvCxnSpPr/>
            <p:nvPr/>
          </p:nvCxnSpPr>
          <p:spPr bwMode="auto">
            <a:xfrm flipV="1">
              <a:off x="2473375" y="3897727"/>
              <a:ext cx="0" cy="245714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29" name="직선 연결선 428">
              <a:extLst>
                <a:ext uri="{FF2B5EF4-FFF2-40B4-BE49-F238E27FC236}">
                  <a16:creationId xmlns:a16="http://schemas.microsoft.com/office/drawing/2014/main" id="{41FBD140-C3F3-471D-8F7A-53ACC6C9FC0E}"/>
                </a:ext>
              </a:extLst>
            </p:cNvPr>
            <p:cNvCxnSpPr/>
            <p:nvPr/>
          </p:nvCxnSpPr>
          <p:spPr bwMode="auto">
            <a:xfrm flipV="1">
              <a:off x="2497504" y="3845340"/>
              <a:ext cx="0" cy="2981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30" name="직선 연결선 429">
              <a:extLst>
                <a:ext uri="{FF2B5EF4-FFF2-40B4-BE49-F238E27FC236}">
                  <a16:creationId xmlns:a16="http://schemas.microsoft.com/office/drawing/2014/main" id="{9A590808-07AE-4578-8758-F13D63EDD6D9}"/>
                </a:ext>
              </a:extLst>
            </p:cNvPr>
            <p:cNvCxnSpPr/>
            <p:nvPr/>
          </p:nvCxnSpPr>
          <p:spPr bwMode="auto">
            <a:xfrm flipV="1">
              <a:off x="2521632" y="3812002"/>
              <a:ext cx="0" cy="331439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31" name="직선 연결선 430">
              <a:extLst>
                <a:ext uri="{FF2B5EF4-FFF2-40B4-BE49-F238E27FC236}">
                  <a16:creationId xmlns:a16="http://schemas.microsoft.com/office/drawing/2014/main" id="{C4A9F7B9-463E-4EE0-9EF4-5C6659757993}"/>
                </a:ext>
              </a:extLst>
            </p:cNvPr>
            <p:cNvCxnSpPr/>
            <p:nvPr/>
          </p:nvCxnSpPr>
          <p:spPr bwMode="auto">
            <a:xfrm flipV="1">
              <a:off x="2618148" y="3709609"/>
              <a:ext cx="0" cy="433832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32" name="직선 연결선 431">
              <a:extLst>
                <a:ext uri="{FF2B5EF4-FFF2-40B4-BE49-F238E27FC236}">
                  <a16:creationId xmlns:a16="http://schemas.microsoft.com/office/drawing/2014/main" id="{3D8DBBC6-2951-4376-A43A-98A2BD299646}"/>
                </a:ext>
              </a:extLst>
            </p:cNvPr>
            <p:cNvCxnSpPr/>
            <p:nvPr/>
          </p:nvCxnSpPr>
          <p:spPr bwMode="auto">
            <a:xfrm flipV="1">
              <a:off x="2642277" y="3695321"/>
              <a:ext cx="0" cy="44812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33" name="직선 연결선 432">
              <a:extLst>
                <a:ext uri="{FF2B5EF4-FFF2-40B4-BE49-F238E27FC236}">
                  <a16:creationId xmlns:a16="http://schemas.microsoft.com/office/drawing/2014/main" id="{CE44445B-A278-4E0E-B2F5-059DF767DB45}"/>
                </a:ext>
              </a:extLst>
            </p:cNvPr>
            <p:cNvCxnSpPr/>
            <p:nvPr/>
          </p:nvCxnSpPr>
          <p:spPr bwMode="auto">
            <a:xfrm flipV="1">
              <a:off x="2666405" y="3681034"/>
              <a:ext cx="0" cy="462407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34" name="직선 연결선 433">
              <a:extLst>
                <a:ext uri="{FF2B5EF4-FFF2-40B4-BE49-F238E27FC236}">
                  <a16:creationId xmlns:a16="http://schemas.microsoft.com/office/drawing/2014/main" id="{8472E3EC-4076-4D7D-B538-8E559860CA28}"/>
                </a:ext>
              </a:extLst>
            </p:cNvPr>
            <p:cNvCxnSpPr/>
            <p:nvPr/>
          </p:nvCxnSpPr>
          <p:spPr bwMode="auto">
            <a:xfrm flipV="1">
              <a:off x="2690534" y="3669127"/>
              <a:ext cx="0" cy="474314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35" name="직선 연결선 434">
              <a:extLst>
                <a:ext uri="{FF2B5EF4-FFF2-40B4-BE49-F238E27FC236}">
                  <a16:creationId xmlns:a16="http://schemas.microsoft.com/office/drawing/2014/main" id="{7AB7B797-660E-43C1-99A6-5707D1655671}"/>
                </a:ext>
              </a:extLst>
            </p:cNvPr>
            <p:cNvCxnSpPr/>
            <p:nvPr/>
          </p:nvCxnSpPr>
          <p:spPr bwMode="auto">
            <a:xfrm flipV="1">
              <a:off x="2714663" y="3661984"/>
              <a:ext cx="0" cy="481457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36" name="직선 연결선 435">
              <a:extLst>
                <a:ext uri="{FF2B5EF4-FFF2-40B4-BE49-F238E27FC236}">
                  <a16:creationId xmlns:a16="http://schemas.microsoft.com/office/drawing/2014/main" id="{F7CCD9A3-636D-49E1-BEBF-84BA8C2AB0A7}"/>
                </a:ext>
              </a:extLst>
            </p:cNvPr>
            <p:cNvCxnSpPr/>
            <p:nvPr/>
          </p:nvCxnSpPr>
          <p:spPr bwMode="auto">
            <a:xfrm flipV="1">
              <a:off x="2738792" y="3650439"/>
              <a:ext cx="0" cy="4930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37" name="직선 연결선 436">
              <a:extLst>
                <a:ext uri="{FF2B5EF4-FFF2-40B4-BE49-F238E27FC236}">
                  <a16:creationId xmlns:a16="http://schemas.microsoft.com/office/drawing/2014/main" id="{51D2E48E-C05E-469D-8A77-6C2939DA315B}"/>
                </a:ext>
              </a:extLst>
            </p:cNvPr>
            <p:cNvCxnSpPr/>
            <p:nvPr/>
          </p:nvCxnSpPr>
          <p:spPr bwMode="auto">
            <a:xfrm flipV="1">
              <a:off x="2762921" y="3650439"/>
              <a:ext cx="0" cy="4930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38" name="직선 연결선 437">
              <a:extLst>
                <a:ext uri="{FF2B5EF4-FFF2-40B4-BE49-F238E27FC236}">
                  <a16:creationId xmlns:a16="http://schemas.microsoft.com/office/drawing/2014/main" id="{78165C5B-D6D3-4956-B8EA-2E0C67A7E32F}"/>
                </a:ext>
              </a:extLst>
            </p:cNvPr>
            <p:cNvCxnSpPr/>
            <p:nvPr/>
          </p:nvCxnSpPr>
          <p:spPr bwMode="auto">
            <a:xfrm flipV="1">
              <a:off x="2787050" y="3650439"/>
              <a:ext cx="0" cy="4930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39" name="직선 연결선 438">
              <a:extLst>
                <a:ext uri="{FF2B5EF4-FFF2-40B4-BE49-F238E27FC236}">
                  <a16:creationId xmlns:a16="http://schemas.microsoft.com/office/drawing/2014/main" id="{9B934D69-65CC-44A5-8769-7717A234BE7B}"/>
                </a:ext>
              </a:extLst>
            </p:cNvPr>
            <p:cNvCxnSpPr/>
            <p:nvPr/>
          </p:nvCxnSpPr>
          <p:spPr bwMode="auto">
            <a:xfrm flipV="1">
              <a:off x="2811178" y="3650439"/>
              <a:ext cx="0" cy="4930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40" name="직선 연결선 439">
              <a:extLst>
                <a:ext uri="{FF2B5EF4-FFF2-40B4-BE49-F238E27FC236}">
                  <a16:creationId xmlns:a16="http://schemas.microsoft.com/office/drawing/2014/main" id="{6447E829-68E9-455A-A23D-1136AE219A3D}"/>
                </a:ext>
              </a:extLst>
            </p:cNvPr>
            <p:cNvCxnSpPr/>
            <p:nvPr/>
          </p:nvCxnSpPr>
          <p:spPr bwMode="auto">
            <a:xfrm flipV="1">
              <a:off x="2835307" y="3650439"/>
              <a:ext cx="0" cy="4930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41" name="직선 연결선 440">
              <a:extLst>
                <a:ext uri="{FF2B5EF4-FFF2-40B4-BE49-F238E27FC236}">
                  <a16:creationId xmlns:a16="http://schemas.microsoft.com/office/drawing/2014/main" id="{CC588B26-D8E7-4425-82EE-7BCB5C30A679}"/>
                </a:ext>
              </a:extLst>
            </p:cNvPr>
            <p:cNvCxnSpPr/>
            <p:nvPr/>
          </p:nvCxnSpPr>
          <p:spPr bwMode="auto">
            <a:xfrm flipV="1">
              <a:off x="2859436" y="3659602"/>
              <a:ext cx="0" cy="483839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42" name="직선 연결선 441">
              <a:extLst>
                <a:ext uri="{FF2B5EF4-FFF2-40B4-BE49-F238E27FC236}">
                  <a16:creationId xmlns:a16="http://schemas.microsoft.com/office/drawing/2014/main" id="{4A9843CC-6C56-45E1-B6BA-6A875D4707E6}"/>
                </a:ext>
              </a:extLst>
            </p:cNvPr>
            <p:cNvCxnSpPr/>
            <p:nvPr/>
          </p:nvCxnSpPr>
          <p:spPr bwMode="auto">
            <a:xfrm flipV="1">
              <a:off x="2883565" y="3671509"/>
              <a:ext cx="0" cy="471932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43" name="직선 연결선 442">
              <a:extLst>
                <a:ext uri="{FF2B5EF4-FFF2-40B4-BE49-F238E27FC236}">
                  <a16:creationId xmlns:a16="http://schemas.microsoft.com/office/drawing/2014/main" id="{E49B9688-4030-4544-BF7A-085D847D6CFB}"/>
                </a:ext>
              </a:extLst>
            </p:cNvPr>
            <p:cNvCxnSpPr/>
            <p:nvPr/>
          </p:nvCxnSpPr>
          <p:spPr bwMode="auto">
            <a:xfrm flipV="1">
              <a:off x="2980080" y="3728659"/>
              <a:ext cx="0" cy="414782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44" name="직선 연결선 443">
              <a:extLst>
                <a:ext uri="{FF2B5EF4-FFF2-40B4-BE49-F238E27FC236}">
                  <a16:creationId xmlns:a16="http://schemas.microsoft.com/office/drawing/2014/main" id="{6E95C362-5AEE-40F9-85D3-8E906DA7EE86}"/>
                </a:ext>
              </a:extLst>
            </p:cNvPr>
            <p:cNvCxnSpPr/>
            <p:nvPr/>
          </p:nvCxnSpPr>
          <p:spPr bwMode="auto">
            <a:xfrm flipV="1">
              <a:off x="3004209" y="3747709"/>
              <a:ext cx="0" cy="395732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45" name="직선 연결선 444">
              <a:extLst>
                <a:ext uri="{FF2B5EF4-FFF2-40B4-BE49-F238E27FC236}">
                  <a16:creationId xmlns:a16="http://schemas.microsoft.com/office/drawing/2014/main" id="{08FD7909-45BF-4F51-9C68-D0B5CC6B92FD}"/>
                </a:ext>
              </a:extLst>
            </p:cNvPr>
            <p:cNvCxnSpPr/>
            <p:nvPr/>
          </p:nvCxnSpPr>
          <p:spPr bwMode="auto">
            <a:xfrm flipV="1">
              <a:off x="3028338" y="3773902"/>
              <a:ext cx="0" cy="369539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46" name="직선 연결선 445">
              <a:extLst>
                <a:ext uri="{FF2B5EF4-FFF2-40B4-BE49-F238E27FC236}">
                  <a16:creationId xmlns:a16="http://schemas.microsoft.com/office/drawing/2014/main" id="{FC5EFF38-4F20-46A9-A1FE-3190CAC83ACB}"/>
                </a:ext>
              </a:extLst>
            </p:cNvPr>
            <p:cNvCxnSpPr/>
            <p:nvPr/>
          </p:nvCxnSpPr>
          <p:spPr bwMode="auto">
            <a:xfrm flipV="1">
              <a:off x="3052467" y="3809621"/>
              <a:ext cx="0" cy="33382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47" name="직선 연결선 446">
              <a:extLst>
                <a:ext uri="{FF2B5EF4-FFF2-40B4-BE49-F238E27FC236}">
                  <a16:creationId xmlns:a16="http://schemas.microsoft.com/office/drawing/2014/main" id="{82D0F7C5-1261-441E-A2C5-19A2DF917300}"/>
                </a:ext>
              </a:extLst>
            </p:cNvPr>
            <p:cNvCxnSpPr/>
            <p:nvPr/>
          </p:nvCxnSpPr>
          <p:spPr bwMode="auto">
            <a:xfrm flipV="1">
              <a:off x="3076596" y="3854865"/>
              <a:ext cx="0" cy="288576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48" name="직선 연결선 447">
              <a:extLst>
                <a:ext uri="{FF2B5EF4-FFF2-40B4-BE49-F238E27FC236}">
                  <a16:creationId xmlns:a16="http://schemas.microsoft.com/office/drawing/2014/main" id="{EC30EF8F-B28C-474E-A3E8-D664F763B325}"/>
                </a:ext>
              </a:extLst>
            </p:cNvPr>
            <p:cNvCxnSpPr/>
            <p:nvPr/>
          </p:nvCxnSpPr>
          <p:spPr bwMode="auto">
            <a:xfrm flipV="1">
              <a:off x="3100724" y="3896939"/>
              <a:ext cx="0" cy="246502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49" name="직선 연결선 448">
              <a:extLst>
                <a:ext uri="{FF2B5EF4-FFF2-40B4-BE49-F238E27FC236}">
                  <a16:creationId xmlns:a16="http://schemas.microsoft.com/office/drawing/2014/main" id="{DDF91D53-7868-47C4-A554-4361BC1AFE57}"/>
                </a:ext>
              </a:extLst>
            </p:cNvPr>
            <p:cNvCxnSpPr/>
            <p:nvPr/>
          </p:nvCxnSpPr>
          <p:spPr bwMode="auto">
            <a:xfrm flipV="1">
              <a:off x="3124853" y="3959640"/>
              <a:ext cx="0" cy="183803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50" name="직선 연결선 449">
              <a:extLst>
                <a:ext uri="{FF2B5EF4-FFF2-40B4-BE49-F238E27FC236}">
                  <a16:creationId xmlns:a16="http://schemas.microsoft.com/office/drawing/2014/main" id="{839214AC-ADF1-4025-AC26-BC870070ECFF}"/>
                </a:ext>
              </a:extLst>
            </p:cNvPr>
            <p:cNvCxnSpPr/>
            <p:nvPr/>
          </p:nvCxnSpPr>
          <p:spPr bwMode="auto">
            <a:xfrm flipV="1">
              <a:off x="3148982" y="4114421"/>
              <a:ext cx="0" cy="2902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51" name="TextBox 450">
              <a:extLst>
                <a:ext uri="{FF2B5EF4-FFF2-40B4-BE49-F238E27FC236}">
                  <a16:creationId xmlns:a16="http://schemas.microsoft.com/office/drawing/2014/main" id="{13BFDA99-8A5C-46B4-A206-FDAA08E7F633}"/>
                </a:ext>
              </a:extLst>
            </p:cNvPr>
            <p:cNvSpPr txBox="1"/>
            <p:nvPr/>
          </p:nvSpPr>
          <p:spPr>
            <a:xfrm>
              <a:off x="2450108" y="3923240"/>
              <a:ext cx="312918" cy="1742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74" dirty="0"/>
                <a:t>••</a:t>
              </a:r>
              <a:endParaRPr lang="ko-KR" altLang="en-US" sz="474" dirty="0"/>
            </a:p>
          </p:txBody>
        </p:sp>
        <p:sp>
          <p:nvSpPr>
            <p:cNvPr id="452" name="TextBox 451">
              <a:extLst>
                <a:ext uri="{FF2B5EF4-FFF2-40B4-BE49-F238E27FC236}">
                  <a16:creationId xmlns:a16="http://schemas.microsoft.com/office/drawing/2014/main" id="{35853CC0-913F-4FCC-9123-6EAD43702D21}"/>
                </a:ext>
              </a:extLst>
            </p:cNvPr>
            <p:cNvSpPr txBox="1"/>
            <p:nvPr/>
          </p:nvSpPr>
          <p:spPr>
            <a:xfrm>
              <a:off x="2818264" y="3922822"/>
              <a:ext cx="312918" cy="1742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74" dirty="0"/>
                <a:t>••</a:t>
              </a:r>
              <a:endParaRPr lang="ko-KR" altLang="en-US" sz="474" dirty="0"/>
            </a:p>
          </p:txBody>
        </p:sp>
        <p:cxnSp>
          <p:nvCxnSpPr>
            <p:cNvPr id="453" name="직선 연결선 452">
              <a:extLst>
                <a:ext uri="{FF2B5EF4-FFF2-40B4-BE49-F238E27FC236}">
                  <a16:creationId xmlns:a16="http://schemas.microsoft.com/office/drawing/2014/main" id="{09B8CEA4-AAC5-40C7-BAD0-0320B6946A4E}"/>
                </a:ext>
              </a:extLst>
            </p:cNvPr>
            <p:cNvCxnSpPr/>
            <p:nvPr/>
          </p:nvCxnSpPr>
          <p:spPr bwMode="auto">
            <a:xfrm flipV="1">
              <a:off x="3148204" y="4143440"/>
              <a:ext cx="79394" cy="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cxnSp>
        <p:nvCxnSpPr>
          <p:cNvPr id="454" name="직선 연결선 453">
            <a:extLst>
              <a:ext uri="{FF2B5EF4-FFF2-40B4-BE49-F238E27FC236}">
                <a16:creationId xmlns:a16="http://schemas.microsoft.com/office/drawing/2014/main" id="{F66A0197-526D-4804-A7A5-C7DCF8BC3B67}"/>
              </a:ext>
            </a:extLst>
          </p:cNvPr>
          <p:cNvCxnSpPr/>
          <p:nvPr/>
        </p:nvCxnSpPr>
        <p:spPr bwMode="auto">
          <a:xfrm>
            <a:off x="5419537" y="3626632"/>
            <a:ext cx="0" cy="2572445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rgbClr val="0000FF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455" name="직선 연결선 454">
            <a:extLst>
              <a:ext uri="{FF2B5EF4-FFF2-40B4-BE49-F238E27FC236}">
                <a16:creationId xmlns:a16="http://schemas.microsoft.com/office/drawing/2014/main" id="{E40564A7-DC98-4890-AF11-179113A13630}"/>
              </a:ext>
            </a:extLst>
          </p:cNvPr>
          <p:cNvCxnSpPr/>
          <p:nvPr/>
        </p:nvCxnSpPr>
        <p:spPr bwMode="auto">
          <a:xfrm>
            <a:off x="5646716" y="3626632"/>
            <a:ext cx="0" cy="2572445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rgbClr val="0000FF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grpSp>
        <p:nvGrpSpPr>
          <p:cNvPr id="456" name="그룹 455">
            <a:extLst>
              <a:ext uri="{FF2B5EF4-FFF2-40B4-BE49-F238E27FC236}">
                <a16:creationId xmlns:a16="http://schemas.microsoft.com/office/drawing/2014/main" id="{E30691D2-687B-4DFB-882A-F9CD297E0BB5}"/>
              </a:ext>
            </a:extLst>
          </p:cNvPr>
          <p:cNvGrpSpPr/>
          <p:nvPr/>
        </p:nvGrpSpPr>
        <p:grpSpPr>
          <a:xfrm>
            <a:off x="5584460" y="3990453"/>
            <a:ext cx="836688" cy="935479"/>
            <a:chOff x="2345723" y="3650439"/>
            <a:chExt cx="881875" cy="986001"/>
          </a:xfrm>
        </p:grpSpPr>
        <p:sp>
          <p:nvSpPr>
            <p:cNvPr id="457" name="원호 456">
              <a:extLst>
                <a:ext uri="{FF2B5EF4-FFF2-40B4-BE49-F238E27FC236}">
                  <a16:creationId xmlns:a16="http://schemas.microsoft.com/office/drawing/2014/main" id="{54AF306D-2CCF-45DC-BCEC-C720E980F156}"/>
                </a:ext>
              </a:extLst>
            </p:cNvPr>
            <p:cNvSpPr/>
            <p:nvPr/>
          </p:nvSpPr>
          <p:spPr bwMode="auto">
            <a:xfrm rot="5400000" flipH="1">
              <a:off x="2294050" y="3781508"/>
              <a:ext cx="986001" cy="723864"/>
            </a:xfrm>
            <a:prstGeom prst="arc">
              <a:avLst>
                <a:gd name="adj1" fmla="val 16200000"/>
                <a:gd name="adj2" fmla="val 5362820"/>
              </a:avLst>
            </a:prstGeom>
            <a:solidFill>
              <a:schemeClr val="bg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86755" tIns="43377" rIns="86755" bIns="43377" numCol="1" rtlCol="0" anchor="t" anchorCtr="0" compatLnSpc="1">
              <a:prstTxWarp prst="textNoShape">
                <a:avLst/>
              </a:prstTxWarp>
            </a:bodyPr>
            <a:lstStyle/>
            <a:p>
              <a:pPr defTabSz="867583" fontAlgn="base">
                <a:spcBef>
                  <a:spcPct val="0"/>
                </a:spcBef>
                <a:spcAft>
                  <a:spcPct val="0"/>
                </a:spcAft>
              </a:pPr>
              <a:endParaRPr lang="ko-KR" altLang="en-US" sz="1708">
                <a:latin typeface="Arial" charset="0"/>
              </a:endParaRPr>
            </a:p>
          </p:txBody>
        </p:sp>
        <p:cxnSp>
          <p:nvCxnSpPr>
            <p:cNvPr id="458" name="직선 연결선 457">
              <a:extLst>
                <a:ext uri="{FF2B5EF4-FFF2-40B4-BE49-F238E27FC236}">
                  <a16:creationId xmlns:a16="http://schemas.microsoft.com/office/drawing/2014/main" id="{17162A0E-8F4C-4AF7-A4CC-2C8B3773A49D}"/>
                </a:ext>
              </a:extLst>
            </p:cNvPr>
            <p:cNvCxnSpPr/>
            <p:nvPr/>
          </p:nvCxnSpPr>
          <p:spPr bwMode="auto">
            <a:xfrm flipV="1">
              <a:off x="2345723" y="4143440"/>
              <a:ext cx="79394" cy="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59" name="직선 연결선 458">
              <a:extLst>
                <a:ext uri="{FF2B5EF4-FFF2-40B4-BE49-F238E27FC236}">
                  <a16:creationId xmlns:a16="http://schemas.microsoft.com/office/drawing/2014/main" id="{01627E45-28DC-4C2F-91C0-EBA661E55134}"/>
                </a:ext>
              </a:extLst>
            </p:cNvPr>
            <p:cNvCxnSpPr/>
            <p:nvPr/>
          </p:nvCxnSpPr>
          <p:spPr bwMode="auto">
            <a:xfrm flipV="1">
              <a:off x="2425117" y="4121565"/>
              <a:ext cx="0" cy="21876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60" name="직선 연결선 459">
              <a:extLst>
                <a:ext uri="{FF2B5EF4-FFF2-40B4-BE49-F238E27FC236}">
                  <a16:creationId xmlns:a16="http://schemas.microsoft.com/office/drawing/2014/main" id="{E1191F78-B955-4A7E-A45D-1036CF6A21E5}"/>
                </a:ext>
              </a:extLst>
            </p:cNvPr>
            <p:cNvCxnSpPr/>
            <p:nvPr/>
          </p:nvCxnSpPr>
          <p:spPr bwMode="auto">
            <a:xfrm flipV="1">
              <a:off x="2449246" y="3973927"/>
              <a:ext cx="0" cy="169514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61" name="직선 연결선 460">
              <a:extLst>
                <a:ext uri="{FF2B5EF4-FFF2-40B4-BE49-F238E27FC236}">
                  <a16:creationId xmlns:a16="http://schemas.microsoft.com/office/drawing/2014/main" id="{7A43095A-15C3-424E-9CC6-DAEC2E62C2F2}"/>
                </a:ext>
              </a:extLst>
            </p:cNvPr>
            <p:cNvCxnSpPr/>
            <p:nvPr/>
          </p:nvCxnSpPr>
          <p:spPr bwMode="auto">
            <a:xfrm flipV="1">
              <a:off x="2473375" y="3897727"/>
              <a:ext cx="0" cy="245714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62" name="직선 연결선 461">
              <a:extLst>
                <a:ext uri="{FF2B5EF4-FFF2-40B4-BE49-F238E27FC236}">
                  <a16:creationId xmlns:a16="http://schemas.microsoft.com/office/drawing/2014/main" id="{D1A15718-6FAD-4E5F-9B09-9252723023F2}"/>
                </a:ext>
              </a:extLst>
            </p:cNvPr>
            <p:cNvCxnSpPr/>
            <p:nvPr/>
          </p:nvCxnSpPr>
          <p:spPr bwMode="auto">
            <a:xfrm flipV="1">
              <a:off x="2497504" y="3845340"/>
              <a:ext cx="0" cy="2981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63" name="직선 연결선 462">
              <a:extLst>
                <a:ext uri="{FF2B5EF4-FFF2-40B4-BE49-F238E27FC236}">
                  <a16:creationId xmlns:a16="http://schemas.microsoft.com/office/drawing/2014/main" id="{0DD82FC9-4E54-4A44-A19C-4982C4986804}"/>
                </a:ext>
              </a:extLst>
            </p:cNvPr>
            <p:cNvCxnSpPr/>
            <p:nvPr/>
          </p:nvCxnSpPr>
          <p:spPr bwMode="auto">
            <a:xfrm flipV="1">
              <a:off x="2521632" y="3812002"/>
              <a:ext cx="0" cy="331439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64" name="직선 연결선 463">
              <a:extLst>
                <a:ext uri="{FF2B5EF4-FFF2-40B4-BE49-F238E27FC236}">
                  <a16:creationId xmlns:a16="http://schemas.microsoft.com/office/drawing/2014/main" id="{04834BB4-1367-422A-AB5F-420ECD3E602A}"/>
                </a:ext>
              </a:extLst>
            </p:cNvPr>
            <p:cNvCxnSpPr/>
            <p:nvPr/>
          </p:nvCxnSpPr>
          <p:spPr bwMode="auto">
            <a:xfrm flipV="1">
              <a:off x="2618148" y="3709609"/>
              <a:ext cx="0" cy="433832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65" name="직선 연결선 464">
              <a:extLst>
                <a:ext uri="{FF2B5EF4-FFF2-40B4-BE49-F238E27FC236}">
                  <a16:creationId xmlns:a16="http://schemas.microsoft.com/office/drawing/2014/main" id="{F113C1EA-486A-4D92-9545-D8104AC1ACF8}"/>
                </a:ext>
              </a:extLst>
            </p:cNvPr>
            <p:cNvCxnSpPr/>
            <p:nvPr/>
          </p:nvCxnSpPr>
          <p:spPr bwMode="auto">
            <a:xfrm flipV="1">
              <a:off x="2642277" y="3695321"/>
              <a:ext cx="0" cy="44812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66" name="직선 연결선 465">
              <a:extLst>
                <a:ext uri="{FF2B5EF4-FFF2-40B4-BE49-F238E27FC236}">
                  <a16:creationId xmlns:a16="http://schemas.microsoft.com/office/drawing/2014/main" id="{311FFC22-C7AD-4A0F-845B-8A23F38F1433}"/>
                </a:ext>
              </a:extLst>
            </p:cNvPr>
            <p:cNvCxnSpPr/>
            <p:nvPr/>
          </p:nvCxnSpPr>
          <p:spPr bwMode="auto">
            <a:xfrm flipV="1">
              <a:off x="2666405" y="3681034"/>
              <a:ext cx="0" cy="462407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67" name="직선 연결선 466">
              <a:extLst>
                <a:ext uri="{FF2B5EF4-FFF2-40B4-BE49-F238E27FC236}">
                  <a16:creationId xmlns:a16="http://schemas.microsoft.com/office/drawing/2014/main" id="{F2CD05BB-E78E-495B-AA43-454898354499}"/>
                </a:ext>
              </a:extLst>
            </p:cNvPr>
            <p:cNvCxnSpPr/>
            <p:nvPr/>
          </p:nvCxnSpPr>
          <p:spPr bwMode="auto">
            <a:xfrm flipV="1">
              <a:off x="2690534" y="3669127"/>
              <a:ext cx="0" cy="474314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68" name="직선 연결선 467">
              <a:extLst>
                <a:ext uri="{FF2B5EF4-FFF2-40B4-BE49-F238E27FC236}">
                  <a16:creationId xmlns:a16="http://schemas.microsoft.com/office/drawing/2014/main" id="{EFD7F1DD-4F29-4359-AD9A-AE26068A98D4}"/>
                </a:ext>
              </a:extLst>
            </p:cNvPr>
            <p:cNvCxnSpPr/>
            <p:nvPr/>
          </p:nvCxnSpPr>
          <p:spPr bwMode="auto">
            <a:xfrm flipV="1">
              <a:off x="2714663" y="3661984"/>
              <a:ext cx="0" cy="481457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69" name="직선 연결선 468">
              <a:extLst>
                <a:ext uri="{FF2B5EF4-FFF2-40B4-BE49-F238E27FC236}">
                  <a16:creationId xmlns:a16="http://schemas.microsoft.com/office/drawing/2014/main" id="{28B2EA65-E93B-425B-BEF9-A70F65C4F5C4}"/>
                </a:ext>
              </a:extLst>
            </p:cNvPr>
            <p:cNvCxnSpPr/>
            <p:nvPr/>
          </p:nvCxnSpPr>
          <p:spPr bwMode="auto">
            <a:xfrm flipV="1">
              <a:off x="2738792" y="3650439"/>
              <a:ext cx="0" cy="4930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70" name="직선 연결선 469">
              <a:extLst>
                <a:ext uri="{FF2B5EF4-FFF2-40B4-BE49-F238E27FC236}">
                  <a16:creationId xmlns:a16="http://schemas.microsoft.com/office/drawing/2014/main" id="{7D78E04A-AC62-4E2D-81F1-3207AC665BE9}"/>
                </a:ext>
              </a:extLst>
            </p:cNvPr>
            <p:cNvCxnSpPr/>
            <p:nvPr/>
          </p:nvCxnSpPr>
          <p:spPr bwMode="auto">
            <a:xfrm flipV="1">
              <a:off x="2762921" y="3650439"/>
              <a:ext cx="0" cy="4930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71" name="직선 연결선 470">
              <a:extLst>
                <a:ext uri="{FF2B5EF4-FFF2-40B4-BE49-F238E27FC236}">
                  <a16:creationId xmlns:a16="http://schemas.microsoft.com/office/drawing/2014/main" id="{EAF075CE-315A-40EE-A96F-0FFB44230866}"/>
                </a:ext>
              </a:extLst>
            </p:cNvPr>
            <p:cNvCxnSpPr/>
            <p:nvPr/>
          </p:nvCxnSpPr>
          <p:spPr bwMode="auto">
            <a:xfrm flipV="1">
              <a:off x="2787050" y="3650439"/>
              <a:ext cx="0" cy="4930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72" name="직선 연결선 471">
              <a:extLst>
                <a:ext uri="{FF2B5EF4-FFF2-40B4-BE49-F238E27FC236}">
                  <a16:creationId xmlns:a16="http://schemas.microsoft.com/office/drawing/2014/main" id="{F058FDBF-70DB-48B4-B96C-702713E64C0C}"/>
                </a:ext>
              </a:extLst>
            </p:cNvPr>
            <p:cNvCxnSpPr/>
            <p:nvPr/>
          </p:nvCxnSpPr>
          <p:spPr bwMode="auto">
            <a:xfrm flipV="1">
              <a:off x="2811178" y="3650439"/>
              <a:ext cx="0" cy="4930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73" name="직선 연결선 472">
              <a:extLst>
                <a:ext uri="{FF2B5EF4-FFF2-40B4-BE49-F238E27FC236}">
                  <a16:creationId xmlns:a16="http://schemas.microsoft.com/office/drawing/2014/main" id="{2CF9F25F-EA66-4894-8596-AB044408B859}"/>
                </a:ext>
              </a:extLst>
            </p:cNvPr>
            <p:cNvCxnSpPr/>
            <p:nvPr/>
          </p:nvCxnSpPr>
          <p:spPr bwMode="auto">
            <a:xfrm flipV="1">
              <a:off x="2835307" y="3650439"/>
              <a:ext cx="0" cy="4930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74" name="직선 연결선 473">
              <a:extLst>
                <a:ext uri="{FF2B5EF4-FFF2-40B4-BE49-F238E27FC236}">
                  <a16:creationId xmlns:a16="http://schemas.microsoft.com/office/drawing/2014/main" id="{EAF29131-9870-4F33-B5B2-A0C17D4B349A}"/>
                </a:ext>
              </a:extLst>
            </p:cNvPr>
            <p:cNvCxnSpPr/>
            <p:nvPr/>
          </p:nvCxnSpPr>
          <p:spPr bwMode="auto">
            <a:xfrm flipV="1">
              <a:off x="2859436" y="3659602"/>
              <a:ext cx="0" cy="483839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75" name="직선 연결선 474">
              <a:extLst>
                <a:ext uri="{FF2B5EF4-FFF2-40B4-BE49-F238E27FC236}">
                  <a16:creationId xmlns:a16="http://schemas.microsoft.com/office/drawing/2014/main" id="{4CB7D9E1-0837-4F13-A6CC-DA192975ACAE}"/>
                </a:ext>
              </a:extLst>
            </p:cNvPr>
            <p:cNvCxnSpPr/>
            <p:nvPr/>
          </p:nvCxnSpPr>
          <p:spPr bwMode="auto">
            <a:xfrm flipV="1">
              <a:off x="2883565" y="3671509"/>
              <a:ext cx="0" cy="471932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76" name="직선 연결선 475">
              <a:extLst>
                <a:ext uri="{FF2B5EF4-FFF2-40B4-BE49-F238E27FC236}">
                  <a16:creationId xmlns:a16="http://schemas.microsoft.com/office/drawing/2014/main" id="{868AD799-D551-48FE-8400-16B344A0D85B}"/>
                </a:ext>
              </a:extLst>
            </p:cNvPr>
            <p:cNvCxnSpPr/>
            <p:nvPr/>
          </p:nvCxnSpPr>
          <p:spPr bwMode="auto">
            <a:xfrm flipV="1">
              <a:off x="2980080" y="3728659"/>
              <a:ext cx="0" cy="414782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77" name="직선 연결선 476">
              <a:extLst>
                <a:ext uri="{FF2B5EF4-FFF2-40B4-BE49-F238E27FC236}">
                  <a16:creationId xmlns:a16="http://schemas.microsoft.com/office/drawing/2014/main" id="{BD198796-8C34-44F3-9AC2-CF9475C1F56B}"/>
                </a:ext>
              </a:extLst>
            </p:cNvPr>
            <p:cNvCxnSpPr/>
            <p:nvPr/>
          </p:nvCxnSpPr>
          <p:spPr bwMode="auto">
            <a:xfrm flipV="1">
              <a:off x="3004209" y="3747709"/>
              <a:ext cx="0" cy="395732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78" name="직선 연결선 477">
              <a:extLst>
                <a:ext uri="{FF2B5EF4-FFF2-40B4-BE49-F238E27FC236}">
                  <a16:creationId xmlns:a16="http://schemas.microsoft.com/office/drawing/2014/main" id="{CFAE9F09-BFC3-4EA0-A961-B4B7F480BA86}"/>
                </a:ext>
              </a:extLst>
            </p:cNvPr>
            <p:cNvCxnSpPr/>
            <p:nvPr/>
          </p:nvCxnSpPr>
          <p:spPr bwMode="auto">
            <a:xfrm flipV="1">
              <a:off x="3028338" y="3773902"/>
              <a:ext cx="0" cy="369539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79" name="직선 연결선 478">
              <a:extLst>
                <a:ext uri="{FF2B5EF4-FFF2-40B4-BE49-F238E27FC236}">
                  <a16:creationId xmlns:a16="http://schemas.microsoft.com/office/drawing/2014/main" id="{9ED9B79E-6FB5-4A9E-8D94-5D0917E5EFFF}"/>
                </a:ext>
              </a:extLst>
            </p:cNvPr>
            <p:cNvCxnSpPr/>
            <p:nvPr/>
          </p:nvCxnSpPr>
          <p:spPr bwMode="auto">
            <a:xfrm flipV="1">
              <a:off x="3052467" y="3809621"/>
              <a:ext cx="0" cy="33382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80" name="직선 연결선 479">
              <a:extLst>
                <a:ext uri="{FF2B5EF4-FFF2-40B4-BE49-F238E27FC236}">
                  <a16:creationId xmlns:a16="http://schemas.microsoft.com/office/drawing/2014/main" id="{70688424-316B-4EA0-A7F9-662962304157}"/>
                </a:ext>
              </a:extLst>
            </p:cNvPr>
            <p:cNvCxnSpPr/>
            <p:nvPr/>
          </p:nvCxnSpPr>
          <p:spPr bwMode="auto">
            <a:xfrm flipV="1">
              <a:off x="3076596" y="3854865"/>
              <a:ext cx="0" cy="288576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81" name="직선 연결선 480">
              <a:extLst>
                <a:ext uri="{FF2B5EF4-FFF2-40B4-BE49-F238E27FC236}">
                  <a16:creationId xmlns:a16="http://schemas.microsoft.com/office/drawing/2014/main" id="{092E5165-ECE0-4884-8B60-E0F5C692D4FF}"/>
                </a:ext>
              </a:extLst>
            </p:cNvPr>
            <p:cNvCxnSpPr/>
            <p:nvPr/>
          </p:nvCxnSpPr>
          <p:spPr bwMode="auto">
            <a:xfrm flipV="1">
              <a:off x="3100724" y="3896939"/>
              <a:ext cx="0" cy="246502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82" name="직선 연결선 481">
              <a:extLst>
                <a:ext uri="{FF2B5EF4-FFF2-40B4-BE49-F238E27FC236}">
                  <a16:creationId xmlns:a16="http://schemas.microsoft.com/office/drawing/2014/main" id="{FAA8C73B-5467-4D7D-A3B4-7B846C4F3F9E}"/>
                </a:ext>
              </a:extLst>
            </p:cNvPr>
            <p:cNvCxnSpPr/>
            <p:nvPr/>
          </p:nvCxnSpPr>
          <p:spPr bwMode="auto">
            <a:xfrm flipV="1">
              <a:off x="3124853" y="3959640"/>
              <a:ext cx="0" cy="183803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83" name="직선 연결선 482">
              <a:extLst>
                <a:ext uri="{FF2B5EF4-FFF2-40B4-BE49-F238E27FC236}">
                  <a16:creationId xmlns:a16="http://schemas.microsoft.com/office/drawing/2014/main" id="{BC2EF177-1C22-4DDD-BA40-A1C9AAE129D5}"/>
                </a:ext>
              </a:extLst>
            </p:cNvPr>
            <p:cNvCxnSpPr/>
            <p:nvPr/>
          </p:nvCxnSpPr>
          <p:spPr bwMode="auto">
            <a:xfrm flipV="1">
              <a:off x="3148982" y="4114421"/>
              <a:ext cx="0" cy="2902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84" name="TextBox 483">
              <a:extLst>
                <a:ext uri="{FF2B5EF4-FFF2-40B4-BE49-F238E27FC236}">
                  <a16:creationId xmlns:a16="http://schemas.microsoft.com/office/drawing/2014/main" id="{8FB806AD-3A96-4F01-BA49-9ECE086D1FB2}"/>
                </a:ext>
              </a:extLst>
            </p:cNvPr>
            <p:cNvSpPr txBox="1"/>
            <p:nvPr/>
          </p:nvSpPr>
          <p:spPr>
            <a:xfrm>
              <a:off x="2450108" y="3923240"/>
              <a:ext cx="312918" cy="1742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74" dirty="0"/>
                <a:t>••</a:t>
              </a:r>
              <a:endParaRPr lang="ko-KR" altLang="en-US" sz="474" dirty="0"/>
            </a:p>
          </p:txBody>
        </p:sp>
        <p:sp>
          <p:nvSpPr>
            <p:cNvPr id="485" name="TextBox 484">
              <a:extLst>
                <a:ext uri="{FF2B5EF4-FFF2-40B4-BE49-F238E27FC236}">
                  <a16:creationId xmlns:a16="http://schemas.microsoft.com/office/drawing/2014/main" id="{43C182EC-2BD8-45B2-BE87-64D150A9C811}"/>
                </a:ext>
              </a:extLst>
            </p:cNvPr>
            <p:cNvSpPr txBox="1"/>
            <p:nvPr/>
          </p:nvSpPr>
          <p:spPr>
            <a:xfrm>
              <a:off x="2818264" y="3922822"/>
              <a:ext cx="312918" cy="1742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74" dirty="0"/>
                <a:t>••</a:t>
              </a:r>
              <a:endParaRPr lang="ko-KR" altLang="en-US" sz="474" dirty="0"/>
            </a:p>
          </p:txBody>
        </p:sp>
        <p:cxnSp>
          <p:nvCxnSpPr>
            <p:cNvPr id="486" name="직선 연결선 485">
              <a:extLst>
                <a:ext uri="{FF2B5EF4-FFF2-40B4-BE49-F238E27FC236}">
                  <a16:creationId xmlns:a16="http://schemas.microsoft.com/office/drawing/2014/main" id="{77D313B7-94E3-4546-8220-E65D01848BC4}"/>
                </a:ext>
              </a:extLst>
            </p:cNvPr>
            <p:cNvCxnSpPr/>
            <p:nvPr/>
          </p:nvCxnSpPr>
          <p:spPr bwMode="auto">
            <a:xfrm flipV="1">
              <a:off x="3148204" y="4143440"/>
              <a:ext cx="79394" cy="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487" name="그룹 486">
            <a:extLst>
              <a:ext uri="{FF2B5EF4-FFF2-40B4-BE49-F238E27FC236}">
                <a16:creationId xmlns:a16="http://schemas.microsoft.com/office/drawing/2014/main" id="{4E63C26B-D341-4268-BE35-2A9B0BB6AEE3}"/>
              </a:ext>
            </a:extLst>
          </p:cNvPr>
          <p:cNvGrpSpPr/>
          <p:nvPr/>
        </p:nvGrpSpPr>
        <p:grpSpPr>
          <a:xfrm>
            <a:off x="5584460" y="5103734"/>
            <a:ext cx="836688" cy="935479"/>
            <a:chOff x="2345723" y="3650439"/>
            <a:chExt cx="881875" cy="986001"/>
          </a:xfrm>
        </p:grpSpPr>
        <p:sp>
          <p:nvSpPr>
            <p:cNvPr id="488" name="원호 487">
              <a:extLst>
                <a:ext uri="{FF2B5EF4-FFF2-40B4-BE49-F238E27FC236}">
                  <a16:creationId xmlns:a16="http://schemas.microsoft.com/office/drawing/2014/main" id="{37491648-2B58-4C89-B610-114600AF6244}"/>
                </a:ext>
              </a:extLst>
            </p:cNvPr>
            <p:cNvSpPr/>
            <p:nvPr/>
          </p:nvSpPr>
          <p:spPr bwMode="auto">
            <a:xfrm rot="5400000" flipH="1">
              <a:off x="2294050" y="3781508"/>
              <a:ext cx="986001" cy="723864"/>
            </a:xfrm>
            <a:prstGeom prst="arc">
              <a:avLst>
                <a:gd name="adj1" fmla="val 16200000"/>
                <a:gd name="adj2" fmla="val 5362820"/>
              </a:avLst>
            </a:prstGeom>
            <a:solidFill>
              <a:schemeClr val="bg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86755" tIns="43377" rIns="86755" bIns="43377" numCol="1" rtlCol="0" anchor="t" anchorCtr="0" compatLnSpc="1">
              <a:prstTxWarp prst="textNoShape">
                <a:avLst/>
              </a:prstTxWarp>
            </a:bodyPr>
            <a:lstStyle/>
            <a:p>
              <a:pPr defTabSz="867583" fontAlgn="base">
                <a:spcBef>
                  <a:spcPct val="0"/>
                </a:spcBef>
                <a:spcAft>
                  <a:spcPct val="0"/>
                </a:spcAft>
              </a:pPr>
              <a:endParaRPr lang="ko-KR" altLang="en-US" sz="1708">
                <a:latin typeface="Arial" charset="0"/>
              </a:endParaRPr>
            </a:p>
          </p:txBody>
        </p:sp>
        <p:cxnSp>
          <p:nvCxnSpPr>
            <p:cNvPr id="489" name="직선 연결선 488">
              <a:extLst>
                <a:ext uri="{FF2B5EF4-FFF2-40B4-BE49-F238E27FC236}">
                  <a16:creationId xmlns:a16="http://schemas.microsoft.com/office/drawing/2014/main" id="{0CE4BB54-5406-4785-8EE8-13CAA667E2F2}"/>
                </a:ext>
              </a:extLst>
            </p:cNvPr>
            <p:cNvCxnSpPr/>
            <p:nvPr/>
          </p:nvCxnSpPr>
          <p:spPr bwMode="auto">
            <a:xfrm flipV="1">
              <a:off x="2345723" y="4143440"/>
              <a:ext cx="79394" cy="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90" name="직선 연결선 489">
              <a:extLst>
                <a:ext uri="{FF2B5EF4-FFF2-40B4-BE49-F238E27FC236}">
                  <a16:creationId xmlns:a16="http://schemas.microsoft.com/office/drawing/2014/main" id="{624633E7-1A18-4C8C-82BE-733D31351630}"/>
                </a:ext>
              </a:extLst>
            </p:cNvPr>
            <p:cNvCxnSpPr/>
            <p:nvPr/>
          </p:nvCxnSpPr>
          <p:spPr bwMode="auto">
            <a:xfrm flipV="1">
              <a:off x="2425117" y="4121565"/>
              <a:ext cx="0" cy="21876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91" name="직선 연결선 490">
              <a:extLst>
                <a:ext uri="{FF2B5EF4-FFF2-40B4-BE49-F238E27FC236}">
                  <a16:creationId xmlns:a16="http://schemas.microsoft.com/office/drawing/2014/main" id="{8AD46595-DFD4-4C05-8FDF-8ED9514D8ACE}"/>
                </a:ext>
              </a:extLst>
            </p:cNvPr>
            <p:cNvCxnSpPr/>
            <p:nvPr/>
          </p:nvCxnSpPr>
          <p:spPr bwMode="auto">
            <a:xfrm flipV="1">
              <a:off x="2449246" y="3973927"/>
              <a:ext cx="0" cy="169514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92" name="직선 연결선 491">
              <a:extLst>
                <a:ext uri="{FF2B5EF4-FFF2-40B4-BE49-F238E27FC236}">
                  <a16:creationId xmlns:a16="http://schemas.microsoft.com/office/drawing/2014/main" id="{BA717BED-7539-481F-AE36-C65D5E936E68}"/>
                </a:ext>
              </a:extLst>
            </p:cNvPr>
            <p:cNvCxnSpPr/>
            <p:nvPr/>
          </p:nvCxnSpPr>
          <p:spPr bwMode="auto">
            <a:xfrm flipV="1">
              <a:off x="2473375" y="3897727"/>
              <a:ext cx="0" cy="245714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93" name="직선 연결선 492">
              <a:extLst>
                <a:ext uri="{FF2B5EF4-FFF2-40B4-BE49-F238E27FC236}">
                  <a16:creationId xmlns:a16="http://schemas.microsoft.com/office/drawing/2014/main" id="{0B3DDC9B-84AB-4C48-910B-C8C5C6940549}"/>
                </a:ext>
              </a:extLst>
            </p:cNvPr>
            <p:cNvCxnSpPr/>
            <p:nvPr/>
          </p:nvCxnSpPr>
          <p:spPr bwMode="auto">
            <a:xfrm flipV="1">
              <a:off x="2497504" y="3845340"/>
              <a:ext cx="0" cy="2981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94" name="직선 연결선 493">
              <a:extLst>
                <a:ext uri="{FF2B5EF4-FFF2-40B4-BE49-F238E27FC236}">
                  <a16:creationId xmlns:a16="http://schemas.microsoft.com/office/drawing/2014/main" id="{1F79AD95-D2EA-41EC-A7CF-D970DAF8E8CD}"/>
                </a:ext>
              </a:extLst>
            </p:cNvPr>
            <p:cNvCxnSpPr/>
            <p:nvPr/>
          </p:nvCxnSpPr>
          <p:spPr bwMode="auto">
            <a:xfrm flipV="1">
              <a:off x="2521632" y="3812002"/>
              <a:ext cx="0" cy="331439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95" name="직선 연결선 494">
              <a:extLst>
                <a:ext uri="{FF2B5EF4-FFF2-40B4-BE49-F238E27FC236}">
                  <a16:creationId xmlns:a16="http://schemas.microsoft.com/office/drawing/2014/main" id="{F6DC031E-FF84-4DED-BFF6-F315ABCD5681}"/>
                </a:ext>
              </a:extLst>
            </p:cNvPr>
            <p:cNvCxnSpPr/>
            <p:nvPr/>
          </p:nvCxnSpPr>
          <p:spPr bwMode="auto">
            <a:xfrm flipV="1">
              <a:off x="2618148" y="3709609"/>
              <a:ext cx="0" cy="433832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96" name="직선 연결선 495">
              <a:extLst>
                <a:ext uri="{FF2B5EF4-FFF2-40B4-BE49-F238E27FC236}">
                  <a16:creationId xmlns:a16="http://schemas.microsoft.com/office/drawing/2014/main" id="{7D2CCDD4-E76D-4E4A-81CE-3946F9239DEA}"/>
                </a:ext>
              </a:extLst>
            </p:cNvPr>
            <p:cNvCxnSpPr/>
            <p:nvPr/>
          </p:nvCxnSpPr>
          <p:spPr bwMode="auto">
            <a:xfrm flipV="1">
              <a:off x="2642277" y="3695321"/>
              <a:ext cx="0" cy="44812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97" name="직선 연결선 496">
              <a:extLst>
                <a:ext uri="{FF2B5EF4-FFF2-40B4-BE49-F238E27FC236}">
                  <a16:creationId xmlns:a16="http://schemas.microsoft.com/office/drawing/2014/main" id="{0658791E-BEB6-48F8-8D3B-4FCA1E7F1ED9}"/>
                </a:ext>
              </a:extLst>
            </p:cNvPr>
            <p:cNvCxnSpPr/>
            <p:nvPr/>
          </p:nvCxnSpPr>
          <p:spPr bwMode="auto">
            <a:xfrm flipV="1">
              <a:off x="2666405" y="3681034"/>
              <a:ext cx="0" cy="462407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98" name="직선 연결선 497">
              <a:extLst>
                <a:ext uri="{FF2B5EF4-FFF2-40B4-BE49-F238E27FC236}">
                  <a16:creationId xmlns:a16="http://schemas.microsoft.com/office/drawing/2014/main" id="{2D073B7C-D13F-41B9-8730-8F1D7C567999}"/>
                </a:ext>
              </a:extLst>
            </p:cNvPr>
            <p:cNvCxnSpPr/>
            <p:nvPr/>
          </p:nvCxnSpPr>
          <p:spPr bwMode="auto">
            <a:xfrm flipV="1">
              <a:off x="2690534" y="3669127"/>
              <a:ext cx="0" cy="474314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99" name="직선 연결선 498">
              <a:extLst>
                <a:ext uri="{FF2B5EF4-FFF2-40B4-BE49-F238E27FC236}">
                  <a16:creationId xmlns:a16="http://schemas.microsoft.com/office/drawing/2014/main" id="{83278B03-CEAF-4DCE-ABE8-49FF1ED8F1C0}"/>
                </a:ext>
              </a:extLst>
            </p:cNvPr>
            <p:cNvCxnSpPr/>
            <p:nvPr/>
          </p:nvCxnSpPr>
          <p:spPr bwMode="auto">
            <a:xfrm flipV="1">
              <a:off x="2714663" y="3661984"/>
              <a:ext cx="0" cy="481457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00" name="직선 연결선 499">
              <a:extLst>
                <a:ext uri="{FF2B5EF4-FFF2-40B4-BE49-F238E27FC236}">
                  <a16:creationId xmlns:a16="http://schemas.microsoft.com/office/drawing/2014/main" id="{C0CA0086-E541-4E35-B865-2E4C0679AE0D}"/>
                </a:ext>
              </a:extLst>
            </p:cNvPr>
            <p:cNvCxnSpPr/>
            <p:nvPr/>
          </p:nvCxnSpPr>
          <p:spPr bwMode="auto">
            <a:xfrm flipV="1">
              <a:off x="2738792" y="3650439"/>
              <a:ext cx="0" cy="4930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01" name="직선 연결선 500">
              <a:extLst>
                <a:ext uri="{FF2B5EF4-FFF2-40B4-BE49-F238E27FC236}">
                  <a16:creationId xmlns:a16="http://schemas.microsoft.com/office/drawing/2014/main" id="{2BFB23E4-E87D-4A88-A794-6FA54E03D433}"/>
                </a:ext>
              </a:extLst>
            </p:cNvPr>
            <p:cNvCxnSpPr/>
            <p:nvPr/>
          </p:nvCxnSpPr>
          <p:spPr bwMode="auto">
            <a:xfrm flipV="1">
              <a:off x="2762921" y="3650439"/>
              <a:ext cx="0" cy="4930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02" name="직선 연결선 501">
              <a:extLst>
                <a:ext uri="{FF2B5EF4-FFF2-40B4-BE49-F238E27FC236}">
                  <a16:creationId xmlns:a16="http://schemas.microsoft.com/office/drawing/2014/main" id="{4C7B9AE9-3070-4DB5-95E7-20E0F9F8550F}"/>
                </a:ext>
              </a:extLst>
            </p:cNvPr>
            <p:cNvCxnSpPr/>
            <p:nvPr/>
          </p:nvCxnSpPr>
          <p:spPr bwMode="auto">
            <a:xfrm flipV="1">
              <a:off x="2787050" y="3650439"/>
              <a:ext cx="0" cy="4930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03" name="직선 연결선 502">
              <a:extLst>
                <a:ext uri="{FF2B5EF4-FFF2-40B4-BE49-F238E27FC236}">
                  <a16:creationId xmlns:a16="http://schemas.microsoft.com/office/drawing/2014/main" id="{C0AB38E6-8C2C-410C-B785-B2B78D9A14C7}"/>
                </a:ext>
              </a:extLst>
            </p:cNvPr>
            <p:cNvCxnSpPr/>
            <p:nvPr/>
          </p:nvCxnSpPr>
          <p:spPr bwMode="auto">
            <a:xfrm flipV="1">
              <a:off x="2811178" y="3650439"/>
              <a:ext cx="0" cy="4930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04" name="직선 연결선 503">
              <a:extLst>
                <a:ext uri="{FF2B5EF4-FFF2-40B4-BE49-F238E27FC236}">
                  <a16:creationId xmlns:a16="http://schemas.microsoft.com/office/drawing/2014/main" id="{62BB3882-5F3A-4F94-9332-60CD1F567BB6}"/>
                </a:ext>
              </a:extLst>
            </p:cNvPr>
            <p:cNvCxnSpPr/>
            <p:nvPr/>
          </p:nvCxnSpPr>
          <p:spPr bwMode="auto">
            <a:xfrm flipV="1">
              <a:off x="2835307" y="3650439"/>
              <a:ext cx="0" cy="4930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05" name="직선 연결선 504">
              <a:extLst>
                <a:ext uri="{FF2B5EF4-FFF2-40B4-BE49-F238E27FC236}">
                  <a16:creationId xmlns:a16="http://schemas.microsoft.com/office/drawing/2014/main" id="{56E9875E-FFCE-4634-8494-F3784CB7A61F}"/>
                </a:ext>
              </a:extLst>
            </p:cNvPr>
            <p:cNvCxnSpPr/>
            <p:nvPr/>
          </p:nvCxnSpPr>
          <p:spPr bwMode="auto">
            <a:xfrm flipV="1">
              <a:off x="2859436" y="3659602"/>
              <a:ext cx="0" cy="483839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06" name="직선 연결선 505">
              <a:extLst>
                <a:ext uri="{FF2B5EF4-FFF2-40B4-BE49-F238E27FC236}">
                  <a16:creationId xmlns:a16="http://schemas.microsoft.com/office/drawing/2014/main" id="{496CE6F6-F856-49B4-8877-2DD2092C3093}"/>
                </a:ext>
              </a:extLst>
            </p:cNvPr>
            <p:cNvCxnSpPr/>
            <p:nvPr/>
          </p:nvCxnSpPr>
          <p:spPr bwMode="auto">
            <a:xfrm flipV="1">
              <a:off x="2883565" y="3671509"/>
              <a:ext cx="0" cy="471932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07" name="직선 연결선 506">
              <a:extLst>
                <a:ext uri="{FF2B5EF4-FFF2-40B4-BE49-F238E27FC236}">
                  <a16:creationId xmlns:a16="http://schemas.microsoft.com/office/drawing/2014/main" id="{8AB165E2-1BBD-4AC6-B45F-38FDEF041A9E}"/>
                </a:ext>
              </a:extLst>
            </p:cNvPr>
            <p:cNvCxnSpPr/>
            <p:nvPr/>
          </p:nvCxnSpPr>
          <p:spPr bwMode="auto">
            <a:xfrm flipV="1">
              <a:off x="2980080" y="3728659"/>
              <a:ext cx="0" cy="414782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08" name="직선 연결선 507">
              <a:extLst>
                <a:ext uri="{FF2B5EF4-FFF2-40B4-BE49-F238E27FC236}">
                  <a16:creationId xmlns:a16="http://schemas.microsoft.com/office/drawing/2014/main" id="{D4EE5170-B489-4BD4-9A36-4485248FE743}"/>
                </a:ext>
              </a:extLst>
            </p:cNvPr>
            <p:cNvCxnSpPr/>
            <p:nvPr/>
          </p:nvCxnSpPr>
          <p:spPr bwMode="auto">
            <a:xfrm flipV="1">
              <a:off x="3004209" y="3747709"/>
              <a:ext cx="0" cy="395732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09" name="직선 연결선 508">
              <a:extLst>
                <a:ext uri="{FF2B5EF4-FFF2-40B4-BE49-F238E27FC236}">
                  <a16:creationId xmlns:a16="http://schemas.microsoft.com/office/drawing/2014/main" id="{7BBCD4A7-7A9F-4CD6-9601-7BC2E54BA15B}"/>
                </a:ext>
              </a:extLst>
            </p:cNvPr>
            <p:cNvCxnSpPr/>
            <p:nvPr/>
          </p:nvCxnSpPr>
          <p:spPr bwMode="auto">
            <a:xfrm flipV="1">
              <a:off x="3028338" y="3773902"/>
              <a:ext cx="0" cy="369539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10" name="직선 연결선 509">
              <a:extLst>
                <a:ext uri="{FF2B5EF4-FFF2-40B4-BE49-F238E27FC236}">
                  <a16:creationId xmlns:a16="http://schemas.microsoft.com/office/drawing/2014/main" id="{F52515AD-0AC7-4298-9F63-28A31DD59DFB}"/>
                </a:ext>
              </a:extLst>
            </p:cNvPr>
            <p:cNvCxnSpPr/>
            <p:nvPr/>
          </p:nvCxnSpPr>
          <p:spPr bwMode="auto">
            <a:xfrm flipV="1">
              <a:off x="3052467" y="3809621"/>
              <a:ext cx="0" cy="33382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11" name="직선 연결선 510">
              <a:extLst>
                <a:ext uri="{FF2B5EF4-FFF2-40B4-BE49-F238E27FC236}">
                  <a16:creationId xmlns:a16="http://schemas.microsoft.com/office/drawing/2014/main" id="{37C1FA6E-B093-49CF-A51E-5A66421BF3E2}"/>
                </a:ext>
              </a:extLst>
            </p:cNvPr>
            <p:cNvCxnSpPr/>
            <p:nvPr/>
          </p:nvCxnSpPr>
          <p:spPr bwMode="auto">
            <a:xfrm flipV="1">
              <a:off x="3076596" y="3854865"/>
              <a:ext cx="0" cy="288576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12" name="직선 연결선 511">
              <a:extLst>
                <a:ext uri="{FF2B5EF4-FFF2-40B4-BE49-F238E27FC236}">
                  <a16:creationId xmlns:a16="http://schemas.microsoft.com/office/drawing/2014/main" id="{8BC9A309-354A-4C83-95D9-15A4B3D8F5A1}"/>
                </a:ext>
              </a:extLst>
            </p:cNvPr>
            <p:cNvCxnSpPr/>
            <p:nvPr/>
          </p:nvCxnSpPr>
          <p:spPr bwMode="auto">
            <a:xfrm flipV="1">
              <a:off x="3100724" y="3896939"/>
              <a:ext cx="0" cy="246502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13" name="직선 연결선 512">
              <a:extLst>
                <a:ext uri="{FF2B5EF4-FFF2-40B4-BE49-F238E27FC236}">
                  <a16:creationId xmlns:a16="http://schemas.microsoft.com/office/drawing/2014/main" id="{A7B3D9A2-C647-40D3-B914-5991F6518254}"/>
                </a:ext>
              </a:extLst>
            </p:cNvPr>
            <p:cNvCxnSpPr/>
            <p:nvPr/>
          </p:nvCxnSpPr>
          <p:spPr bwMode="auto">
            <a:xfrm flipV="1">
              <a:off x="3124853" y="3959640"/>
              <a:ext cx="0" cy="183803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14" name="직선 연결선 513">
              <a:extLst>
                <a:ext uri="{FF2B5EF4-FFF2-40B4-BE49-F238E27FC236}">
                  <a16:creationId xmlns:a16="http://schemas.microsoft.com/office/drawing/2014/main" id="{A58BA9D7-5FAB-492E-864E-5284ABBDC8DD}"/>
                </a:ext>
              </a:extLst>
            </p:cNvPr>
            <p:cNvCxnSpPr/>
            <p:nvPr/>
          </p:nvCxnSpPr>
          <p:spPr bwMode="auto">
            <a:xfrm flipV="1">
              <a:off x="3148982" y="4114421"/>
              <a:ext cx="0" cy="2902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515" name="TextBox 514">
              <a:extLst>
                <a:ext uri="{FF2B5EF4-FFF2-40B4-BE49-F238E27FC236}">
                  <a16:creationId xmlns:a16="http://schemas.microsoft.com/office/drawing/2014/main" id="{AD87BBF8-1A25-4E52-A488-472B811BE6AD}"/>
                </a:ext>
              </a:extLst>
            </p:cNvPr>
            <p:cNvSpPr txBox="1"/>
            <p:nvPr/>
          </p:nvSpPr>
          <p:spPr>
            <a:xfrm>
              <a:off x="2450108" y="3923240"/>
              <a:ext cx="312918" cy="1742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74" dirty="0"/>
                <a:t>••</a:t>
              </a:r>
              <a:endParaRPr lang="ko-KR" altLang="en-US" sz="474" dirty="0"/>
            </a:p>
          </p:txBody>
        </p:sp>
        <p:sp>
          <p:nvSpPr>
            <p:cNvPr id="516" name="TextBox 515">
              <a:extLst>
                <a:ext uri="{FF2B5EF4-FFF2-40B4-BE49-F238E27FC236}">
                  <a16:creationId xmlns:a16="http://schemas.microsoft.com/office/drawing/2014/main" id="{4EACEA12-F8A4-42E3-890D-161651786D65}"/>
                </a:ext>
              </a:extLst>
            </p:cNvPr>
            <p:cNvSpPr txBox="1"/>
            <p:nvPr/>
          </p:nvSpPr>
          <p:spPr>
            <a:xfrm>
              <a:off x="2818264" y="3922822"/>
              <a:ext cx="312918" cy="1742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74" dirty="0"/>
                <a:t>••</a:t>
              </a:r>
              <a:endParaRPr lang="ko-KR" altLang="en-US" sz="474" dirty="0"/>
            </a:p>
          </p:txBody>
        </p:sp>
        <p:cxnSp>
          <p:nvCxnSpPr>
            <p:cNvPr id="517" name="직선 연결선 516">
              <a:extLst>
                <a:ext uri="{FF2B5EF4-FFF2-40B4-BE49-F238E27FC236}">
                  <a16:creationId xmlns:a16="http://schemas.microsoft.com/office/drawing/2014/main" id="{E26B86D7-3790-42AE-B0B0-0FF3150FDF54}"/>
                </a:ext>
              </a:extLst>
            </p:cNvPr>
            <p:cNvCxnSpPr/>
            <p:nvPr/>
          </p:nvCxnSpPr>
          <p:spPr bwMode="auto">
            <a:xfrm flipV="1">
              <a:off x="3148204" y="4143440"/>
              <a:ext cx="79394" cy="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cxnSp>
        <p:nvCxnSpPr>
          <p:cNvPr id="518" name="직선 연결선 517">
            <a:extLst>
              <a:ext uri="{FF2B5EF4-FFF2-40B4-BE49-F238E27FC236}">
                <a16:creationId xmlns:a16="http://schemas.microsoft.com/office/drawing/2014/main" id="{A969EDDC-D95B-4DF3-B109-B1165FA5BA05}"/>
              </a:ext>
            </a:extLst>
          </p:cNvPr>
          <p:cNvCxnSpPr/>
          <p:nvPr/>
        </p:nvCxnSpPr>
        <p:spPr bwMode="auto">
          <a:xfrm>
            <a:off x="6345568" y="3623902"/>
            <a:ext cx="0" cy="2572445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rgbClr val="0000FF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519" name="직선 연결선 518">
            <a:extLst>
              <a:ext uri="{FF2B5EF4-FFF2-40B4-BE49-F238E27FC236}">
                <a16:creationId xmlns:a16="http://schemas.microsoft.com/office/drawing/2014/main" id="{6AC2E56B-D12F-4F79-9BD2-299305A72ECB}"/>
              </a:ext>
            </a:extLst>
          </p:cNvPr>
          <p:cNvCxnSpPr/>
          <p:nvPr/>
        </p:nvCxnSpPr>
        <p:spPr bwMode="auto">
          <a:xfrm>
            <a:off x="6572747" y="3623902"/>
            <a:ext cx="0" cy="2572445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rgbClr val="0000FF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grpSp>
        <p:nvGrpSpPr>
          <p:cNvPr id="520" name="그룹 519">
            <a:extLst>
              <a:ext uri="{FF2B5EF4-FFF2-40B4-BE49-F238E27FC236}">
                <a16:creationId xmlns:a16="http://schemas.microsoft.com/office/drawing/2014/main" id="{5E976869-97A7-48CA-91D8-F8E284D72D7A}"/>
              </a:ext>
            </a:extLst>
          </p:cNvPr>
          <p:cNvGrpSpPr/>
          <p:nvPr/>
        </p:nvGrpSpPr>
        <p:grpSpPr>
          <a:xfrm>
            <a:off x="6510491" y="3987724"/>
            <a:ext cx="836688" cy="935479"/>
            <a:chOff x="2345723" y="3650439"/>
            <a:chExt cx="881875" cy="986001"/>
          </a:xfrm>
        </p:grpSpPr>
        <p:sp>
          <p:nvSpPr>
            <p:cNvPr id="521" name="원호 520">
              <a:extLst>
                <a:ext uri="{FF2B5EF4-FFF2-40B4-BE49-F238E27FC236}">
                  <a16:creationId xmlns:a16="http://schemas.microsoft.com/office/drawing/2014/main" id="{28020431-AA4D-481B-8616-467847086D8C}"/>
                </a:ext>
              </a:extLst>
            </p:cNvPr>
            <p:cNvSpPr/>
            <p:nvPr/>
          </p:nvSpPr>
          <p:spPr bwMode="auto">
            <a:xfrm rot="5400000" flipH="1">
              <a:off x="2294050" y="3781508"/>
              <a:ext cx="986001" cy="723864"/>
            </a:xfrm>
            <a:prstGeom prst="arc">
              <a:avLst>
                <a:gd name="adj1" fmla="val 16200000"/>
                <a:gd name="adj2" fmla="val 5362820"/>
              </a:avLst>
            </a:prstGeom>
            <a:solidFill>
              <a:schemeClr val="bg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86755" tIns="43377" rIns="86755" bIns="43377" numCol="1" rtlCol="0" anchor="t" anchorCtr="0" compatLnSpc="1">
              <a:prstTxWarp prst="textNoShape">
                <a:avLst/>
              </a:prstTxWarp>
            </a:bodyPr>
            <a:lstStyle/>
            <a:p>
              <a:pPr defTabSz="867583" fontAlgn="base">
                <a:spcBef>
                  <a:spcPct val="0"/>
                </a:spcBef>
                <a:spcAft>
                  <a:spcPct val="0"/>
                </a:spcAft>
              </a:pPr>
              <a:endParaRPr lang="ko-KR" altLang="en-US" sz="1708">
                <a:latin typeface="Arial" charset="0"/>
              </a:endParaRPr>
            </a:p>
          </p:txBody>
        </p:sp>
        <p:cxnSp>
          <p:nvCxnSpPr>
            <p:cNvPr id="522" name="직선 연결선 521">
              <a:extLst>
                <a:ext uri="{FF2B5EF4-FFF2-40B4-BE49-F238E27FC236}">
                  <a16:creationId xmlns:a16="http://schemas.microsoft.com/office/drawing/2014/main" id="{1D0C2924-A6BB-4790-ABD7-294FD43AAD92}"/>
                </a:ext>
              </a:extLst>
            </p:cNvPr>
            <p:cNvCxnSpPr/>
            <p:nvPr/>
          </p:nvCxnSpPr>
          <p:spPr bwMode="auto">
            <a:xfrm flipV="1">
              <a:off x="2345723" y="4143440"/>
              <a:ext cx="79394" cy="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23" name="직선 연결선 522">
              <a:extLst>
                <a:ext uri="{FF2B5EF4-FFF2-40B4-BE49-F238E27FC236}">
                  <a16:creationId xmlns:a16="http://schemas.microsoft.com/office/drawing/2014/main" id="{72A7D325-0942-4B47-9768-21C52F915D1D}"/>
                </a:ext>
              </a:extLst>
            </p:cNvPr>
            <p:cNvCxnSpPr/>
            <p:nvPr/>
          </p:nvCxnSpPr>
          <p:spPr bwMode="auto">
            <a:xfrm flipV="1">
              <a:off x="2425117" y="4121565"/>
              <a:ext cx="0" cy="21876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24" name="직선 연결선 523">
              <a:extLst>
                <a:ext uri="{FF2B5EF4-FFF2-40B4-BE49-F238E27FC236}">
                  <a16:creationId xmlns:a16="http://schemas.microsoft.com/office/drawing/2014/main" id="{5DD6E9F2-F4FA-47F1-B427-2302A90D59F1}"/>
                </a:ext>
              </a:extLst>
            </p:cNvPr>
            <p:cNvCxnSpPr/>
            <p:nvPr/>
          </p:nvCxnSpPr>
          <p:spPr bwMode="auto">
            <a:xfrm flipV="1">
              <a:off x="2449246" y="3973927"/>
              <a:ext cx="0" cy="169514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25" name="직선 연결선 524">
              <a:extLst>
                <a:ext uri="{FF2B5EF4-FFF2-40B4-BE49-F238E27FC236}">
                  <a16:creationId xmlns:a16="http://schemas.microsoft.com/office/drawing/2014/main" id="{53A8E06E-C4B5-49A6-A6CC-E6253F330A42}"/>
                </a:ext>
              </a:extLst>
            </p:cNvPr>
            <p:cNvCxnSpPr/>
            <p:nvPr/>
          </p:nvCxnSpPr>
          <p:spPr bwMode="auto">
            <a:xfrm flipV="1">
              <a:off x="2473375" y="3897727"/>
              <a:ext cx="0" cy="245714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26" name="직선 연결선 525">
              <a:extLst>
                <a:ext uri="{FF2B5EF4-FFF2-40B4-BE49-F238E27FC236}">
                  <a16:creationId xmlns:a16="http://schemas.microsoft.com/office/drawing/2014/main" id="{820C4DCF-B5E8-4ADB-A307-8D596A66DB23}"/>
                </a:ext>
              </a:extLst>
            </p:cNvPr>
            <p:cNvCxnSpPr/>
            <p:nvPr/>
          </p:nvCxnSpPr>
          <p:spPr bwMode="auto">
            <a:xfrm flipV="1">
              <a:off x="2497504" y="3845340"/>
              <a:ext cx="0" cy="2981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27" name="직선 연결선 526">
              <a:extLst>
                <a:ext uri="{FF2B5EF4-FFF2-40B4-BE49-F238E27FC236}">
                  <a16:creationId xmlns:a16="http://schemas.microsoft.com/office/drawing/2014/main" id="{3904CFA7-451A-4BCF-AC93-B826919542DA}"/>
                </a:ext>
              </a:extLst>
            </p:cNvPr>
            <p:cNvCxnSpPr/>
            <p:nvPr/>
          </p:nvCxnSpPr>
          <p:spPr bwMode="auto">
            <a:xfrm flipV="1">
              <a:off x="2521632" y="3812002"/>
              <a:ext cx="0" cy="331439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28" name="직선 연결선 527">
              <a:extLst>
                <a:ext uri="{FF2B5EF4-FFF2-40B4-BE49-F238E27FC236}">
                  <a16:creationId xmlns:a16="http://schemas.microsoft.com/office/drawing/2014/main" id="{528A68D5-D161-4165-842F-D0438BA68F0E}"/>
                </a:ext>
              </a:extLst>
            </p:cNvPr>
            <p:cNvCxnSpPr/>
            <p:nvPr/>
          </p:nvCxnSpPr>
          <p:spPr bwMode="auto">
            <a:xfrm flipV="1">
              <a:off x="2618148" y="3709609"/>
              <a:ext cx="0" cy="433832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29" name="직선 연결선 528">
              <a:extLst>
                <a:ext uri="{FF2B5EF4-FFF2-40B4-BE49-F238E27FC236}">
                  <a16:creationId xmlns:a16="http://schemas.microsoft.com/office/drawing/2014/main" id="{97E5DF68-83DE-409B-A7E6-602B18BCEC79}"/>
                </a:ext>
              </a:extLst>
            </p:cNvPr>
            <p:cNvCxnSpPr/>
            <p:nvPr/>
          </p:nvCxnSpPr>
          <p:spPr bwMode="auto">
            <a:xfrm flipV="1">
              <a:off x="2642277" y="3695321"/>
              <a:ext cx="0" cy="44812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30" name="직선 연결선 529">
              <a:extLst>
                <a:ext uri="{FF2B5EF4-FFF2-40B4-BE49-F238E27FC236}">
                  <a16:creationId xmlns:a16="http://schemas.microsoft.com/office/drawing/2014/main" id="{8873A2A0-2842-4CB8-8043-6E13A4FB35CF}"/>
                </a:ext>
              </a:extLst>
            </p:cNvPr>
            <p:cNvCxnSpPr/>
            <p:nvPr/>
          </p:nvCxnSpPr>
          <p:spPr bwMode="auto">
            <a:xfrm flipV="1">
              <a:off x="2666405" y="3681034"/>
              <a:ext cx="0" cy="462407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31" name="직선 연결선 530">
              <a:extLst>
                <a:ext uri="{FF2B5EF4-FFF2-40B4-BE49-F238E27FC236}">
                  <a16:creationId xmlns:a16="http://schemas.microsoft.com/office/drawing/2014/main" id="{47E04BCC-787A-45E2-86D4-C756C640CF76}"/>
                </a:ext>
              </a:extLst>
            </p:cNvPr>
            <p:cNvCxnSpPr/>
            <p:nvPr/>
          </p:nvCxnSpPr>
          <p:spPr bwMode="auto">
            <a:xfrm flipV="1">
              <a:off x="2690534" y="3669127"/>
              <a:ext cx="0" cy="474314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32" name="직선 연결선 531">
              <a:extLst>
                <a:ext uri="{FF2B5EF4-FFF2-40B4-BE49-F238E27FC236}">
                  <a16:creationId xmlns:a16="http://schemas.microsoft.com/office/drawing/2014/main" id="{A052BDDA-FD6C-49E1-9816-3239CE5E97B5}"/>
                </a:ext>
              </a:extLst>
            </p:cNvPr>
            <p:cNvCxnSpPr/>
            <p:nvPr/>
          </p:nvCxnSpPr>
          <p:spPr bwMode="auto">
            <a:xfrm flipV="1">
              <a:off x="2714663" y="3661984"/>
              <a:ext cx="0" cy="481457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33" name="직선 연결선 532">
              <a:extLst>
                <a:ext uri="{FF2B5EF4-FFF2-40B4-BE49-F238E27FC236}">
                  <a16:creationId xmlns:a16="http://schemas.microsoft.com/office/drawing/2014/main" id="{44D3EBAC-9079-49CF-B335-BF622B261087}"/>
                </a:ext>
              </a:extLst>
            </p:cNvPr>
            <p:cNvCxnSpPr/>
            <p:nvPr/>
          </p:nvCxnSpPr>
          <p:spPr bwMode="auto">
            <a:xfrm flipV="1">
              <a:off x="2738792" y="3650439"/>
              <a:ext cx="0" cy="4930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34" name="직선 연결선 533">
              <a:extLst>
                <a:ext uri="{FF2B5EF4-FFF2-40B4-BE49-F238E27FC236}">
                  <a16:creationId xmlns:a16="http://schemas.microsoft.com/office/drawing/2014/main" id="{D1F17B5B-09AB-4155-9F40-FF4A7D968666}"/>
                </a:ext>
              </a:extLst>
            </p:cNvPr>
            <p:cNvCxnSpPr/>
            <p:nvPr/>
          </p:nvCxnSpPr>
          <p:spPr bwMode="auto">
            <a:xfrm flipV="1">
              <a:off x="2762921" y="3650439"/>
              <a:ext cx="0" cy="4930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35" name="직선 연결선 534">
              <a:extLst>
                <a:ext uri="{FF2B5EF4-FFF2-40B4-BE49-F238E27FC236}">
                  <a16:creationId xmlns:a16="http://schemas.microsoft.com/office/drawing/2014/main" id="{36172A41-1484-4E7D-9FE4-E5017B3AB6A9}"/>
                </a:ext>
              </a:extLst>
            </p:cNvPr>
            <p:cNvCxnSpPr/>
            <p:nvPr/>
          </p:nvCxnSpPr>
          <p:spPr bwMode="auto">
            <a:xfrm flipV="1">
              <a:off x="2787050" y="3650439"/>
              <a:ext cx="0" cy="4930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36" name="직선 연결선 535">
              <a:extLst>
                <a:ext uri="{FF2B5EF4-FFF2-40B4-BE49-F238E27FC236}">
                  <a16:creationId xmlns:a16="http://schemas.microsoft.com/office/drawing/2014/main" id="{EBD9428A-9083-491C-AF2C-DF14B0CF2CD9}"/>
                </a:ext>
              </a:extLst>
            </p:cNvPr>
            <p:cNvCxnSpPr/>
            <p:nvPr/>
          </p:nvCxnSpPr>
          <p:spPr bwMode="auto">
            <a:xfrm flipV="1">
              <a:off x="2811178" y="3650439"/>
              <a:ext cx="0" cy="4930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37" name="직선 연결선 536">
              <a:extLst>
                <a:ext uri="{FF2B5EF4-FFF2-40B4-BE49-F238E27FC236}">
                  <a16:creationId xmlns:a16="http://schemas.microsoft.com/office/drawing/2014/main" id="{FA5BE4A3-CDFD-49A2-B791-20028FFA034B}"/>
                </a:ext>
              </a:extLst>
            </p:cNvPr>
            <p:cNvCxnSpPr/>
            <p:nvPr/>
          </p:nvCxnSpPr>
          <p:spPr bwMode="auto">
            <a:xfrm flipV="1">
              <a:off x="2835307" y="3650439"/>
              <a:ext cx="0" cy="4930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38" name="직선 연결선 537">
              <a:extLst>
                <a:ext uri="{FF2B5EF4-FFF2-40B4-BE49-F238E27FC236}">
                  <a16:creationId xmlns:a16="http://schemas.microsoft.com/office/drawing/2014/main" id="{EA44DF4D-B942-47F6-AE26-9687E2B3F389}"/>
                </a:ext>
              </a:extLst>
            </p:cNvPr>
            <p:cNvCxnSpPr/>
            <p:nvPr/>
          </p:nvCxnSpPr>
          <p:spPr bwMode="auto">
            <a:xfrm flipV="1">
              <a:off x="2859436" y="3659602"/>
              <a:ext cx="0" cy="483839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39" name="직선 연결선 538">
              <a:extLst>
                <a:ext uri="{FF2B5EF4-FFF2-40B4-BE49-F238E27FC236}">
                  <a16:creationId xmlns:a16="http://schemas.microsoft.com/office/drawing/2014/main" id="{B48CC864-F6F4-4476-95B8-858E6B48F477}"/>
                </a:ext>
              </a:extLst>
            </p:cNvPr>
            <p:cNvCxnSpPr/>
            <p:nvPr/>
          </p:nvCxnSpPr>
          <p:spPr bwMode="auto">
            <a:xfrm flipV="1">
              <a:off x="2883565" y="3671509"/>
              <a:ext cx="0" cy="471932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40" name="직선 연결선 539">
              <a:extLst>
                <a:ext uri="{FF2B5EF4-FFF2-40B4-BE49-F238E27FC236}">
                  <a16:creationId xmlns:a16="http://schemas.microsoft.com/office/drawing/2014/main" id="{C761D6D2-8A98-4574-9981-209F8C119A52}"/>
                </a:ext>
              </a:extLst>
            </p:cNvPr>
            <p:cNvCxnSpPr/>
            <p:nvPr/>
          </p:nvCxnSpPr>
          <p:spPr bwMode="auto">
            <a:xfrm flipV="1">
              <a:off x="2980080" y="3728659"/>
              <a:ext cx="0" cy="414782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41" name="직선 연결선 540">
              <a:extLst>
                <a:ext uri="{FF2B5EF4-FFF2-40B4-BE49-F238E27FC236}">
                  <a16:creationId xmlns:a16="http://schemas.microsoft.com/office/drawing/2014/main" id="{42BE8C0E-536C-4074-9D02-B9A7383CCBD1}"/>
                </a:ext>
              </a:extLst>
            </p:cNvPr>
            <p:cNvCxnSpPr/>
            <p:nvPr/>
          </p:nvCxnSpPr>
          <p:spPr bwMode="auto">
            <a:xfrm flipV="1">
              <a:off x="3004209" y="3747709"/>
              <a:ext cx="0" cy="395732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42" name="직선 연결선 541">
              <a:extLst>
                <a:ext uri="{FF2B5EF4-FFF2-40B4-BE49-F238E27FC236}">
                  <a16:creationId xmlns:a16="http://schemas.microsoft.com/office/drawing/2014/main" id="{7EB782D2-6420-4BBB-ABBF-85C82F9E1FAF}"/>
                </a:ext>
              </a:extLst>
            </p:cNvPr>
            <p:cNvCxnSpPr/>
            <p:nvPr/>
          </p:nvCxnSpPr>
          <p:spPr bwMode="auto">
            <a:xfrm flipV="1">
              <a:off x="3028338" y="3773902"/>
              <a:ext cx="0" cy="369539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43" name="직선 연결선 542">
              <a:extLst>
                <a:ext uri="{FF2B5EF4-FFF2-40B4-BE49-F238E27FC236}">
                  <a16:creationId xmlns:a16="http://schemas.microsoft.com/office/drawing/2014/main" id="{8948349A-CFCE-43FD-86D3-D352DFEFAEC5}"/>
                </a:ext>
              </a:extLst>
            </p:cNvPr>
            <p:cNvCxnSpPr/>
            <p:nvPr/>
          </p:nvCxnSpPr>
          <p:spPr bwMode="auto">
            <a:xfrm flipV="1">
              <a:off x="3052467" y="3809621"/>
              <a:ext cx="0" cy="33382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44" name="직선 연결선 543">
              <a:extLst>
                <a:ext uri="{FF2B5EF4-FFF2-40B4-BE49-F238E27FC236}">
                  <a16:creationId xmlns:a16="http://schemas.microsoft.com/office/drawing/2014/main" id="{45AE7B07-1BEA-4474-884E-5D2F11F184F9}"/>
                </a:ext>
              </a:extLst>
            </p:cNvPr>
            <p:cNvCxnSpPr/>
            <p:nvPr/>
          </p:nvCxnSpPr>
          <p:spPr bwMode="auto">
            <a:xfrm flipV="1">
              <a:off x="3076596" y="3854865"/>
              <a:ext cx="0" cy="288576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45" name="직선 연결선 544">
              <a:extLst>
                <a:ext uri="{FF2B5EF4-FFF2-40B4-BE49-F238E27FC236}">
                  <a16:creationId xmlns:a16="http://schemas.microsoft.com/office/drawing/2014/main" id="{B251CBDD-2B9C-494E-A247-DC20C0E90CBE}"/>
                </a:ext>
              </a:extLst>
            </p:cNvPr>
            <p:cNvCxnSpPr/>
            <p:nvPr/>
          </p:nvCxnSpPr>
          <p:spPr bwMode="auto">
            <a:xfrm flipV="1">
              <a:off x="3100724" y="3896939"/>
              <a:ext cx="0" cy="246502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46" name="직선 연결선 545">
              <a:extLst>
                <a:ext uri="{FF2B5EF4-FFF2-40B4-BE49-F238E27FC236}">
                  <a16:creationId xmlns:a16="http://schemas.microsoft.com/office/drawing/2014/main" id="{91EA1CBC-BD95-4BDF-AF84-F60949B6B363}"/>
                </a:ext>
              </a:extLst>
            </p:cNvPr>
            <p:cNvCxnSpPr/>
            <p:nvPr/>
          </p:nvCxnSpPr>
          <p:spPr bwMode="auto">
            <a:xfrm flipV="1">
              <a:off x="3124853" y="3959640"/>
              <a:ext cx="0" cy="183803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47" name="직선 연결선 546">
              <a:extLst>
                <a:ext uri="{FF2B5EF4-FFF2-40B4-BE49-F238E27FC236}">
                  <a16:creationId xmlns:a16="http://schemas.microsoft.com/office/drawing/2014/main" id="{528213F9-6E6C-410C-AC89-4DDF25769624}"/>
                </a:ext>
              </a:extLst>
            </p:cNvPr>
            <p:cNvCxnSpPr/>
            <p:nvPr/>
          </p:nvCxnSpPr>
          <p:spPr bwMode="auto">
            <a:xfrm flipV="1">
              <a:off x="3148982" y="4114421"/>
              <a:ext cx="0" cy="2902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548" name="TextBox 547">
              <a:extLst>
                <a:ext uri="{FF2B5EF4-FFF2-40B4-BE49-F238E27FC236}">
                  <a16:creationId xmlns:a16="http://schemas.microsoft.com/office/drawing/2014/main" id="{E51C9265-7679-480C-BB06-3171874847DB}"/>
                </a:ext>
              </a:extLst>
            </p:cNvPr>
            <p:cNvSpPr txBox="1"/>
            <p:nvPr/>
          </p:nvSpPr>
          <p:spPr>
            <a:xfrm>
              <a:off x="2450108" y="3923240"/>
              <a:ext cx="312918" cy="1742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74" dirty="0"/>
                <a:t>••</a:t>
              </a:r>
              <a:endParaRPr lang="ko-KR" altLang="en-US" sz="474" dirty="0"/>
            </a:p>
          </p:txBody>
        </p:sp>
        <p:sp>
          <p:nvSpPr>
            <p:cNvPr id="549" name="TextBox 548">
              <a:extLst>
                <a:ext uri="{FF2B5EF4-FFF2-40B4-BE49-F238E27FC236}">
                  <a16:creationId xmlns:a16="http://schemas.microsoft.com/office/drawing/2014/main" id="{AD0B6F6C-231D-45D8-B969-11A2063C064F}"/>
                </a:ext>
              </a:extLst>
            </p:cNvPr>
            <p:cNvSpPr txBox="1"/>
            <p:nvPr/>
          </p:nvSpPr>
          <p:spPr>
            <a:xfrm>
              <a:off x="2818264" y="3922822"/>
              <a:ext cx="312918" cy="1742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74" dirty="0"/>
                <a:t>••</a:t>
              </a:r>
              <a:endParaRPr lang="ko-KR" altLang="en-US" sz="474" dirty="0"/>
            </a:p>
          </p:txBody>
        </p:sp>
        <p:cxnSp>
          <p:nvCxnSpPr>
            <p:cNvPr id="550" name="직선 연결선 549">
              <a:extLst>
                <a:ext uri="{FF2B5EF4-FFF2-40B4-BE49-F238E27FC236}">
                  <a16:creationId xmlns:a16="http://schemas.microsoft.com/office/drawing/2014/main" id="{1BB4D841-E999-4F8B-B302-B69628E87BF7}"/>
                </a:ext>
              </a:extLst>
            </p:cNvPr>
            <p:cNvCxnSpPr/>
            <p:nvPr/>
          </p:nvCxnSpPr>
          <p:spPr bwMode="auto">
            <a:xfrm flipV="1">
              <a:off x="3148204" y="4143440"/>
              <a:ext cx="79394" cy="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551" name="그룹 550">
            <a:extLst>
              <a:ext uri="{FF2B5EF4-FFF2-40B4-BE49-F238E27FC236}">
                <a16:creationId xmlns:a16="http://schemas.microsoft.com/office/drawing/2014/main" id="{0B904159-6A11-45E0-AB78-FF8C9F875705}"/>
              </a:ext>
            </a:extLst>
          </p:cNvPr>
          <p:cNvGrpSpPr/>
          <p:nvPr/>
        </p:nvGrpSpPr>
        <p:grpSpPr>
          <a:xfrm>
            <a:off x="6510491" y="5101005"/>
            <a:ext cx="836688" cy="935479"/>
            <a:chOff x="2345723" y="3650439"/>
            <a:chExt cx="881875" cy="986001"/>
          </a:xfrm>
        </p:grpSpPr>
        <p:sp>
          <p:nvSpPr>
            <p:cNvPr id="552" name="원호 551">
              <a:extLst>
                <a:ext uri="{FF2B5EF4-FFF2-40B4-BE49-F238E27FC236}">
                  <a16:creationId xmlns:a16="http://schemas.microsoft.com/office/drawing/2014/main" id="{D77187FC-7FEB-4E4D-A721-DA4B426525E3}"/>
                </a:ext>
              </a:extLst>
            </p:cNvPr>
            <p:cNvSpPr/>
            <p:nvPr/>
          </p:nvSpPr>
          <p:spPr bwMode="auto">
            <a:xfrm rot="5400000" flipH="1">
              <a:off x="2294050" y="3781508"/>
              <a:ext cx="986001" cy="723864"/>
            </a:xfrm>
            <a:prstGeom prst="arc">
              <a:avLst>
                <a:gd name="adj1" fmla="val 16200000"/>
                <a:gd name="adj2" fmla="val 5362820"/>
              </a:avLst>
            </a:prstGeom>
            <a:solidFill>
              <a:schemeClr val="bg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86755" tIns="43377" rIns="86755" bIns="43377" numCol="1" rtlCol="0" anchor="t" anchorCtr="0" compatLnSpc="1">
              <a:prstTxWarp prst="textNoShape">
                <a:avLst/>
              </a:prstTxWarp>
            </a:bodyPr>
            <a:lstStyle/>
            <a:p>
              <a:pPr defTabSz="867583" fontAlgn="base">
                <a:spcBef>
                  <a:spcPct val="0"/>
                </a:spcBef>
                <a:spcAft>
                  <a:spcPct val="0"/>
                </a:spcAft>
              </a:pPr>
              <a:endParaRPr lang="ko-KR" altLang="en-US" sz="1708">
                <a:latin typeface="Arial" charset="0"/>
              </a:endParaRPr>
            </a:p>
          </p:txBody>
        </p:sp>
        <p:cxnSp>
          <p:nvCxnSpPr>
            <p:cNvPr id="553" name="직선 연결선 552">
              <a:extLst>
                <a:ext uri="{FF2B5EF4-FFF2-40B4-BE49-F238E27FC236}">
                  <a16:creationId xmlns:a16="http://schemas.microsoft.com/office/drawing/2014/main" id="{1305BD11-148C-40DA-8B95-CFBD148E948A}"/>
                </a:ext>
              </a:extLst>
            </p:cNvPr>
            <p:cNvCxnSpPr/>
            <p:nvPr/>
          </p:nvCxnSpPr>
          <p:spPr bwMode="auto">
            <a:xfrm flipV="1">
              <a:off x="2345723" y="4143440"/>
              <a:ext cx="79394" cy="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54" name="직선 연결선 553">
              <a:extLst>
                <a:ext uri="{FF2B5EF4-FFF2-40B4-BE49-F238E27FC236}">
                  <a16:creationId xmlns:a16="http://schemas.microsoft.com/office/drawing/2014/main" id="{DBA23139-30DF-4F0F-8627-9CC987F02DBE}"/>
                </a:ext>
              </a:extLst>
            </p:cNvPr>
            <p:cNvCxnSpPr/>
            <p:nvPr/>
          </p:nvCxnSpPr>
          <p:spPr bwMode="auto">
            <a:xfrm flipV="1">
              <a:off x="2425117" y="4121565"/>
              <a:ext cx="0" cy="21876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55" name="직선 연결선 554">
              <a:extLst>
                <a:ext uri="{FF2B5EF4-FFF2-40B4-BE49-F238E27FC236}">
                  <a16:creationId xmlns:a16="http://schemas.microsoft.com/office/drawing/2014/main" id="{BE50C365-521C-48F1-AF67-25B06A547DD5}"/>
                </a:ext>
              </a:extLst>
            </p:cNvPr>
            <p:cNvCxnSpPr/>
            <p:nvPr/>
          </p:nvCxnSpPr>
          <p:spPr bwMode="auto">
            <a:xfrm flipV="1">
              <a:off x="2449246" y="3973927"/>
              <a:ext cx="0" cy="169514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56" name="직선 연결선 555">
              <a:extLst>
                <a:ext uri="{FF2B5EF4-FFF2-40B4-BE49-F238E27FC236}">
                  <a16:creationId xmlns:a16="http://schemas.microsoft.com/office/drawing/2014/main" id="{94C31A8C-2DB2-4BB8-99CB-3DDBEF336852}"/>
                </a:ext>
              </a:extLst>
            </p:cNvPr>
            <p:cNvCxnSpPr/>
            <p:nvPr/>
          </p:nvCxnSpPr>
          <p:spPr bwMode="auto">
            <a:xfrm flipV="1">
              <a:off x="2473375" y="3897727"/>
              <a:ext cx="0" cy="245714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57" name="직선 연결선 556">
              <a:extLst>
                <a:ext uri="{FF2B5EF4-FFF2-40B4-BE49-F238E27FC236}">
                  <a16:creationId xmlns:a16="http://schemas.microsoft.com/office/drawing/2014/main" id="{E9A2EE8F-7DF0-4A1E-A269-E757914910F5}"/>
                </a:ext>
              </a:extLst>
            </p:cNvPr>
            <p:cNvCxnSpPr/>
            <p:nvPr/>
          </p:nvCxnSpPr>
          <p:spPr bwMode="auto">
            <a:xfrm flipV="1">
              <a:off x="2497504" y="3845340"/>
              <a:ext cx="0" cy="2981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58" name="직선 연결선 557">
              <a:extLst>
                <a:ext uri="{FF2B5EF4-FFF2-40B4-BE49-F238E27FC236}">
                  <a16:creationId xmlns:a16="http://schemas.microsoft.com/office/drawing/2014/main" id="{26545D47-CE22-49CE-964D-16F00794C4A7}"/>
                </a:ext>
              </a:extLst>
            </p:cNvPr>
            <p:cNvCxnSpPr/>
            <p:nvPr/>
          </p:nvCxnSpPr>
          <p:spPr bwMode="auto">
            <a:xfrm flipV="1">
              <a:off x="2521632" y="3812002"/>
              <a:ext cx="0" cy="331439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59" name="직선 연결선 558">
              <a:extLst>
                <a:ext uri="{FF2B5EF4-FFF2-40B4-BE49-F238E27FC236}">
                  <a16:creationId xmlns:a16="http://schemas.microsoft.com/office/drawing/2014/main" id="{29D3680E-D332-4341-89B4-00679CA837E7}"/>
                </a:ext>
              </a:extLst>
            </p:cNvPr>
            <p:cNvCxnSpPr/>
            <p:nvPr/>
          </p:nvCxnSpPr>
          <p:spPr bwMode="auto">
            <a:xfrm flipV="1">
              <a:off x="2618148" y="3709609"/>
              <a:ext cx="0" cy="433832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60" name="직선 연결선 559">
              <a:extLst>
                <a:ext uri="{FF2B5EF4-FFF2-40B4-BE49-F238E27FC236}">
                  <a16:creationId xmlns:a16="http://schemas.microsoft.com/office/drawing/2014/main" id="{3B0CBED2-03C9-40E3-A9A5-63F2E6F96257}"/>
                </a:ext>
              </a:extLst>
            </p:cNvPr>
            <p:cNvCxnSpPr/>
            <p:nvPr/>
          </p:nvCxnSpPr>
          <p:spPr bwMode="auto">
            <a:xfrm flipV="1">
              <a:off x="2642277" y="3695321"/>
              <a:ext cx="0" cy="44812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61" name="직선 연결선 560">
              <a:extLst>
                <a:ext uri="{FF2B5EF4-FFF2-40B4-BE49-F238E27FC236}">
                  <a16:creationId xmlns:a16="http://schemas.microsoft.com/office/drawing/2014/main" id="{923C26EA-81C4-4E8A-990F-F0448B5CCAA0}"/>
                </a:ext>
              </a:extLst>
            </p:cNvPr>
            <p:cNvCxnSpPr/>
            <p:nvPr/>
          </p:nvCxnSpPr>
          <p:spPr bwMode="auto">
            <a:xfrm flipV="1">
              <a:off x="2666405" y="3681034"/>
              <a:ext cx="0" cy="462407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62" name="직선 연결선 561">
              <a:extLst>
                <a:ext uri="{FF2B5EF4-FFF2-40B4-BE49-F238E27FC236}">
                  <a16:creationId xmlns:a16="http://schemas.microsoft.com/office/drawing/2014/main" id="{CCB4B603-F213-43AF-B562-6BAF5E348264}"/>
                </a:ext>
              </a:extLst>
            </p:cNvPr>
            <p:cNvCxnSpPr/>
            <p:nvPr/>
          </p:nvCxnSpPr>
          <p:spPr bwMode="auto">
            <a:xfrm flipV="1">
              <a:off x="2690534" y="3669127"/>
              <a:ext cx="0" cy="474314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63" name="직선 연결선 562">
              <a:extLst>
                <a:ext uri="{FF2B5EF4-FFF2-40B4-BE49-F238E27FC236}">
                  <a16:creationId xmlns:a16="http://schemas.microsoft.com/office/drawing/2014/main" id="{D36CA4B5-11FE-4249-BF66-5D876317D50A}"/>
                </a:ext>
              </a:extLst>
            </p:cNvPr>
            <p:cNvCxnSpPr/>
            <p:nvPr/>
          </p:nvCxnSpPr>
          <p:spPr bwMode="auto">
            <a:xfrm flipV="1">
              <a:off x="2714663" y="3661984"/>
              <a:ext cx="0" cy="481457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64" name="직선 연결선 563">
              <a:extLst>
                <a:ext uri="{FF2B5EF4-FFF2-40B4-BE49-F238E27FC236}">
                  <a16:creationId xmlns:a16="http://schemas.microsoft.com/office/drawing/2014/main" id="{6958666E-CF2B-4B80-B2FD-D0C1EF4A974A}"/>
                </a:ext>
              </a:extLst>
            </p:cNvPr>
            <p:cNvCxnSpPr/>
            <p:nvPr/>
          </p:nvCxnSpPr>
          <p:spPr bwMode="auto">
            <a:xfrm flipV="1">
              <a:off x="2738792" y="3650439"/>
              <a:ext cx="0" cy="4930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65" name="직선 연결선 564">
              <a:extLst>
                <a:ext uri="{FF2B5EF4-FFF2-40B4-BE49-F238E27FC236}">
                  <a16:creationId xmlns:a16="http://schemas.microsoft.com/office/drawing/2014/main" id="{22C969A9-49F3-4E5A-8124-047941ABAA1C}"/>
                </a:ext>
              </a:extLst>
            </p:cNvPr>
            <p:cNvCxnSpPr/>
            <p:nvPr/>
          </p:nvCxnSpPr>
          <p:spPr bwMode="auto">
            <a:xfrm flipV="1">
              <a:off x="2762921" y="3650439"/>
              <a:ext cx="0" cy="4930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66" name="직선 연결선 565">
              <a:extLst>
                <a:ext uri="{FF2B5EF4-FFF2-40B4-BE49-F238E27FC236}">
                  <a16:creationId xmlns:a16="http://schemas.microsoft.com/office/drawing/2014/main" id="{7016D7D8-5C54-403C-83D6-6C0CF9F54F7E}"/>
                </a:ext>
              </a:extLst>
            </p:cNvPr>
            <p:cNvCxnSpPr/>
            <p:nvPr/>
          </p:nvCxnSpPr>
          <p:spPr bwMode="auto">
            <a:xfrm flipV="1">
              <a:off x="2787050" y="3650439"/>
              <a:ext cx="0" cy="4930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67" name="직선 연결선 566">
              <a:extLst>
                <a:ext uri="{FF2B5EF4-FFF2-40B4-BE49-F238E27FC236}">
                  <a16:creationId xmlns:a16="http://schemas.microsoft.com/office/drawing/2014/main" id="{DCAAA870-548F-4509-92C6-57C27B8E7CD4}"/>
                </a:ext>
              </a:extLst>
            </p:cNvPr>
            <p:cNvCxnSpPr/>
            <p:nvPr/>
          </p:nvCxnSpPr>
          <p:spPr bwMode="auto">
            <a:xfrm flipV="1">
              <a:off x="2811178" y="3650439"/>
              <a:ext cx="0" cy="4930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68" name="직선 연결선 567">
              <a:extLst>
                <a:ext uri="{FF2B5EF4-FFF2-40B4-BE49-F238E27FC236}">
                  <a16:creationId xmlns:a16="http://schemas.microsoft.com/office/drawing/2014/main" id="{655B2EAD-1778-4985-A974-7EDE6E3E5CBC}"/>
                </a:ext>
              </a:extLst>
            </p:cNvPr>
            <p:cNvCxnSpPr/>
            <p:nvPr/>
          </p:nvCxnSpPr>
          <p:spPr bwMode="auto">
            <a:xfrm flipV="1">
              <a:off x="2835307" y="3650439"/>
              <a:ext cx="0" cy="4930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69" name="직선 연결선 568">
              <a:extLst>
                <a:ext uri="{FF2B5EF4-FFF2-40B4-BE49-F238E27FC236}">
                  <a16:creationId xmlns:a16="http://schemas.microsoft.com/office/drawing/2014/main" id="{49FA1C90-8F51-4CEC-8C0A-86CCDEC50DD5}"/>
                </a:ext>
              </a:extLst>
            </p:cNvPr>
            <p:cNvCxnSpPr/>
            <p:nvPr/>
          </p:nvCxnSpPr>
          <p:spPr bwMode="auto">
            <a:xfrm flipV="1">
              <a:off x="2859436" y="3659602"/>
              <a:ext cx="0" cy="483839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70" name="직선 연결선 569">
              <a:extLst>
                <a:ext uri="{FF2B5EF4-FFF2-40B4-BE49-F238E27FC236}">
                  <a16:creationId xmlns:a16="http://schemas.microsoft.com/office/drawing/2014/main" id="{62338CC4-4A9B-4C2F-A6B5-091BAB9B78C6}"/>
                </a:ext>
              </a:extLst>
            </p:cNvPr>
            <p:cNvCxnSpPr/>
            <p:nvPr/>
          </p:nvCxnSpPr>
          <p:spPr bwMode="auto">
            <a:xfrm flipV="1">
              <a:off x="2883565" y="3671509"/>
              <a:ext cx="0" cy="471932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71" name="직선 연결선 570">
              <a:extLst>
                <a:ext uri="{FF2B5EF4-FFF2-40B4-BE49-F238E27FC236}">
                  <a16:creationId xmlns:a16="http://schemas.microsoft.com/office/drawing/2014/main" id="{62B76B8F-0F29-442F-B33D-2F503AC992E6}"/>
                </a:ext>
              </a:extLst>
            </p:cNvPr>
            <p:cNvCxnSpPr/>
            <p:nvPr/>
          </p:nvCxnSpPr>
          <p:spPr bwMode="auto">
            <a:xfrm flipV="1">
              <a:off x="2980080" y="3728659"/>
              <a:ext cx="0" cy="414782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72" name="직선 연결선 571">
              <a:extLst>
                <a:ext uri="{FF2B5EF4-FFF2-40B4-BE49-F238E27FC236}">
                  <a16:creationId xmlns:a16="http://schemas.microsoft.com/office/drawing/2014/main" id="{C0EB944B-8614-46F7-AF3C-9472E7EFC2F7}"/>
                </a:ext>
              </a:extLst>
            </p:cNvPr>
            <p:cNvCxnSpPr/>
            <p:nvPr/>
          </p:nvCxnSpPr>
          <p:spPr bwMode="auto">
            <a:xfrm flipV="1">
              <a:off x="3004209" y="3747709"/>
              <a:ext cx="0" cy="395732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73" name="직선 연결선 572">
              <a:extLst>
                <a:ext uri="{FF2B5EF4-FFF2-40B4-BE49-F238E27FC236}">
                  <a16:creationId xmlns:a16="http://schemas.microsoft.com/office/drawing/2014/main" id="{C2288F01-4F3C-4D31-8F95-42DB811879F6}"/>
                </a:ext>
              </a:extLst>
            </p:cNvPr>
            <p:cNvCxnSpPr/>
            <p:nvPr/>
          </p:nvCxnSpPr>
          <p:spPr bwMode="auto">
            <a:xfrm flipV="1">
              <a:off x="3028338" y="3773902"/>
              <a:ext cx="0" cy="369539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74" name="직선 연결선 573">
              <a:extLst>
                <a:ext uri="{FF2B5EF4-FFF2-40B4-BE49-F238E27FC236}">
                  <a16:creationId xmlns:a16="http://schemas.microsoft.com/office/drawing/2014/main" id="{DFD2B861-42CC-4F79-BD0D-BE2A1A875F20}"/>
                </a:ext>
              </a:extLst>
            </p:cNvPr>
            <p:cNvCxnSpPr/>
            <p:nvPr/>
          </p:nvCxnSpPr>
          <p:spPr bwMode="auto">
            <a:xfrm flipV="1">
              <a:off x="3052467" y="3809621"/>
              <a:ext cx="0" cy="33382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75" name="직선 연결선 574">
              <a:extLst>
                <a:ext uri="{FF2B5EF4-FFF2-40B4-BE49-F238E27FC236}">
                  <a16:creationId xmlns:a16="http://schemas.microsoft.com/office/drawing/2014/main" id="{A35F3220-0872-4FE5-AEB4-CC3364C25444}"/>
                </a:ext>
              </a:extLst>
            </p:cNvPr>
            <p:cNvCxnSpPr/>
            <p:nvPr/>
          </p:nvCxnSpPr>
          <p:spPr bwMode="auto">
            <a:xfrm flipV="1">
              <a:off x="3076596" y="3854865"/>
              <a:ext cx="0" cy="288576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76" name="직선 연결선 575">
              <a:extLst>
                <a:ext uri="{FF2B5EF4-FFF2-40B4-BE49-F238E27FC236}">
                  <a16:creationId xmlns:a16="http://schemas.microsoft.com/office/drawing/2014/main" id="{D00DA7A3-DD79-49FA-A3E1-596350172F2B}"/>
                </a:ext>
              </a:extLst>
            </p:cNvPr>
            <p:cNvCxnSpPr/>
            <p:nvPr/>
          </p:nvCxnSpPr>
          <p:spPr bwMode="auto">
            <a:xfrm flipV="1">
              <a:off x="3100724" y="3896939"/>
              <a:ext cx="0" cy="246502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77" name="직선 연결선 576">
              <a:extLst>
                <a:ext uri="{FF2B5EF4-FFF2-40B4-BE49-F238E27FC236}">
                  <a16:creationId xmlns:a16="http://schemas.microsoft.com/office/drawing/2014/main" id="{1F1EAA2C-20BA-44F7-8244-91E2A79A0F59}"/>
                </a:ext>
              </a:extLst>
            </p:cNvPr>
            <p:cNvCxnSpPr/>
            <p:nvPr/>
          </p:nvCxnSpPr>
          <p:spPr bwMode="auto">
            <a:xfrm flipV="1">
              <a:off x="3124853" y="3959640"/>
              <a:ext cx="0" cy="183803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78" name="직선 연결선 577">
              <a:extLst>
                <a:ext uri="{FF2B5EF4-FFF2-40B4-BE49-F238E27FC236}">
                  <a16:creationId xmlns:a16="http://schemas.microsoft.com/office/drawing/2014/main" id="{A67CBC50-06CF-411D-A339-87319FE78818}"/>
                </a:ext>
              </a:extLst>
            </p:cNvPr>
            <p:cNvCxnSpPr/>
            <p:nvPr/>
          </p:nvCxnSpPr>
          <p:spPr bwMode="auto">
            <a:xfrm flipV="1">
              <a:off x="3148982" y="4114421"/>
              <a:ext cx="0" cy="2902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579" name="TextBox 578">
              <a:extLst>
                <a:ext uri="{FF2B5EF4-FFF2-40B4-BE49-F238E27FC236}">
                  <a16:creationId xmlns:a16="http://schemas.microsoft.com/office/drawing/2014/main" id="{912F3943-BA23-435B-920E-38AC9FC1C09A}"/>
                </a:ext>
              </a:extLst>
            </p:cNvPr>
            <p:cNvSpPr txBox="1"/>
            <p:nvPr/>
          </p:nvSpPr>
          <p:spPr>
            <a:xfrm>
              <a:off x="2450108" y="3923240"/>
              <a:ext cx="312918" cy="1742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74" dirty="0"/>
                <a:t>••</a:t>
              </a:r>
              <a:endParaRPr lang="ko-KR" altLang="en-US" sz="474" dirty="0"/>
            </a:p>
          </p:txBody>
        </p:sp>
        <p:sp>
          <p:nvSpPr>
            <p:cNvPr id="580" name="TextBox 579">
              <a:extLst>
                <a:ext uri="{FF2B5EF4-FFF2-40B4-BE49-F238E27FC236}">
                  <a16:creationId xmlns:a16="http://schemas.microsoft.com/office/drawing/2014/main" id="{DD099FED-D739-43ED-BDF7-41A3FC61977A}"/>
                </a:ext>
              </a:extLst>
            </p:cNvPr>
            <p:cNvSpPr txBox="1"/>
            <p:nvPr/>
          </p:nvSpPr>
          <p:spPr>
            <a:xfrm>
              <a:off x="2818264" y="3922822"/>
              <a:ext cx="312918" cy="1742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74" dirty="0"/>
                <a:t>••</a:t>
              </a:r>
              <a:endParaRPr lang="ko-KR" altLang="en-US" sz="474" dirty="0"/>
            </a:p>
          </p:txBody>
        </p:sp>
        <p:cxnSp>
          <p:nvCxnSpPr>
            <p:cNvPr id="581" name="직선 연결선 580">
              <a:extLst>
                <a:ext uri="{FF2B5EF4-FFF2-40B4-BE49-F238E27FC236}">
                  <a16:creationId xmlns:a16="http://schemas.microsoft.com/office/drawing/2014/main" id="{28C1B43A-197F-42CF-B5ED-EF670CE3AC9A}"/>
                </a:ext>
              </a:extLst>
            </p:cNvPr>
            <p:cNvCxnSpPr/>
            <p:nvPr/>
          </p:nvCxnSpPr>
          <p:spPr bwMode="auto">
            <a:xfrm flipV="1">
              <a:off x="3148204" y="4143440"/>
              <a:ext cx="79394" cy="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cxnSp>
        <p:nvCxnSpPr>
          <p:cNvPr id="582" name="직선 연결선 581">
            <a:extLst>
              <a:ext uri="{FF2B5EF4-FFF2-40B4-BE49-F238E27FC236}">
                <a16:creationId xmlns:a16="http://schemas.microsoft.com/office/drawing/2014/main" id="{C26FCD12-533E-432A-8442-AE3E53BFF38A}"/>
              </a:ext>
            </a:extLst>
          </p:cNvPr>
          <p:cNvCxnSpPr/>
          <p:nvPr/>
        </p:nvCxnSpPr>
        <p:spPr bwMode="auto">
          <a:xfrm>
            <a:off x="7271600" y="3621173"/>
            <a:ext cx="0" cy="2572445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rgbClr val="0000FF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583" name="직선 연결선 582">
            <a:extLst>
              <a:ext uri="{FF2B5EF4-FFF2-40B4-BE49-F238E27FC236}">
                <a16:creationId xmlns:a16="http://schemas.microsoft.com/office/drawing/2014/main" id="{35CA5E78-99F1-493D-A86C-DD1DA6B34ACB}"/>
              </a:ext>
            </a:extLst>
          </p:cNvPr>
          <p:cNvCxnSpPr/>
          <p:nvPr/>
        </p:nvCxnSpPr>
        <p:spPr bwMode="auto">
          <a:xfrm>
            <a:off x="7498779" y="3621173"/>
            <a:ext cx="0" cy="2572445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rgbClr val="0000FF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grpSp>
        <p:nvGrpSpPr>
          <p:cNvPr id="584" name="그룹 583">
            <a:extLst>
              <a:ext uri="{FF2B5EF4-FFF2-40B4-BE49-F238E27FC236}">
                <a16:creationId xmlns:a16="http://schemas.microsoft.com/office/drawing/2014/main" id="{4C24986E-2AD8-4511-8E07-C97723E76A25}"/>
              </a:ext>
            </a:extLst>
          </p:cNvPr>
          <p:cNvGrpSpPr/>
          <p:nvPr/>
        </p:nvGrpSpPr>
        <p:grpSpPr>
          <a:xfrm>
            <a:off x="7436523" y="3984994"/>
            <a:ext cx="836688" cy="935479"/>
            <a:chOff x="2345723" y="3650439"/>
            <a:chExt cx="881875" cy="986001"/>
          </a:xfrm>
        </p:grpSpPr>
        <p:sp>
          <p:nvSpPr>
            <p:cNvPr id="585" name="원호 584">
              <a:extLst>
                <a:ext uri="{FF2B5EF4-FFF2-40B4-BE49-F238E27FC236}">
                  <a16:creationId xmlns:a16="http://schemas.microsoft.com/office/drawing/2014/main" id="{A053C301-11BC-4E80-ACB7-ED102C407AAB}"/>
                </a:ext>
              </a:extLst>
            </p:cNvPr>
            <p:cNvSpPr/>
            <p:nvPr/>
          </p:nvSpPr>
          <p:spPr bwMode="auto">
            <a:xfrm rot="5400000" flipH="1">
              <a:off x="2294050" y="3781508"/>
              <a:ext cx="986001" cy="723864"/>
            </a:xfrm>
            <a:prstGeom prst="arc">
              <a:avLst>
                <a:gd name="adj1" fmla="val 16200000"/>
                <a:gd name="adj2" fmla="val 5362820"/>
              </a:avLst>
            </a:prstGeom>
            <a:solidFill>
              <a:schemeClr val="bg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86755" tIns="43377" rIns="86755" bIns="43377" numCol="1" rtlCol="0" anchor="t" anchorCtr="0" compatLnSpc="1">
              <a:prstTxWarp prst="textNoShape">
                <a:avLst/>
              </a:prstTxWarp>
            </a:bodyPr>
            <a:lstStyle/>
            <a:p>
              <a:pPr defTabSz="867583" fontAlgn="base">
                <a:spcBef>
                  <a:spcPct val="0"/>
                </a:spcBef>
                <a:spcAft>
                  <a:spcPct val="0"/>
                </a:spcAft>
              </a:pPr>
              <a:endParaRPr lang="ko-KR" altLang="en-US" sz="1708">
                <a:latin typeface="Arial" charset="0"/>
              </a:endParaRPr>
            </a:p>
          </p:txBody>
        </p:sp>
        <p:cxnSp>
          <p:nvCxnSpPr>
            <p:cNvPr id="586" name="직선 연결선 585">
              <a:extLst>
                <a:ext uri="{FF2B5EF4-FFF2-40B4-BE49-F238E27FC236}">
                  <a16:creationId xmlns:a16="http://schemas.microsoft.com/office/drawing/2014/main" id="{7FDC9C3D-7E14-4ED7-86E4-4C4FA68481FF}"/>
                </a:ext>
              </a:extLst>
            </p:cNvPr>
            <p:cNvCxnSpPr/>
            <p:nvPr/>
          </p:nvCxnSpPr>
          <p:spPr bwMode="auto">
            <a:xfrm flipV="1">
              <a:off x="2345723" y="4143440"/>
              <a:ext cx="79394" cy="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87" name="직선 연결선 586">
              <a:extLst>
                <a:ext uri="{FF2B5EF4-FFF2-40B4-BE49-F238E27FC236}">
                  <a16:creationId xmlns:a16="http://schemas.microsoft.com/office/drawing/2014/main" id="{213479DD-51DD-4D15-A416-E0D06853DBFF}"/>
                </a:ext>
              </a:extLst>
            </p:cNvPr>
            <p:cNvCxnSpPr/>
            <p:nvPr/>
          </p:nvCxnSpPr>
          <p:spPr bwMode="auto">
            <a:xfrm flipV="1">
              <a:off x="2425117" y="4121565"/>
              <a:ext cx="0" cy="21876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88" name="직선 연결선 587">
              <a:extLst>
                <a:ext uri="{FF2B5EF4-FFF2-40B4-BE49-F238E27FC236}">
                  <a16:creationId xmlns:a16="http://schemas.microsoft.com/office/drawing/2014/main" id="{4085A6A1-3DD7-406F-8446-8B7AB1E6C536}"/>
                </a:ext>
              </a:extLst>
            </p:cNvPr>
            <p:cNvCxnSpPr/>
            <p:nvPr/>
          </p:nvCxnSpPr>
          <p:spPr bwMode="auto">
            <a:xfrm flipV="1">
              <a:off x="2449246" y="3973927"/>
              <a:ext cx="0" cy="169514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89" name="직선 연결선 588">
              <a:extLst>
                <a:ext uri="{FF2B5EF4-FFF2-40B4-BE49-F238E27FC236}">
                  <a16:creationId xmlns:a16="http://schemas.microsoft.com/office/drawing/2014/main" id="{7672FA8E-BCBA-403E-B01A-7B1EDAE31726}"/>
                </a:ext>
              </a:extLst>
            </p:cNvPr>
            <p:cNvCxnSpPr/>
            <p:nvPr/>
          </p:nvCxnSpPr>
          <p:spPr bwMode="auto">
            <a:xfrm flipV="1">
              <a:off x="2473375" y="3897727"/>
              <a:ext cx="0" cy="245714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90" name="직선 연결선 589">
              <a:extLst>
                <a:ext uri="{FF2B5EF4-FFF2-40B4-BE49-F238E27FC236}">
                  <a16:creationId xmlns:a16="http://schemas.microsoft.com/office/drawing/2014/main" id="{7DE114D5-A289-4CED-BE19-F2C3EE982398}"/>
                </a:ext>
              </a:extLst>
            </p:cNvPr>
            <p:cNvCxnSpPr/>
            <p:nvPr/>
          </p:nvCxnSpPr>
          <p:spPr bwMode="auto">
            <a:xfrm flipV="1">
              <a:off x="2497504" y="3845340"/>
              <a:ext cx="0" cy="2981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91" name="직선 연결선 590">
              <a:extLst>
                <a:ext uri="{FF2B5EF4-FFF2-40B4-BE49-F238E27FC236}">
                  <a16:creationId xmlns:a16="http://schemas.microsoft.com/office/drawing/2014/main" id="{B4FECC7D-4D0A-46D5-A798-B9E10A2AE197}"/>
                </a:ext>
              </a:extLst>
            </p:cNvPr>
            <p:cNvCxnSpPr/>
            <p:nvPr/>
          </p:nvCxnSpPr>
          <p:spPr bwMode="auto">
            <a:xfrm flipV="1">
              <a:off x="2521632" y="3812002"/>
              <a:ext cx="0" cy="331439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92" name="직선 연결선 591">
              <a:extLst>
                <a:ext uri="{FF2B5EF4-FFF2-40B4-BE49-F238E27FC236}">
                  <a16:creationId xmlns:a16="http://schemas.microsoft.com/office/drawing/2014/main" id="{A2BB34E1-EC24-4835-A94F-50C3DD83255E}"/>
                </a:ext>
              </a:extLst>
            </p:cNvPr>
            <p:cNvCxnSpPr/>
            <p:nvPr/>
          </p:nvCxnSpPr>
          <p:spPr bwMode="auto">
            <a:xfrm flipV="1">
              <a:off x="2618148" y="3709609"/>
              <a:ext cx="0" cy="433832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93" name="직선 연결선 592">
              <a:extLst>
                <a:ext uri="{FF2B5EF4-FFF2-40B4-BE49-F238E27FC236}">
                  <a16:creationId xmlns:a16="http://schemas.microsoft.com/office/drawing/2014/main" id="{C93C6B68-4C2F-4F5F-AE0B-9FBA139F54FB}"/>
                </a:ext>
              </a:extLst>
            </p:cNvPr>
            <p:cNvCxnSpPr/>
            <p:nvPr/>
          </p:nvCxnSpPr>
          <p:spPr bwMode="auto">
            <a:xfrm flipV="1">
              <a:off x="2642277" y="3695321"/>
              <a:ext cx="0" cy="44812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94" name="직선 연결선 593">
              <a:extLst>
                <a:ext uri="{FF2B5EF4-FFF2-40B4-BE49-F238E27FC236}">
                  <a16:creationId xmlns:a16="http://schemas.microsoft.com/office/drawing/2014/main" id="{16389CB1-652E-43D6-B570-E80C2F29FDEF}"/>
                </a:ext>
              </a:extLst>
            </p:cNvPr>
            <p:cNvCxnSpPr/>
            <p:nvPr/>
          </p:nvCxnSpPr>
          <p:spPr bwMode="auto">
            <a:xfrm flipV="1">
              <a:off x="2666405" y="3681034"/>
              <a:ext cx="0" cy="462407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95" name="직선 연결선 594">
              <a:extLst>
                <a:ext uri="{FF2B5EF4-FFF2-40B4-BE49-F238E27FC236}">
                  <a16:creationId xmlns:a16="http://schemas.microsoft.com/office/drawing/2014/main" id="{E7A34DDB-1CC9-48FF-83E4-61EAC059A0C9}"/>
                </a:ext>
              </a:extLst>
            </p:cNvPr>
            <p:cNvCxnSpPr/>
            <p:nvPr/>
          </p:nvCxnSpPr>
          <p:spPr bwMode="auto">
            <a:xfrm flipV="1">
              <a:off x="2690534" y="3669127"/>
              <a:ext cx="0" cy="474314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96" name="직선 연결선 595">
              <a:extLst>
                <a:ext uri="{FF2B5EF4-FFF2-40B4-BE49-F238E27FC236}">
                  <a16:creationId xmlns:a16="http://schemas.microsoft.com/office/drawing/2014/main" id="{F2DC9205-5605-478B-A80B-6B8F114C5720}"/>
                </a:ext>
              </a:extLst>
            </p:cNvPr>
            <p:cNvCxnSpPr/>
            <p:nvPr/>
          </p:nvCxnSpPr>
          <p:spPr bwMode="auto">
            <a:xfrm flipV="1">
              <a:off x="2714663" y="3661984"/>
              <a:ext cx="0" cy="481457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97" name="직선 연결선 596">
              <a:extLst>
                <a:ext uri="{FF2B5EF4-FFF2-40B4-BE49-F238E27FC236}">
                  <a16:creationId xmlns:a16="http://schemas.microsoft.com/office/drawing/2014/main" id="{EDAA6B06-6578-45DD-8BA6-C27EC593F518}"/>
                </a:ext>
              </a:extLst>
            </p:cNvPr>
            <p:cNvCxnSpPr/>
            <p:nvPr/>
          </p:nvCxnSpPr>
          <p:spPr bwMode="auto">
            <a:xfrm flipV="1">
              <a:off x="2738792" y="3650439"/>
              <a:ext cx="0" cy="4930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98" name="직선 연결선 597">
              <a:extLst>
                <a:ext uri="{FF2B5EF4-FFF2-40B4-BE49-F238E27FC236}">
                  <a16:creationId xmlns:a16="http://schemas.microsoft.com/office/drawing/2014/main" id="{41D2AB25-9D39-4F60-ACD1-FD8397F1F657}"/>
                </a:ext>
              </a:extLst>
            </p:cNvPr>
            <p:cNvCxnSpPr/>
            <p:nvPr/>
          </p:nvCxnSpPr>
          <p:spPr bwMode="auto">
            <a:xfrm flipV="1">
              <a:off x="2762921" y="3650439"/>
              <a:ext cx="0" cy="4930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99" name="직선 연결선 598">
              <a:extLst>
                <a:ext uri="{FF2B5EF4-FFF2-40B4-BE49-F238E27FC236}">
                  <a16:creationId xmlns:a16="http://schemas.microsoft.com/office/drawing/2014/main" id="{9E8AC234-EFF1-47E5-9811-97D1E11D61F4}"/>
                </a:ext>
              </a:extLst>
            </p:cNvPr>
            <p:cNvCxnSpPr/>
            <p:nvPr/>
          </p:nvCxnSpPr>
          <p:spPr bwMode="auto">
            <a:xfrm flipV="1">
              <a:off x="2787050" y="3650439"/>
              <a:ext cx="0" cy="4930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00" name="직선 연결선 599">
              <a:extLst>
                <a:ext uri="{FF2B5EF4-FFF2-40B4-BE49-F238E27FC236}">
                  <a16:creationId xmlns:a16="http://schemas.microsoft.com/office/drawing/2014/main" id="{E94EBE4C-1AA2-4EC8-B632-4BF6A42E960A}"/>
                </a:ext>
              </a:extLst>
            </p:cNvPr>
            <p:cNvCxnSpPr/>
            <p:nvPr/>
          </p:nvCxnSpPr>
          <p:spPr bwMode="auto">
            <a:xfrm flipV="1">
              <a:off x="2811178" y="3650439"/>
              <a:ext cx="0" cy="4930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01" name="직선 연결선 600">
              <a:extLst>
                <a:ext uri="{FF2B5EF4-FFF2-40B4-BE49-F238E27FC236}">
                  <a16:creationId xmlns:a16="http://schemas.microsoft.com/office/drawing/2014/main" id="{FFDD0B00-E013-4FD1-AD7A-6AFEF1ECCDDD}"/>
                </a:ext>
              </a:extLst>
            </p:cNvPr>
            <p:cNvCxnSpPr/>
            <p:nvPr/>
          </p:nvCxnSpPr>
          <p:spPr bwMode="auto">
            <a:xfrm flipV="1">
              <a:off x="2835307" y="3650439"/>
              <a:ext cx="0" cy="4930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02" name="직선 연결선 601">
              <a:extLst>
                <a:ext uri="{FF2B5EF4-FFF2-40B4-BE49-F238E27FC236}">
                  <a16:creationId xmlns:a16="http://schemas.microsoft.com/office/drawing/2014/main" id="{7AD498B7-9341-447D-B71C-EB5E5EC65DA0}"/>
                </a:ext>
              </a:extLst>
            </p:cNvPr>
            <p:cNvCxnSpPr/>
            <p:nvPr/>
          </p:nvCxnSpPr>
          <p:spPr bwMode="auto">
            <a:xfrm flipV="1">
              <a:off x="2859436" y="3659602"/>
              <a:ext cx="0" cy="483839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03" name="직선 연결선 602">
              <a:extLst>
                <a:ext uri="{FF2B5EF4-FFF2-40B4-BE49-F238E27FC236}">
                  <a16:creationId xmlns:a16="http://schemas.microsoft.com/office/drawing/2014/main" id="{4C16B79E-5F98-43A1-A722-24B67FF3D68D}"/>
                </a:ext>
              </a:extLst>
            </p:cNvPr>
            <p:cNvCxnSpPr/>
            <p:nvPr/>
          </p:nvCxnSpPr>
          <p:spPr bwMode="auto">
            <a:xfrm flipV="1">
              <a:off x="2883565" y="3671509"/>
              <a:ext cx="0" cy="471932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04" name="직선 연결선 603">
              <a:extLst>
                <a:ext uri="{FF2B5EF4-FFF2-40B4-BE49-F238E27FC236}">
                  <a16:creationId xmlns:a16="http://schemas.microsoft.com/office/drawing/2014/main" id="{7C94F6A2-0531-466B-8FF7-0F1E1E7177C3}"/>
                </a:ext>
              </a:extLst>
            </p:cNvPr>
            <p:cNvCxnSpPr/>
            <p:nvPr/>
          </p:nvCxnSpPr>
          <p:spPr bwMode="auto">
            <a:xfrm flipV="1">
              <a:off x="2980080" y="3728659"/>
              <a:ext cx="0" cy="414782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05" name="직선 연결선 604">
              <a:extLst>
                <a:ext uri="{FF2B5EF4-FFF2-40B4-BE49-F238E27FC236}">
                  <a16:creationId xmlns:a16="http://schemas.microsoft.com/office/drawing/2014/main" id="{FAD8642B-D469-4499-AD25-59FC0640DD82}"/>
                </a:ext>
              </a:extLst>
            </p:cNvPr>
            <p:cNvCxnSpPr/>
            <p:nvPr/>
          </p:nvCxnSpPr>
          <p:spPr bwMode="auto">
            <a:xfrm flipV="1">
              <a:off x="3004209" y="3747709"/>
              <a:ext cx="0" cy="395732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06" name="직선 연결선 605">
              <a:extLst>
                <a:ext uri="{FF2B5EF4-FFF2-40B4-BE49-F238E27FC236}">
                  <a16:creationId xmlns:a16="http://schemas.microsoft.com/office/drawing/2014/main" id="{A2D53FA9-320D-455C-BC47-2213D4D66478}"/>
                </a:ext>
              </a:extLst>
            </p:cNvPr>
            <p:cNvCxnSpPr/>
            <p:nvPr/>
          </p:nvCxnSpPr>
          <p:spPr bwMode="auto">
            <a:xfrm flipV="1">
              <a:off x="3028338" y="3773902"/>
              <a:ext cx="0" cy="369539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07" name="직선 연결선 606">
              <a:extLst>
                <a:ext uri="{FF2B5EF4-FFF2-40B4-BE49-F238E27FC236}">
                  <a16:creationId xmlns:a16="http://schemas.microsoft.com/office/drawing/2014/main" id="{EFD91D1A-A1A5-4C20-BBEE-EB3186403289}"/>
                </a:ext>
              </a:extLst>
            </p:cNvPr>
            <p:cNvCxnSpPr/>
            <p:nvPr/>
          </p:nvCxnSpPr>
          <p:spPr bwMode="auto">
            <a:xfrm flipV="1">
              <a:off x="3052467" y="3809621"/>
              <a:ext cx="0" cy="33382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08" name="직선 연결선 607">
              <a:extLst>
                <a:ext uri="{FF2B5EF4-FFF2-40B4-BE49-F238E27FC236}">
                  <a16:creationId xmlns:a16="http://schemas.microsoft.com/office/drawing/2014/main" id="{4CEB2682-662F-4CE9-B272-1F45254A8CDD}"/>
                </a:ext>
              </a:extLst>
            </p:cNvPr>
            <p:cNvCxnSpPr/>
            <p:nvPr/>
          </p:nvCxnSpPr>
          <p:spPr bwMode="auto">
            <a:xfrm flipV="1">
              <a:off x="3076596" y="3854865"/>
              <a:ext cx="0" cy="288576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09" name="직선 연결선 608">
              <a:extLst>
                <a:ext uri="{FF2B5EF4-FFF2-40B4-BE49-F238E27FC236}">
                  <a16:creationId xmlns:a16="http://schemas.microsoft.com/office/drawing/2014/main" id="{B65ACDB7-606B-4538-B69D-DBCC8D5D994E}"/>
                </a:ext>
              </a:extLst>
            </p:cNvPr>
            <p:cNvCxnSpPr/>
            <p:nvPr/>
          </p:nvCxnSpPr>
          <p:spPr bwMode="auto">
            <a:xfrm flipV="1">
              <a:off x="3100724" y="3896939"/>
              <a:ext cx="0" cy="246502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10" name="직선 연결선 609">
              <a:extLst>
                <a:ext uri="{FF2B5EF4-FFF2-40B4-BE49-F238E27FC236}">
                  <a16:creationId xmlns:a16="http://schemas.microsoft.com/office/drawing/2014/main" id="{BB738F56-C43A-40AB-9C70-1BCBCCF7CB9E}"/>
                </a:ext>
              </a:extLst>
            </p:cNvPr>
            <p:cNvCxnSpPr/>
            <p:nvPr/>
          </p:nvCxnSpPr>
          <p:spPr bwMode="auto">
            <a:xfrm flipV="1">
              <a:off x="3124853" y="3959640"/>
              <a:ext cx="0" cy="183803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11" name="직선 연결선 610">
              <a:extLst>
                <a:ext uri="{FF2B5EF4-FFF2-40B4-BE49-F238E27FC236}">
                  <a16:creationId xmlns:a16="http://schemas.microsoft.com/office/drawing/2014/main" id="{492945F4-5C0F-40ED-B182-71AD8CC8F547}"/>
                </a:ext>
              </a:extLst>
            </p:cNvPr>
            <p:cNvCxnSpPr/>
            <p:nvPr/>
          </p:nvCxnSpPr>
          <p:spPr bwMode="auto">
            <a:xfrm flipV="1">
              <a:off x="3148982" y="4114421"/>
              <a:ext cx="0" cy="2902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612" name="TextBox 611">
              <a:extLst>
                <a:ext uri="{FF2B5EF4-FFF2-40B4-BE49-F238E27FC236}">
                  <a16:creationId xmlns:a16="http://schemas.microsoft.com/office/drawing/2014/main" id="{D6ABBAD4-066E-4E3C-9614-7DE35383ACBF}"/>
                </a:ext>
              </a:extLst>
            </p:cNvPr>
            <p:cNvSpPr txBox="1"/>
            <p:nvPr/>
          </p:nvSpPr>
          <p:spPr>
            <a:xfrm>
              <a:off x="2450108" y="3923240"/>
              <a:ext cx="312918" cy="1742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74" dirty="0"/>
                <a:t>••</a:t>
              </a:r>
              <a:endParaRPr lang="ko-KR" altLang="en-US" sz="474" dirty="0"/>
            </a:p>
          </p:txBody>
        </p:sp>
        <p:sp>
          <p:nvSpPr>
            <p:cNvPr id="613" name="TextBox 612">
              <a:extLst>
                <a:ext uri="{FF2B5EF4-FFF2-40B4-BE49-F238E27FC236}">
                  <a16:creationId xmlns:a16="http://schemas.microsoft.com/office/drawing/2014/main" id="{AB89EE21-D588-4EE1-BA02-283ED6469902}"/>
                </a:ext>
              </a:extLst>
            </p:cNvPr>
            <p:cNvSpPr txBox="1"/>
            <p:nvPr/>
          </p:nvSpPr>
          <p:spPr>
            <a:xfrm>
              <a:off x="2818264" y="3922822"/>
              <a:ext cx="312918" cy="1742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74" dirty="0"/>
                <a:t>••</a:t>
              </a:r>
              <a:endParaRPr lang="ko-KR" altLang="en-US" sz="474" dirty="0"/>
            </a:p>
          </p:txBody>
        </p:sp>
        <p:cxnSp>
          <p:nvCxnSpPr>
            <p:cNvPr id="614" name="직선 연결선 613">
              <a:extLst>
                <a:ext uri="{FF2B5EF4-FFF2-40B4-BE49-F238E27FC236}">
                  <a16:creationId xmlns:a16="http://schemas.microsoft.com/office/drawing/2014/main" id="{B14ABAC9-48A5-470E-A0FF-6E7AA54A0449}"/>
                </a:ext>
              </a:extLst>
            </p:cNvPr>
            <p:cNvCxnSpPr/>
            <p:nvPr/>
          </p:nvCxnSpPr>
          <p:spPr bwMode="auto">
            <a:xfrm flipV="1">
              <a:off x="3148204" y="4143440"/>
              <a:ext cx="79394" cy="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615" name="그룹 614">
            <a:extLst>
              <a:ext uri="{FF2B5EF4-FFF2-40B4-BE49-F238E27FC236}">
                <a16:creationId xmlns:a16="http://schemas.microsoft.com/office/drawing/2014/main" id="{A3300B92-A58C-44AF-AD72-0C8DFD9521F4}"/>
              </a:ext>
            </a:extLst>
          </p:cNvPr>
          <p:cNvGrpSpPr/>
          <p:nvPr/>
        </p:nvGrpSpPr>
        <p:grpSpPr>
          <a:xfrm>
            <a:off x="7436523" y="5098275"/>
            <a:ext cx="836688" cy="935479"/>
            <a:chOff x="2345723" y="3650439"/>
            <a:chExt cx="881875" cy="986001"/>
          </a:xfrm>
        </p:grpSpPr>
        <p:sp>
          <p:nvSpPr>
            <p:cNvPr id="616" name="원호 615">
              <a:extLst>
                <a:ext uri="{FF2B5EF4-FFF2-40B4-BE49-F238E27FC236}">
                  <a16:creationId xmlns:a16="http://schemas.microsoft.com/office/drawing/2014/main" id="{42DE829A-FEDC-42A0-A562-2C91F9A336D1}"/>
                </a:ext>
              </a:extLst>
            </p:cNvPr>
            <p:cNvSpPr/>
            <p:nvPr/>
          </p:nvSpPr>
          <p:spPr bwMode="auto">
            <a:xfrm rot="5400000" flipH="1">
              <a:off x="2294050" y="3781508"/>
              <a:ext cx="986001" cy="723864"/>
            </a:xfrm>
            <a:prstGeom prst="arc">
              <a:avLst>
                <a:gd name="adj1" fmla="val 16200000"/>
                <a:gd name="adj2" fmla="val 5362820"/>
              </a:avLst>
            </a:prstGeom>
            <a:solidFill>
              <a:schemeClr val="bg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86755" tIns="43377" rIns="86755" bIns="43377" numCol="1" rtlCol="0" anchor="t" anchorCtr="0" compatLnSpc="1">
              <a:prstTxWarp prst="textNoShape">
                <a:avLst/>
              </a:prstTxWarp>
            </a:bodyPr>
            <a:lstStyle/>
            <a:p>
              <a:pPr defTabSz="867583" fontAlgn="base">
                <a:spcBef>
                  <a:spcPct val="0"/>
                </a:spcBef>
                <a:spcAft>
                  <a:spcPct val="0"/>
                </a:spcAft>
              </a:pPr>
              <a:endParaRPr lang="ko-KR" altLang="en-US" sz="1708">
                <a:latin typeface="Arial" charset="0"/>
              </a:endParaRPr>
            </a:p>
          </p:txBody>
        </p:sp>
        <p:cxnSp>
          <p:nvCxnSpPr>
            <p:cNvPr id="617" name="직선 연결선 616">
              <a:extLst>
                <a:ext uri="{FF2B5EF4-FFF2-40B4-BE49-F238E27FC236}">
                  <a16:creationId xmlns:a16="http://schemas.microsoft.com/office/drawing/2014/main" id="{901985EE-FAE8-46F9-AB11-54A1F493F7F6}"/>
                </a:ext>
              </a:extLst>
            </p:cNvPr>
            <p:cNvCxnSpPr/>
            <p:nvPr/>
          </p:nvCxnSpPr>
          <p:spPr bwMode="auto">
            <a:xfrm flipV="1">
              <a:off x="2345723" y="4143440"/>
              <a:ext cx="79394" cy="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18" name="직선 연결선 617">
              <a:extLst>
                <a:ext uri="{FF2B5EF4-FFF2-40B4-BE49-F238E27FC236}">
                  <a16:creationId xmlns:a16="http://schemas.microsoft.com/office/drawing/2014/main" id="{BC6C15A1-47E8-4752-A200-411F320E000C}"/>
                </a:ext>
              </a:extLst>
            </p:cNvPr>
            <p:cNvCxnSpPr/>
            <p:nvPr/>
          </p:nvCxnSpPr>
          <p:spPr bwMode="auto">
            <a:xfrm flipV="1">
              <a:off x="2425117" y="4121565"/>
              <a:ext cx="0" cy="21876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19" name="직선 연결선 618">
              <a:extLst>
                <a:ext uri="{FF2B5EF4-FFF2-40B4-BE49-F238E27FC236}">
                  <a16:creationId xmlns:a16="http://schemas.microsoft.com/office/drawing/2014/main" id="{BFDC5C2E-F8B8-42E1-851E-AD23878988C4}"/>
                </a:ext>
              </a:extLst>
            </p:cNvPr>
            <p:cNvCxnSpPr/>
            <p:nvPr/>
          </p:nvCxnSpPr>
          <p:spPr bwMode="auto">
            <a:xfrm flipV="1">
              <a:off x="2449246" y="3973927"/>
              <a:ext cx="0" cy="169514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20" name="직선 연결선 619">
              <a:extLst>
                <a:ext uri="{FF2B5EF4-FFF2-40B4-BE49-F238E27FC236}">
                  <a16:creationId xmlns:a16="http://schemas.microsoft.com/office/drawing/2014/main" id="{9A071925-A166-45CD-B1E9-4972DE315FD8}"/>
                </a:ext>
              </a:extLst>
            </p:cNvPr>
            <p:cNvCxnSpPr/>
            <p:nvPr/>
          </p:nvCxnSpPr>
          <p:spPr bwMode="auto">
            <a:xfrm flipV="1">
              <a:off x="2473375" y="3897727"/>
              <a:ext cx="0" cy="245714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21" name="직선 연결선 620">
              <a:extLst>
                <a:ext uri="{FF2B5EF4-FFF2-40B4-BE49-F238E27FC236}">
                  <a16:creationId xmlns:a16="http://schemas.microsoft.com/office/drawing/2014/main" id="{735B2078-7D70-4EAB-BBB3-F8719991D666}"/>
                </a:ext>
              </a:extLst>
            </p:cNvPr>
            <p:cNvCxnSpPr/>
            <p:nvPr/>
          </p:nvCxnSpPr>
          <p:spPr bwMode="auto">
            <a:xfrm flipV="1">
              <a:off x="2497504" y="3845340"/>
              <a:ext cx="0" cy="2981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22" name="직선 연결선 621">
              <a:extLst>
                <a:ext uri="{FF2B5EF4-FFF2-40B4-BE49-F238E27FC236}">
                  <a16:creationId xmlns:a16="http://schemas.microsoft.com/office/drawing/2014/main" id="{55B8E6EE-8843-4BB8-85FE-D42C0FD11052}"/>
                </a:ext>
              </a:extLst>
            </p:cNvPr>
            <p:cNvCxnSpPr/>
            <p:nvPr/>
          </p:nvCxnSpPr>
          <p:spPr bwMode="auto">
            <a:xfrm flipV="1">
              <a:off x="2521632" y="3812002"/>
              <a:ext cx="0" cy="331439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23" name="직선 연결선 622">
              <a:extLst>
                <a:ext uri="{FF2B5EF4-FFF2-40B4-BE49-F238E27FC236}">
                  <a16:creationId xmlns:a16="http://schemas.microsoft.com/office/drawing/2014/main" id="{B85B9D3D-08C6-4B55-8C69-6DB8220DA53C}"/>
                </a:ext>
              </a:extLst>
            </p:cNvPr>
            <p:cNvCxnSpPr/>
            <p:nvPr/>
          </p:nvCxnSpPr>
          <p:spPr bwMode="auto">
            <a:xfrm flipV="1">
              <a:off x="2618148" y="3709609"/>
              <a:ext cx="0" cy="433832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24" name="직선 연결선 623">
              <a:extLst>
                <a:ext uri="{FF2B5EF4-FFF2-40B4-BE49-F238E27FC236}">
                  <a16:creationId xmlns:a16="http://schemas.microsoft.com/office/drawing/2014/main" id="{4BC3D817-F6F0-44D7-9C72-262911153D4C}"/>
                </a:ext>
              </a:extLst>
            </p:cNvPr>
            <p:cNvCxnSpPr/>
            <p:nvPr/>
          </p:nvCxnSpPr>
          <p:spPr bwMode="auto">
            <a:xfrm flipV="1">
              <a:off x="2642277" y="3695321"/>
              <a:ext cx="0" cy="44812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25" name="직선 연결선 624">
              <a:extLst>
                <a:ext uri="{FF2B5EF4-FFF2-40B4-BE49-F238E27FC236}">
                  <a16:creationId xmlns:a16="http://schemas.microsoft.com/office/drawing/2014/main" id="{25D9FF77-6BFF-4648-82EB-590ADB2C5C60}"/>
                </a:ext>
              </a:extLst>
            </p:cNvPr>
            <p:cNvCxnSpPr/>
            <p:nvPr/>
          </p:nvCxnSpPr>
          <p:spPr bwMode="auto">
            <a:xfrm flipV="1">
              <a:off x="2666405" y="3681034"/>
              <a:ext cx="0" cy="462407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26" name="직선 연결선 625">
              <a:extLst>
                <a:ext uri="{FF2B5EF4-FFF2-40B4-BE49-F238E27FC236}">
                  <a16:creationId xmlns:a16="http://schemas.microsoft.com/office/drawing/2014/main" id="{0C591D6E-29FB-4F01-A2B0-C86D5A1DE925}"/>
                </a:ext>
              </a:extLst>
            </p:cNvPr>
            <p:cNvCxnSpPr/>
            <p:nvPr/>
          </p:nvCxnSpPr>
          <p:spPr bwMode="auto">
            <a:xfrm flipV="1">
              <a:off x="2690534" y="3669127"/>
              <a:ext cx="0" cy="474314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27" name="직선 연결선 626">
              <a:extLst>
                <a:ext uri="{FF2B5EF4-FFF2-40B4-BE49-F238E27FC236}">
                  <a16:creationId xmlns:a16="http://schemas.microsoft.com/office/drawing/2014/main" id="{7D515E6F-C1DA-42CC-99EF-4BF86D1994EA}"/>
                </a:ext>
              </a:extLst>
            </p:cNvPr>
            <p:cNvCxnSpPr/>
            <p:nvPr/>
          </p:nvCxnSpPr>
          <p:spPr bwMode="auto">
            <a:xfrm flipV="1">
              <a:off x="2714663" y="3661984"/>
              <a:ext cx="0" cy="481457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28" name="직선 연결선 627">
              <a:extLst>
                <a:ext uri="{FF2B5EF4-FFF2-40B4-BE49-F238E27FC236}">
                  <a16:creationId xmlns:a16="http://schemas.microsoft.com/office/drawing/2014/main" id="{857D98F8-38C3-435D-B2B3-6934CD66E5AE}"/>
                </a:ext>
              </a:extLst>
            </p:cNvPr>
            <p:cNvCxnSpPr/>
            <p:nvPr/>
          </p:nvCxnSpPr>
          <p:spPr bwMode="auto">
            <a:xfrm flipV="1">
              <a:off x="2738792" y="3650439"/>
              <a:ext cx="0" cy="4930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29" name="직선 연결선 628">
              <a:extLst>
                <a:ext uri="{FF2B5EF4-FFF2-40B4-BE49-F238E27FC236}">
                  <a16:creationId xmlns:a16="http://schemas.microsoft.com/office/drawing/2014/main" id="{AF815A8F-BF38-443D-B09D-D13A1E2761F1}"/>
                </a:ext>
              </a:extLst>
            </p:cNvPr>
            <p:cNvCxnSpPr/>
            <p:nvPr/>
          </p:nvCxnSpPr>
          <p:spPr bwMode="auto">
            <a:xfrm flipV="1">
              <a:off x="2762921" y="3650439"/>
              <a:ext cx="0" cy="4930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30" name="직선 연결선 629">
              <a:extLst>
                <a:ext uri="{FF2B5EF4-FFF2-40B4-BE49-F238E27FC236}">
                  <a16:creationId xmlns:a16="http://schemas.microsoft.com/office/drawing/2014/main" id="{22F9101E-D214-43CF-9F90-528A4F9446BC}"/>
                </a:ext>
              </a:extLst>
            </p:cNvPr>
            <p:cNvCxnSpPr/>
            <p:nvPr/>
          </p:nvCxnSpPr>
          <p:spPr bwMode="auto">
            <a:xfrm flipV="1">
              <a:off x="2787050" y="3650439"/>
              <a:ext cx="0" cy="4930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31" name="직선 연결선 630">
              <a:extLst>
                <a:ext uri="{FF2B5EF4-FFF2-40B4-BE49-F238E27FC236}">
                  <a16:creationId xmlns:a16="http://schemas.microsoft.com/office/drawing/2014/main" id="{766E2C31-D01F-48B0-A0CF-71F583C4CD68}"/>
                </a:ext>
              </a:extLst>
            </p:cNvPr>
            <p:cNvCxnSpPr/>
            <p:nvPr/>
          </p:nvCxnSpPr>
          <p:spPr bwMode="auto">
            <a:xfrm flipV="1">
              <a:off x="2811178" y="3650439"/>
              <a:ext cx="0" cy="4930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32" name="직선 연결선 631">
              <a:extLst>
                <a:ext uri="{FF2B5EF4-FFF2-40B4-BE49-F238E27FC236}">
                  <a16:creationId xmlns:a16="http://schemas.microsoft.com/office/drawing/2014/main" id="{304FD34F-0CA4-40E4-94D8-FD5702186C68}"/>
                </a:ext>
              </a:extLst>
            </p:cNvPr>
            <p:cNvCxnSpPr/>
            <p:nvPr/>
          </p:nvCxnSpPr>
          <p:spPr bwMode="auto">
            <a:xfrm flipV="1">
              <a:off x="2835307" y="3650439"/>
              <a:ext cx="0" cy="4930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33" name="직선 연결선 632">
              <a:extLst>
                <a:ext uri="{FF2B5EF4-FFF2-40B4-BE49-F238E27FC236}">
                  <a16:creationId xmlns:a16="http://schemas.microsoft.com/office/drawing/2014/main" id="{6AF06601-94B5-4730-BCB6-6FA6293EE41E}"/>
                </a:ext>
              </a:extLst>
            </p:cNvPr>
            <p:cNvCxnSpPr/>
            <p:nvPr/>
          </p:nvCxnSpPr>
          <p:spPr bwMode="auto">
            <a:xfrm flipV="1">
              <a:off x="2859436" y="3659602"/>
              <a:ext cx="0" cy="483839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34" name="직선 연결선 633">
              <a:extLst>
                <a:ext uri="{FF2B5EF4-FFF2-40B4-BE49-F238E27FC236}">
                  <a16:creationId xmlns:a16="http://schemas.microsoft.com/office/drawing/2014/main" id="{7E768A94-82A8-4F98-ABA6-84CB00A9A6B1}"/>
                </a:ext>
              </a:extLst>
            </p:cNvPr>
            <p:cNvCxnSpPr/>
            <p:nvPr/>
          </p:nvCxnSpPr>
          <p:spPr bwMode="auto">
            <a:xfrm flipV="1">
              <a:off x="2883565" y="3671509"/>
              <a:ext cx="0" cy="471932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35" name="직선 연결선 634">
              <a:extLst>
                <a:ext uri="{FF2B5EF4-FFF2-40B4-BE49-F238E27FC236}">
                  <a16:creationId xmlns:a16="http://schemas.microsoft.com/office/drawing/2014/main" id="{E389230D-E2ED-4E22-8002-A3B05A1E7BCA}"/>
                </a:ext>
              </a:extLst>
            </p:cNvPr>
            <p:cNvCxnSpPr/>
            <p:nvPr/>
          </p:nvCxnSpPr>
          <p:spPr bwMode="auto">
            <a:xfrm flipV="1">
              <a:off x="2980080" y="3728659"/>
              <a:ext cx="0" cy="414782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36" name="직선 연결선 635">
              <a:extLst>
                <a:ext uri="{FF2B5EF4-FFF2-40B4-BE49-F238E27FC236}">
                  <a16:creationId xmlns:a16="http://schemas.microsoft.com/office/drawing/2014/main" id="{0AFAB224-4A05-471C-A6FD-5D1CC5BFF865}"/>
                </a:ext>
              </a:extLst>
            </p:cNvPr>
            <p:cNvCxnSpPr/>
            <p:nvPr/>
          </p:nvCxnSpPr>
          <p:spPr bwMode="auto">
            <a:xfrm flipV="1">
              <a:off x="3004209" y="3747709"/>
              <a:ext cx="0" cy="395732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37" name="직선 연결선 636">
              <a:extLst>
                <a:ext uri="{FF2B5EF4-FFF2-40B4-BE49-F238E27FC236}">
                  <a16:creationId xmlns:a16="http://schemas.microsoft.com/office/drawing/2014/main" id="{4274778B-AE86-49E4-B50F-EDF5F202F13F}"/>
                </a:ext>
              </a:extLst>
            </p:cNvPr>
            <p:cNvCxnSpPr/>
            <p:nvPr/>
          </p:nvCxnSpPr>
          <p:spPr bwMode="auto">
            <a:xfrm flipV="1">
              <a:off x="3028338" y="3773902"/>
              <a:ext cx="0" cy="369539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38" name="직선 연결선 637">
              <a:extLst>
                <a:ext uri="{FF2B5EF4-FFF2-40B4-BE49-F238E27FC236}">
                  <a16:creationId xmlns:a16="http://schemas.microsoft.com/office/drawing/2014/main" id="{A27F4129-73C7-4929-A71D-447A40CE6FD0}"/>
                </a:ext>
              </a:extLst>
            </p:cNvPr>
            <p:cNvCxnSpPr/>
            <p:nvPr/>
          </p:nvCxnSpPr>
          <p:spPr bwMode="auto">
            <a:xfrm flipV="1">
              <a:off x="3052467" y="3809621"/>
              <a:ext cx="0" cy="33382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39" name="직선 연결선 638">
              <a:extLst>
                <a:ext uri="{FF2B5EF4-FFF2-40B4-BE49-F238E27FC236}">
                  <a16:creationId xmlns:a16="http://schemas.microsoft.com/office/drawing/2014/main" id="{91208ACD-C9AE-4D2E-BC74-CEE3A00ADA2B}"/>
                </a:ext>
              </a:extLst>
            </p:cNvPr>
            <p:cNvCxnSpPr/>
            <p:nvPr/>
          </p:nvCxnSpPr>
          <p:spPr bwMode="auto">
            <a:xfrm flipV="1">
              <a:off x="3076596" y="3854865"/>
              <a:ext cx="0" cy="288576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40" name="직선 연결선 639">
              <a:extLst>
                <a:ext uri="{FF2B5EF4-FFF2-40B4-BE49-F238E27FC236}">
                  <a16:creationId xmlns:a16="http://schemas.microsoft.com/office/drawing/2014/main" id="{1AD52461-5322-496A-8AB1-1392FAB92395}"/>
                </a:ext>
              </a:extLst>
            </p:cNvPr>
            <p:cNvCxnSpPr/>
            <p:nvPr/>
          </p:nvCxnSpPr>
          <p:spPr bwMode="auto">
            <a:xfrm flipV="1">
              <a:off x="3100724" y="3896939"/>
              <a:ext cx="0" cy="246502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41" name="직선 연결선 640">
              <a:extLst>
                <a:ext uri="{FF2B5EF4-FFF2-40B4-BE49-F238E27FC236}">
                  <a16:creationId xmlns:a16="http://schemas.microsoft.com/office/drawing/2014/main" id="{3D57AEC5-3C91-4B28-9CED-D3DE8CC5F2C0}"/>
                </a:ext>
              </a:extLst>
            </p:cNvPr>
            <p:cNvCxnSpPr/>
            <p:nvPr/>
          </p:nvCxnSpPr>
          <p:spPr bwMode="auto">
            <a:xfrm flipV="1">
              <a:off x="3124853" y="3959640"/>
              <a:ext cx="0" cy="183803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42" name="직선 연결선 641">
              <a:extLst>
                <a:ext uri="{FF2B5EF4-FFF2-40B4-BE49-F238E27FC236}">
                  <a16:creationId xmlns:a16="http://schemas.microsoft.com/office/drawing/2014/main" id="{C762D16B-80C9-4D61-852D-CC7DDEE7D2F0}"/>
                </a:ext>
              </a:extLst>
            </p:cNvPr>
            <p:cNvCxnSpPr/>
            <p:nvPr/>
          </p:nvCxnSpPr>
          <p:spPr bwMode="auto">
            <a:xfrm flipV="1">
              <a:off x="3148982" y="4114421"/>
              <a:ext cx="0" cy="2902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643" name="TextBox 642">
              <a:extLst>
                <a:ext uri="{FF2B5EF4-FFF2-40B4-BE49-F238E27FC236}">
                  <a16:creationId xmlns:a16="http://schemas.microsoft.com/office/drawing/2014/main" id="{C87F1B33-A574-4BD2-9E91-59683EDC8CF9}"/>
                </a:ext>
              </a:extLst>
            </p:cNvPr>
            <p:cNvSpPr txBox="1"/>
            <p:nvPr/>
          </p:nvSpPr>
          <p:spPr>
            <a:xfrm>
              <a:off x="2450108" y="3923240"/>
              <a:ext cx="312918" cy="1742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74" dirty="0"/>
                <a:t>••</a:t>
              </a:r>
              <a:endParaRPr lang="ko-KR" altLang="en-US" sz="474" dirty="0"/>
            </a:p>
          </p:txBody>
        </p:sp>
        <p:sp>
          <p:nvSpPr>
            <p:cNvPr id="644" name="TextBox 643">
              <a:extLst>
                <a:ext uri="{FF2B5EF4-FFF2-40B4-BE49-F238E27FC236}">
                  <a16:creationId xmlns:a16="http://schemas.microsoft.com/office/drawing/2014/main" id="{F96CD412-1ACF-4791-8C2C-3B081EA3C6AC}"/>
                </a:ext>
              </a:extLst>
            </p:cNvPr>
            <p:cNvSpPr txBox="1"/>
            <p:nvPr/>
          </p:nvSpPr>
          <p:spPr>
            <a:xfrm>
              <a:off x="2818264" y="3922822"/>
              <a:ext cx="312918" cy="1742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74" dirty="0"/>
                <a:t>••</a:t>
              </a:r>
              <a:endParaRPr lang="ko-KR" altLang="en-US" sz="474" dirty="0"/>
            </a:p>
          </p:txBody>
        </p:sp>
        <p:cxnSp>
          <p:nvCxnSpPr>
            <p:cNvPr id="645" name="직선 연결선 644">
              <a:extLst>
                <a:ext uri="{FF2B5EF4-FFF2-40B4-BE49-F238E27FC236}">
                  <a16:creationId xmlns:a16="http://schemas.microsoft.com/office/drawing/2014/main" id="{620248A9-9D81-47BA-9C5C-7AAEC50E9D78}"/>
                </a:ext>
              </a:extLst>
            </p:cNvPr>
            <p:cNvCxnSpPr/>
            <p:nvPr/>
          </p:nvCxnSpPr>
          <p:spPr bwMode="auto">
            <a:xfrm flipV="1">
              <a:off x="3148204" y="4143440"/>
              <a:ext cx="79394" cy="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cxnSp>
        <p:nvCxnSpPr>
          <p:cNvPr id="646" name="직선 연결선 645">
            <a:extLst>
              <a:ext uri="{FF2B5EF4-FFF2-40B4-BE49-F238E27FC236}">
                <a16:creationId xmlns:a16="http://schemas.microsoft.com/office/drawing/2014/main" id="{90690EAC-3EDE-474C-A42A-A67C42357001}"/>
              </a:ext>
            </a:extLst>
          </p:cNvPr>
          <p:cNvCxnSpPr/>
          <p:nvPr/>
        </p:nvCxnSpPr>
        <p:spPr bwMode="auto">
          <a:xfrm>
            <a:off x="8197631" y="3618443"/>
            <a:ext cx="0" cy="2572445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rgbClr val="0000FF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647" name="직선 연결선 646">
            <a:extLst>
              <a:ext uri="{FF2B5EF4-FFF2-40B4-BE49-F238E27FC236}">
                <a16:creationId xmlns:a16="http://schemas.microsoft.com/office/drawing/2014/main" id="{3599A6DF-DF54-49F0-BC1C-3E6C9CB11A09}"/>
              </a:ext>
            </a:extLst>
          </p:cNvPr>
          <p:cNvCxnSpPr/>
          <p:nvPr/>
        </p:nvCxnSpPr>
        <p:spPr bwMode="auto">
          <a:xfrm>
            <a:off x="8424810" y="3618443"/>
            <a:ext cx="0" cy="2572445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rgbClr val="0000FF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365895604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7709A5E0-4359-458E-BDA2-B5DF25476F2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 rtlCol="0">
            <a:normAutofit fontScale="92500" lnSpcReduction="10000"/>
          </a:bodyPr>
          <a:lstStyle/>
          <a:p>
            <a:pPr defTabSz="867270">
              <a:defRPr/>
            </a:pPr>
            <a:r>
              <a:rPr lang="en-US" altLang="ko-KR"/>
              <a:t> </a:t>
            </a:r>
            <a:r>
              <a:rPr lang="ko-KR" altLang="en-US"/>
              <a:t>개요</a:t>
            </a:r>
            <a:endParaRPr lang="en-US" altLang="ko-KR" dirty="0"/>
          </a:p>
          <a:p>
            <a:pPr defTabSz="867270">
              <a:defRPr/>
            </a:pPr>
            <a:endParaRPr lang="en-US" altLang="ko-KR" dirty="0"/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614733A-099A-48A8-921E-4E6EFC35E06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545790"/>
          </a:xfrm>
        </p:spPr>
        <p:txBody>
          <a:bodyPr/>
          <a:lstStyle/>
          <a:p>
            <a:r>
              <a:rPr lang="ko-KR" altLang="en-US"/>
              <a:t>종합 하드웨어 제어</a:t>
            </a:r>
          </a:p>
          <a:p>
            <a:endParaRPr lang="ko-KR" altLang="en-US" dirty="0"/>
          </a:p>
        </p:txBody>
      </p:sp>
      <p:sp>
        <p:nvSpPr>
          <p:cNvPr id="648" name="TextBox 4">
            <a:extLst>
              <a:ext uri="{FF2B5EF4-FFF2-40B4-BE49-F238E27FC236}">
                <a16:creationId xmlns:a16="http://schemas.microsoft.com/office/drawing/2014/main" id="{CCA9B743-0C07-40CE-AF9E-869B696372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5490" y="1199812"/>
            <a:ext cx="7719058" cy="1893781"/>
          </a:xfrm>
          <a:prstGeom prst="roundRect">
            <a:avLst/>
          </a:prstGeom>
          <a:noFill/>
          <a:ln w="19050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9pPr>
          </a:lstStyle>
          <a:p>
            <a:pPr marL="325344" indent="-325344" eaLnBrk="1" hangingPunct="1">
              <a:buFont typeface="Wingdings" panose="05000000000000000000" pitchFamily="2" charset="2"/>
              <a:buChar char="v"/>
              <a:defRPr/>
            </a:pPr>
            <a:r>
              <a:rPr lang="en-US" altLang="ko-KR" sz="1708" b="1">
                <a:latin typeface="+mj-ea"/>
                <a:ea typeface="+mj-ea"/>
              </a:rPr>
              <a:t>[</a:t>
            </a:r>
            <a:r>
              <a:rPr lang="ko-KR" altLang="en-US" sz="1708" b="1">
                <a:latin typeface="+mj-ea"/>
                <a:ea typeface="+mj-ea"/>
              </a:rPr>
              <a:t>실습 </a:t>
            </a:r>
            <a:r>
              <a:rPr lang="ko-KR" altLang="en-US" sz="1708" b="1" dirty="0">
                <a:latin typeface="+mj-ea"/>
                <a:ea typeface="+mj-ea"/>
              </a:rPr>
              <a:t>내용</a:t>
            </a:r>
            <a:r>
              <a:rPr lang="en-US" altLang="ko-KR" sz="1708" b="1">
                <a:latin typeface="+mj-ea"/>
                <a:ea typeface="+mj-ea"/>
              </a:rPr>
              <a:t>] 4</a:t>
            </a:r>
            <a:r>
              <a:rPr lang="ko-KR" altLang="en-US" sz="1708" b="1" dirty="0">
                <a:latin typeface="+mj-ea"/>
                <a:ea typeface="+mj-ea"/>
              </a:rPr>
              <a:t>개 </a:t>
            </a:r>
            <a:r>
              <a:rPr lang="en-US" altLang="ko-KR" sz="1708" b="1" dirty="0">
                <a:latin typeface="+mj-ea"/>
                <a:ea typeface="+mj-ea"/>
              </a:rPr>
              <a:t>LED</a:t>
            </a:r>
            <a:r>
              <a:rPr lang="ko-KR" altLang="en-US" sz="1708" b="1" dirty="0">
                <a:latin typeface="+mj-ea"/>
                <a:ea typeface="+mj-ea"/>
              </a:rPr>
              <a:t>에 대해 다음과 같이 동작되도록 하라</a:t>
            </a:r>
            <a:r>
              <a:rPr lang="en-US" altLang="ko-KR" sz="1708" b="1" dirty="0">
                <a:latin typeface="+mj-ea"/>
                <a:ea typeface="+mj-ea"/>
              </a:rPr>
              <a:t>.</a:t>
            </a:r>
          </a:p>
          <a:p>
            <a:pPr marL="515127" indent="-325344" eaLnBrk="1" hangingPunct="1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en-US" altLang="ko-KR" sz="1518" b="1" dirty="0">
                <a:latin typeface="+mj-ea"/>
                <a:ea typeface="+mj-ea"/>
              </a:rPr>
              <a:t>4</a:t>
            </a:r>
            <a:r>
              <a:rPr lang="ko-KR" altLang="en-US" sz="1518" b="1" dirty="0">
                <a:latin typeface="+mj-ea"/>
                <a:ea typeface="+mj-ea"/>
              </a:rPr>
              <a:t>개 </a:t>
            </a:r>
            <a:r>
              <a:rPr lang="en-US" altLang="ko-KR" sz="1518" b="1" dirty="0">
                <a:latin typeface="+mj-ea"/>
                <a:ea typeface="+mj-ea"/>
              </a:rPr>
              <a:t>LED</a:t>
            </a:r>
            <a:r>
              <a:rPr lang="ko-KR" altLang="en-US" sz="1518" b="1" dirty="0">
                <a:latin typeface="+mj-ea"/>
                <a:ea typeface="+mj-ea"/>
              </a:rPr>
              <a:t>는 </a:t>
            </a:r>
            <a:r>
              <a:rPr lang="en-US" altLang="ko-KR" sz="1518" b="1" dirty="0">
                <a:latin typeface="+mj-ea"/>
                <a:ea typeface="+mj-ea"/>
              </a:rPr>
              <a:t>2</a:t>
            </a:r>
            <a:r>
              <a:rPr lang="ko-KR" altLang="en-US" sz="1518" b="1" dirty="0">
                <a:latin typeface="+mj-ea"/>
                <a:ea typeface="+mj-ea"/>
              </a:rPr>
              <a:t>개씩 동일하게 동작하되 아래 그림과 같이 한다</a:t>
            </a:r>
            <a:r>
              <a:rPr lang="en-US" altLang="ko-KR" sz="1518" b="1" dirty="0">
                <a:latin typeface="+mj-ea"/>
                <a:ea typeface="+mj-ea"/>
              </a:rPr>
              <a:t>.</a:t>
            </a:r>
          </a:p>
          <a:p>
            <a:pPr marL="515127" indent="-325344" eaLnBrk="1" hangingPunct="1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ko-KR" altLang="en-US" sz="1518" b="1" dirty="0">
                <a:latin typeface="+mj-ea"/>
                <a:ea typeface="+mj-ea"/>
              </a:rPr>
              <a:t>각각의 </a:t>
            </a:r>
            <a:r>
              <a:rPr lang="en-US" altLang="ko-KR" sz="1518" b="1" dirty="0">
                <a:latin typeface="+mj-ea"/>
                <a:ea typeface="+mj-ea"/>
              </a:rPr>
              <a:t>LED</a:t>
            </a:r>
            <a:r>
              <a:rPr lang="ko-KR" altLang="en-US" sz="1518" b="1" dirty="0">
                <a:latin typeface="+mj-ea"/>
                <a:ea typeface="+mj-ea"/>
              </a:rPr>
              <a:t>는 </a:t>
            </a:r>
            <a:r>
              <a:rPr lang="en-US" altLang="ko-KR" sz="1518" b="1" dirty="0">
                <a:latin typeface="+mj-ea"/>
                <a:ea typeface="+mj-ea"/>
              </a:rPr>
              <a:t>PWM </a:t>
            </a:r>
            <a:r>
              <a:rPr lang="ko-KR" altLang="en-US" sz="1518" b="1" dirty="0">
                <a:latin typeface="+mj-ea"/>
                <a:ea typeface="+mj-ea"/>
              </a:rPr>
              <a:t>출력을 이용하여 최대로 밝아졌다가 완전히 꺼지도록 한다</a:t>
            </a:r>
            <a:r>
              <a:rPr lang="en-US" altLang="ko-KR" sz="1518" b="1" dirty="0">
                <a:latin typeface="+mj-ea"/>
                <a:ea typeface="+mj-ea"/>
              </a:rPr>
              <a:t>. </a:t>
            </a:r>
            <a:r>
              <a:rPr lang="ko-KR" altLang="en-US" sz="1518" b="1" dirty="0">
                <a:latin typeface="+mj-ea"/>
                <a:ea typeface="+mj-ea"/>
              </a:rPr>
              <a:t>밝기 변화를 </a:t>
            </a:r>
            <a:r>
              <a:rPr lang="ko-KR" altLang="en-US" sz="1518" b="1">
                <a:latin typeface="+mj-ea"/>
                <a:ea typeface="+mj-ea"/>
              </a:rPr>
              <a:t>위한 </a:t>
            </a:r>
            <a:r>
              <a:rPr lang="en-US" altLang="ko-KR" sz="1518" b="1">
                <a:latin typeface="+mj-ea"/>
                <a:ea typeface="+mj-ea"/>
              </a:rPr>
              <a:t>softPwmWrite </a:t>
            </a:r>
            <a:r>
              <a:rPr lang="ko-KR" altLang="en-US" sz="1518" b="1" dirty="0">
                <a:latin typeface="+mj-ea"/>
                <a:ea typeface="+mj-ea"/>
              </a:rPr>
              <a:t>함수의 </a:t>
            </a:r>
            <a:r>
              <a:rPr lang="ko-KR" altLang="en-US" sz="1518" b="1" dirty="0" err="1">
                <a:latin typeface="+mj-ea"/>
                <a:ea typeface="+mj-ea"/>
              </a:rPr>
              <a:t>출력값</a:t>
            </a:r>
            <a:r>
              <a:rPr lang="ko-KR" altLang="en-US" sz="1518" b="1" dirty="0">
                <a:latin typeface="+mj-ea"/>
                <a:ea typeface="+mj-ea"/>
              </a:rPr>
              <a:t> 간격은 </a:t>
            </a:r>
            <a:r>
              <a:rPr lang="en-US" altLang="ko-KR" sz="1518" b="1" dirty="0">
                <a:latin typeface="+mj-ea"/>
                <a:ea typeface="+mj-ea"/>
              </a:rPr>
              <a:t>‘1’</a:t>
            </a:r>
            <a:r>
              <a:rPr lang="ko-KR" altLang="en-US" sz="1518" b="1" dirty="0">
                <a:latin typeface="+mj-ea"/>
                <a:ea typeface="+mj-ea"/>
              </a:rPr>
              <a:t>로 하라</a:t>
            </a:r>
            <a:r>
              <a:rPr lang="en-US" altLang="ko-KR" sz="1518" b="1" dirty="0">
                <a:latin typeface="+mj-ea"/>
                <a:ea typeface="+mj-ea"/>
              </a:rPr>
              <a:t>.</a:t>
            </a:r>
          </a:p>
          <a:p>
            <a:pPr marL="515127" indent="-325344" eaLnBrk="1" hangingPunct="1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ko-KR" altLang="en-US" sz="1518" b="1" dirty="0">
                <a:latin typeface="+mj-ea"/>
                <a:ea typeface="+mj-ea"/>
              </a:rPr>
              <a:t>구현에 필요한 </a:t>
            </a:r>
            <a:r>
              <a:rPr lang="en-US" altLang="ko-KR" sz="1518" b="1">
                <a:latin typeface="+mj-ea"/>
                <a:ea typeface="+mj-ea"/>
              </a:rPr>
              <a:t>LED  </a:t>
            </a:r>
            <a:r>
              <a:rPr lang="ko-KR" altLang="en-US" sz="1518" b="1" dirty="0">
                <a:latin typeface="+mj-ea"/>
                <a:ea typeface="+mj-ea"/>
              </a:rPr>
              <a:t>출력 핀은 자유롭게 선택한다</a:t>
            </a:r>
            <a:r>
              <a:rPr lang="en-US" altLang="ko-KR" sz="1518" b="1" dirty="0">
                <a:latin typeface="+mj-ea"/>
                <a:ea typeface="+mj-ea"/>
              </a:rPr>
              <a:t>.</a:t>
            </a:r>
            <a:endParaRPr lang="en-US" altLang="ko-KR" sz="1708" b="1" dirty="0">
              <a:latin typeface="+mj-ea"/>
              <a:ea typeface="+mj-ea"/>
            </a:endParaRPr>
          </a:p>
        </p:txBody>
      </p:sp>
      <p:sp>
        <p:nvSpPr>
          <p:cNvPr id="649" name="TextBox 648">
            <a:extLst>
              <a:ext uri="{FF2B5EF4-FFF2-40B4-BE49-F238E27FC236}">
                <a16:creationId xmlns:a16="http://schemas.microsoft.com/office/drawing/2014/main" id="{73895047-A60F-45A7-9809-F84B8B9C8CE2}"/>
              </a:ext>
            </a:extLst>
          </p:cNvPr>
          <p:cNvSpPr txBox="1"/>
          <p:nvPr/>
        </p:nvSpPr>
        <p:spPr>
          <a:xfrm>
            <a:off x="1273622" y="3776241"/>
            <a:ext cx="1398633" cy="2966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328" b="1" dirty="0">
                <a:latin typeface="+mn-ea"/>
              </a:rPr>
              <a:t>LED1 </a:t>
            </a:r>
            <a:r>
              <a:rPr kumimoji="1" lang="ko-KR" altLang="en-US" sz="1328" b="1" dirty="0">
                <a:latin typeface="+mn-ea"/>
              </a:rPr>
              <a:t>동작</a:t>
            </a:r>
          </a:p>
        </p:txBody>
      </p:sp>
      <p:sp>
        <p:nvSpPr>
          <p:cNvPr id="650" name="직사각형 649">
            <a:extLst>
              <a:ext uri="{FF2B5EF4-FFF2-40B4-BE49-F238E27FC236}">
                <a16:creationId xmlns:a16="http://schemas.microsoft.com/office/drawing/2014/main" id="{7CBB5638-0164-47D1-8060-D31F51F85AA7}"/>
              </a:ext>
            </a:extLst>
          </p:cNvPr>
          <p:cNvSpPr/>
          <p:nvPr/>
        </p:nvSpPr>
        <p:spPr bwMode="auto">
          <a:xfrm>
            <a:off x="3068160" y="3598676"/>
            <a:ext cx="1620584" cy="2514788"/>
          </a:xfrm>
          <a:prstGeom prst="rect">
            <a:avLst/>
          </a:prstGeom>
          <a:solidFill>
            <a:srgbClr val="FF00FF">
              <a:alpha val="30196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6755" tIns="43377" rIns="86755" bIns="43377" numCol="1" rtlCol="0" anchor="t" anchorCtr="0" compatLnSpc="1">
            <a:prstTxWarp prst="textNoShape">
              <a:avLst/>
            </a:prstTxWarp>
          </a:bodyPr>
          <a:lstStyle/>
          <a:p>
            <a:pPr defTabSz="867583" fontAlgn="base">
              <a:spcBef>
                <a:spcPct val="0"/>
              </a:spcBef>
              <a:spcAft>
                <a:spcPct val="0"/>
              </a:spcAft>
            </a:pPr>
            <a:endParaRPr lang="ko-KR" altLang="en-US" sz="1708">
              <a:latin typeface="Arial" charset="0"/>
            </a:endParaRPr>
          </a:p>
        </p:txBody>
      </p:sp>
      <p:sp>
        <p:nvSpPr>
          <p:cNvPr id="651" name="TextBox 650">
            <a:extLst>
              <a:ext uri="{FF2B5EF4-FFF2-40B4-BE49-F238E27FC236}">
                <a16:creationId xmlns:a16="http://schemas.microsoft.com/office/drawing/2014/main" id="{24618BE7-373F-493C-A4CF-2DE0D4C488F2}"/>
              </a:ext>
            </a:extLst>
          </p:cNvPr>
          <p:cNvSpPr txBox="1"/>
          <p:nvPr/>
        </p:nvSpPr>
        <p:spPr>
          <a:xfrm>
            <a:off x="3017855" y="4039304"/>
            <a:ext cx="833822" cy="2237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54" dirty="0"/>
              <a:t>5msec </a:t>
            </a:r>
            <a:r>
              <a:rPr lang="ko-KR" altLang="en-US" sz="854" dirty="0"/>
              <a:t>간격 </a:t>
            </a:r>
          </a:p>
        </p:txBody>
      </p:sp>
      <p:sp>
        <p:nvSpPr>
          <p:cNvPr id="652" name="TextBox 651">
            <a:extLst>
              <a:ext uri="{FF2B5EF4-FFF2-40B4-BE49-F238E27FC236}">
                <a16:creationId xmlns:a16="http://schemas.microsoft.com/office/drawing/2014/main" id="{7B28E3F7-E208-4582-A0A1-7B4176CDB822}"/>
              </a:ext>
            </a:extLst>
          </p:cNvPr>
          <p:cNvSpPr txBox="1"/>
          <p:nvPr/>
        </p:nvSpPr>
        <p:spPr>
          <a:xfrm>
            <a:off x="3881554" y="3835301"/>
            <a:ext cx="611620" cy="2530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44" b="1" dirty="0"/>
              <a:t>OFF</a:t>
            </a:r>
            <a:endParaRPr lang="ko-KR" altLang="en-US" sz="1044" b="1" dirty="0"/>
          </a:p>
        </p:txBody>
      </p:sp>
      <p:cxnSp>
        <p:nvCxnSpPr>
          <p:cNvPr id="653" name="직선 연결선 652">
            <a:extLst>
              <a:ext uri="{FF2B5EF4-FFF2-40B4-BE49-F238E27FC236}">
                <a16:creationId xmlns:a16="http://schemas.microsoft.com/office/drawing/2014/main" id="{B041AA8D-13A2-424A-840D-2F4D027745BE}"/>
              </a:ext>
            </a:extLst>
          </p:cNvPr>
          <p:cNvCxnSpPr/>
          <p:nvPr/>
        </p:nvCxnSpPr>
        <p:spPr bwMode="auto">
          <a:xfrm>
            <a:off x="3066976" y="3618938"/>
            <a:ext cx="0" cy="2572445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rgbClr val="0000FF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grpSp>
        <p:nvGrpSpPr>
          <p:cNvPr id="654" name="그룹 653">
            <a:extLst>
              <a:ext uri="{FF2B5EF4-FFF2-40B4-BE49-F238E27FC236}">
                <a16:creationId xmlns:a16="http://schemas.microsoft.com/office/drawing/2014/main" id="{933AC226-00EE-4576-9812-014747C35974}"/>
              </a:ext>
            </a:extLst>
          </p:cNvPr>
          <p:cNvGrpSpPr/>
          <p:nvPr/>
        </p:nvGrpSpPr>
        <p:grpSpPr>
          <a:xfrm>
            <a:off x="3007196" y="3594438"/>
            <a:ext cx="836688" cy="935479"/>
            <a:chOff x="2345723" y="3650439"/>
            <a:chExt cx="881875" cy="986001"/>
          </a:xfrm>
        </p:grpSpPr>
        <p:sp>
          <p:nvSpPr>
            <p:cNvPr id="655" name="원호 654">
              <a:extLst>
                <a:ext uri="{FF2B5EF4-FFF2-40B4-BE49-F238E27FC236}">
                  <a16:creationId xmlns:a16="http://schemas.microsoft.com/office/drawing/2014/main" id="{351A7879-F2DA-46DE-B7BB-534AB97BFFDA}"/>
                </a:ext>
              </a:extLst>
            </p:cNvPr>
            <p:cNvSpPr/>
            <p:nvPr/>
          </p:nvSpPr>
          <p:spPr bwMode="auto">
            <a:xfrm rot="5400000" flipH="1">
              <a:off x="2294050" y="3781508"/>
              <a:ext cx="986001" cy="723864"/>
            </a:xfrm>
            <a:prstGeom prst="arc">
              <a:avLst>
                <a:gd name="adj1" fmla="val 16200000"/>
                <a:gd name="adj2" fmla="val 5362820"/>
              </a:avLst>
            </a:prstGeom>
            <a:solidFill>
              <a:schemeClr val="bg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86755" tIns="43377" rIns="86755" bIns="43377" numCol="1" rtlCol="0" anchor="t" anchorCtr="0" compatLnSpc="1">
              <a:prstTxWarp prst="textNoShape">
                <a:avLst/>
              </a:prstTxWarp>
            </a:bodyPr>
            <a:lstStyle/>
            <a:p>
              <a:pPr defTabSz="867583" fontAlgn="base">
                <a:spcBef>
                  <a:spcPct val="0"/>
                </a:spcBef>
                <a:spcAft>
                  <a:spcPct val="0"/>
                </a:spcAft>
              </a:pPr>
              <a:endParaRPr lang="ko-KR" altLang="en-US" sz="1708">
                <a:latin typeface="Arial" charset="0"/>
              </a:endParaRPr>
            </a:p>
          </p:txBody>
        </p:sp>
        <p:cxnSp>
          <p:nvCxnSpPr>
            <p:cNvPr id="656" name="직선 연결선 655">
              <a:extLst>
                <a:ext uri="{FF2B5EF4-FFF2-40B4-BE49-F238E27FC236}">
                  <a16:creationId xmlns:a16="http://schemas.microsoft.com/office/drawing/2014/main" id="{B8FEA6D7-1A0D-47BA-9C74-5E8160AE0BE0}"/>
                </a:ext>
              </a:extLst>
            </p:cNvPr>
            <p:cNvCxnSpPr/>
            <p:nvPr/>
          </p:nvCxnSpPr>
          <p:spPr bwMode="auto">
            <a:xfrm flipV="1">
              <a:off x="2345723" y="4143440"/>
              <a:ext cx="79394" cy="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57" name="직선 연결선 656">
              <a:extLst>
                <a:ext uri="{FF2B5EF4-FFF2-40B4-BE49-F238E27FC236}">
                  <a16:creationId xmlns:a16="http://schemas.microsoft.com/office/drawing/2014/main" id="{F0C431E0-D594-476D-8622-7DB977868C91}"/>
                </a:ext>
              </a:extLst>
            </p:cNvPr>
            <p:cNvCxnSpPr/>
            <p:nvPr/>
          </p:nvCxnSpPr>
          <p:spPr bwMode="auto">
            <a:xfrm flipV="1">
              <a:off x="2425117" y="4121565"/>
              <a:ext cx="0" cy="21876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58" name="직선 연결선 657">
              <a:extLst>
                <a:ext uri="{FF2B5EF4-FFF2-40B4-BE49-F238E27FC236}">
                  <a16:creationId xmlns:a16="http://schemas.microsoft.com/office/drawing/2014/main" id="{47136C45-DD1A-40B6-843E-062A278F2975}"/>
                </a:ext>
              </a:extLst>
            </p:cNvPr>
            <p:cNvCxnSpPr/>
            <p:nvPr/>
          </p:nvCxnSpPr>
          <p:spPr bwMode="auto">
            <a:xfrm flipV="1">
              <a:off x="2449246" y="3973927"/>
              <a:ext cx="0" cy="169514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59" name="직선 연결선 658">
              <a:extLst>
                <a:ext uri="{FF2B5EF4-FFF2-40B4-BE49-F238E27FC236}">
                  <a16:creationId xmlns:a16="http://schemas.microsoft.com/office/drawing/2014/main" id="{22374F9E-FBD9-4DC1-8AF9-A34ADD7B49FF}"/>
                </a:ext>
              </a:extLst>
            </p:cNvPr>
            <p:cNvCxnSpPr/>
            <p:nvPr/>
          </p:nvCxnSpPr>
          <p:spPr bwMode="auto">
            <a:xfrm flipV="1">
              <a:off x="2473375" y="3897727"/>
              <a:ext cx="0" cy="245714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60" name="직선 연결선 659">
              <a:extLst>
                <a:ext uri="{FF2B5EF4-FFF2-40B4-BE49-F238E27FC236}">
                  <a16:creationId xmlns:a16="http://schemas.microsoft.com/office/drawing/2014/main" id="{622FEA66-8836-48F2-A853-C2E0210E94DC}"/>
                </a:ext>
              </a:extLst>
            </p:cNvPr>
            <p:cNvCxnSpPr/>
            <p:nvPr/>
          </p:nvCxnSpPr>
          <p:spPr bwMode="auto">
            <a:xfrm flipV="1">
              <a:off x="2497504" y="3845340"/>
              <a:ext cx="0" cy="2981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61" name="직선 연결선 660">
              <a:extLst>
                <a:ext uri="{FF2B5EF4-FFF2-40B4-BE49-F238E27FC236}">
                  <a16:creationId xmlns:a16="http://schemas.microsoft.com/office/drawing/2014/main" id="{30EF0B6D-659D-4A78-B94C-427E0CBC492E}"/>
                </a:ext>
              </a:extLst>
            </p:cNvPr>
            <p:cNvCxnSpPr/>
            <p:nvPr/>
          </p:nvCxnSpPr>
          <p:spPr bwMode="auto">
            <a:xfrm flipV="1">
              <a:off x="2521632" y="3812002"/>
              <a:ext cx="0" cy="331439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62" name="직선 연결선 661">
              <a:extLst>
                <a:ext uri="{FF2B5EF4-FFF2-40B4-BE49-F238E27FC236}">
                  <a16:creationId xmlns:a16="http://schemas.microsoft.com/office/drawing/2014/main" id="{7CC611AD-A0F7-47F6-AA8F-E92ED0AC5896}"/>
                </a:ext>
              </a:extLst>
            </p:cNvPr>
            <p:cNvCxnSpPr/>
            <p:nvPr/>
          </p:nvCxnSpPr>
          <p:spPr bwMode="auto">
            <a:xfrm flipV="1">
              <a:off x="2618148" y="3709609"/>
              <a:ext cx="0" cy="433832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63" name="직선 연결선 662">
              <a:extLst>
                <a:ext uri="{FF2B5EF4-FFF2-40B4-BE49-F238E27FC236}">
                  <a16:creationId xmlns:a16="http://schemas.microsoft.com/office/drawing/2014/main" id="{2CA530A4-1BB9-411B-8CB1-F93DCCFBC580}"/>
                </a:ext>
              </a:extLst>
            </p:cNvPr>
            <p:cNvCxnSpPr/>
            <p:nvPr/>
          </p:nvCxnSpPr>
          <p:spPr bwMode="auto">
            <a:xfrm flipV="1">
              <a:off x="2642277" y="3695321"/>
              <a:ext cx="0" cy="44812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64" name="직선 연결선 663">
              <a:extLst>
                <a:ext uri="{FF2B5EF4-FFF2-40B4-BE49-F238E27FC236}">
                  <a16:creationId xmlns:a16="http://schemas.microsoft.com/office/drawing/2014/main" id="{B89C315D-EE01-4BD6-8DB4-BD3C2AFF0CB8}"/>
                </a:ext>
              </a:extLst>
            </p:cNvPr>
            <p:cNvCxnSpPr/>
            <p:nvPr/>
          </p:nvCxnSpPr>
          <p:spPr bwMode="auto">
            <a:xfrm flipV="1">
              <a:off x="2666405" y="3681034"/>
              <a:ext cx="0" cy="462407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65" name="직선 연결선 664">
              <a:extLst>
                <a:ext uri="{FF2B5EF4-FFF2-40B4-BE49-F238E27FC236}">
                  <a16:creationId xmlns:a16="http://schemas.microsoft.com/office/drawing/2014/main" id="{05629DE2-9B82-47A8-85A5-169441D84825}"/>
                </a:ext>
              </a:extLst>
            </p:cNvPr>
            <p:cNvCxnSpPr/>
            <p:nvPr/>
          </p:nvCxnSpPr>
          <p:spPr bwMode="auto">
            <a:xfrm flipV="1">
              <a:off x="2690534" y="3669127"/>
              <a:ext cx="0" cy="474314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66" name="직선 연결선 665">
              <a:extLst>
                <a:ext uri="{FF2B5EF4-FFF2-40B4-BE49-F238E27FC236}">
                  <a16:creationId xmlns:a16="http://schemas.microsoft.com/office/drawing/2014/main" id="{0206AB29-18F1-422B-A711-3A9A06B72907}"/>
                </a:ext>
              </a:extLst>
            </p:cNvPr>
            <p:cNvCxnSpPr/>
            <p:nvPr/>
          </p:nvCxnSpPr>
          <p:spPr bwMode="auto">
            <a:xfrm flipV="1">
              <a:off x="2714663" y="3661984"/>
              <a:ext cx="0" cy="481457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67" name="직선 연결선 666">
              <a:extLst>
                <a:ext uri="{FF2B5EF4-FFF2-40B4-BE49-F238E27FC236}">
                  <a16:creationId xmlns:a16="http://schemas.microsoft.com/office/drawing/2014/main" id="{FA0737AE-ABA7-4EFD-A18F-8AF77B712B60}"/>
                </a:ext>
              </a:extLst>
            </p:cNvPr>
            <p:cNvCxnSpPr/>
            <p:nvPr/>
          </p:nvCxnSpPr>
          <p:spPr bwMode="auto">
            <a:xfrm flipV="1">
              <a:off x="2738792" y="3650439"/>
              <a:ext cx="0" cy="4930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68" name="직선 연결선 667">
              <a:extLst>
                <a:ext uri="{FF2B5EF4-FFF2-40B4-BE49-F238E27FC236}">
                  <a16:creationId xmlns:a16="http://schemas.microsoft.com/office/drawing/2014/main" id="{C974471B-B92E-400F-BB13-4A0B87FA0A4C}"/>
                </a:ext>
              </a:extLst>
            </p:cNvPr>
            <p:cNvCxnSpPr/>
            <p:nvPr/>
          </p:nvCxnSpPr>
          <p:spPr bwMode="auto">
            <a:xfrm flipV="1">
              <a:off x="2762921" y="3650439"/>
              <a:ext cx="0" cy="4930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69" name="직선 연결선 668">
              <a:extLst>
                <a:ext uri="{FF2B5EF4-FFF2-40B4-BE49-F238E27FC236}">
                  <a16:creationId xmlns:a16="http://schemas.microsoft.com/office/drawing/2014/main" id="{E7449883-46AC-4384-B9D4-7E8E919063FC}"/>
                </a:ext>
              </a:extLst>
            </p:cNvPr>
            <p:cNvCxnSpPr/>
            <p:nvPr/>
          </p:nvCxnSpPr>
          <p:spPr bwMode="auto">
            <a:xfrm flipV="1">
              <a:off x="2787050" y="3650439"/>
              <a:ext cx="0" cy="4930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70" name="직선 연결선 669">
              <a:extLst>
                <a:ext uri="{FF2B5EF4-FFF2-40B4-BE49-F238E27FC236}">
                  <a16:creationId xmlns:a16="http://schemas.microsoft.com/office/drawing/2014/main" id="{BB39AF1D-713A-4C56-86E1-AA4288D5413F}"/>
                </a:ext>
              </a:extLst>
            </p:cNvPr>
            <p:cNvCxnSpPr/>
            <p:nvPr/>
          </p:nvCxnSpPr>
          <p:spPr bwMode="auto">
            <a:xfrm flipV="1">
              <a:off x="2811178" y="3650439"/>
              <a:ext cx="0" cy="4930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71" name="직선 연결선 670">
              <a:extLst>
                <a:ext uri="{FF2B5EF4-FFF2-40B4-BE49-F238E27FC236}">
                  <a16:creationId xmlns:a16="http://schemas.microsoft.com/office/drawing/2014/main" id="{15525E9E-D1DD-4EFC-AACA-26FF930AFEED}"/>
                </a:ext>
              </a:extLst>
            </p:cNvPr>
            <p:cNvCxnSpPr/>
            <p:nvPr/>
          </p:nvCxnSpPr>
          <p:spPr bwMode="auto">
            <a:xfrm flipV="1">
              <a:off x="2835307" y="3650439"/>
              <a:ext cx="0" cy="4930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72" name="직선 연결선 671">
              <a:extLst>
                <a:ext uri="{FF2B5EF4-FFF2-40B4-BE49-F238E27FC236}">
                  <a16:creationId xmlns:a16="http://schemas.microsoft.com/office/drawing/2014/main" id="{EC55D1E8-7DD0-414F-AA65-8CA0711DAEAC}"/>
                </a:ext>
              </a:extLst>
            </p:cNvPr>
            <p:cNvCxnSpPr/>
            <p:nvPr/>
          </p:nvCxnSpPr>
          <p:spPr bwMode="auto">
            <a:xfrm flipV="1">
              <a:off x="2859436" y="3659602"/>
              <a:ext cx="0" cy="483839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73" name="직선 연결선 672">
              <a:extLst>
                <a:ext uri="{FF2B5EF4-FFF2-40B4-BE49-F238E27FC236}">
                  <a16:creationId xmlns:a16="http://schemas.microsoft.com/office/drawing/2014/main" id="{7E8AE6BE-F731-456B-A7F9-C3AA5756AEFC}"/>
                </a:ext>
              </a:extLst>
            </p:cNvPr>
            <p:cNvCxnSpPr/>
            <p:nvPr/>
          </p:nvCxnSpPr>
          <p:spPr bwMode="auto">
            <a:xfrm flipV="1">
              <a:off x="2883565" y="3671509"/>
              <a:ext cx="0" cy="471932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74" name="직선 연결선 673">
              <a:extLst>
                <a:ext uri="{FF2B5EF4-FFF2-40B4-BE49-F238E27FC236}">
                  <a16:creationId xmlns:a16="http://schemas.microsoft.com/office/drawing/2014/main" id="{E4E29799-D61D-429C-B1E4-6EE6A51A7A27}"/>
                </a:ext>
              </a:extLst>
            </p:cNvPr>
            <p:cNvCxnSpPr/>
            <p:nvPr/>
          </p:nvCxnSpPr>
          <p:spPr bwMode="auto">
            <a:xfrm flipV="1">
              <a:off x="2980080" y="3728659"/>
              <a:ext cx="0" cy="414782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75" name="직선 연결선 674">
              <a:extLst>
                <a:ext uri="{FF2B5EF4-FFF2-40B4-BE49-F238E27FC236}">
                  <a16:creationId xmlns:a16="http://schemas.microsoft.com/office/drawing/2014/main" id="{8F372B1A-19F6-45EF-9029-930D4EBAB1FF}"/>
                </a:ext>
              </a:extLst>
            </p:cNvPr>
            <p:cNvCxnSpPr/>
            <p:nvPr/>
          </p:nvCxnSpPr>
          <p:spPr bwMode="auto">
            <a:xfrm flipV="1">
              <a:off x="3004209" y="3747709"/>
              <a:ext cx="0" cy="395732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76" name="직선 연결선 675">
              <a:extLst>
                <a:ext uri="{FF2B5EF4-FFF2-40B4-BE49-F238E27FC236}">
                  <a16:creationId xmlns:a16="http://schemas.microsoft.com/office/drawing/2014/main" id="{EA606559-0427-4BD6-9A26-11F859C08CDE}"/>
                </a:ext>
              </a:extLst>
            </p:cNvPr>
            <p:cNvCxnSpPr/>
            <p:nvPr/>
          </p:nvCxnSpPr>
          <p:spPr bwMode="auto">
            <a:xfrm flipV="1">
              <a:off x="3028338" y="3773902"/>
              <a:ext cx="0" cy="369539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77" name="직선 연결선 676">
              <a:extLst>
                <a:ext uri="{FF2B5EF4-FFF2-40B4-BE49-F238E27FC236}">
                  <a16:creationId xmlns:a16="http://schemas.microsoft.com/office/drawing/2014/main" id="{4B4ED330-B6CB-4597-9B84-CF596776CD97}"/>
                </a:ext>
              </a:extLst>
            </p:cNvPr>
            <p:cNvCxnSpPr/>
            <p:nvPr/>
          </p:nvCxnSpPr>
          <p:spPr bwMode="auto">
            <a:xfrm flipV="1">
              <a:off x="3052467" y="3809621"/>
              <a:ext cx="0" cy="33382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78" name="직선 연결선 677">
              <a:extLst>
                <a:ext uri="{FF2B5EF4-FFF2-40B4-BE49-F238E27FC236}">
                  <a16:creationId xmlns:a16="http://schemas.microsoft.com/office/drawing/2014/main" id="{DC97FF17-07D2-4686-8671-134EA5F2C790}"/>
                </a:ext>
              </a:extLst>
            </p:cNvPr>
            <p:cNvCxnSpPr/>
            <p:nvPr/>
          </p:nvCxnSpPr>
          <p:spPr bwMode="auto">
            <a:xfrm flipV="1">
              <a:off x="3076596" y="3854865"/>
              <a:ext cx="0" cy="288576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79" name="직선 연결선 678">
              <a:extLst>
                <a:ext uri="{FF2B5EF4-FFF2-40B4-BE49-F238E27FC236}">
                  <a16:creationId xmlns:a16="http://schemas.microsoft.com/office/drawing/2014/main" id="{884AEDC0-35CB-44AC-BC4A-400736B63C7C}"/>
                </a:ext>
              </a:extLst>
            </p:cNvPr>
            <p:cNvCxnSpPr/>
            <p:nvPr/>
          </p:nvCxnSpPr>
          <p:spPr bwMode="auto">
            <a:xfrm flipV="1">
              <a:off x="3100724" y="3896939"/>
              <a:ext cx="0" cy="246502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80" name="직선 연결선 679">
              <a:extLst>
                <a:ext uri="{FF2B5EF4-FFF2-40B4-BE49-F238E27FC236}">
                  <a16:creationId xmlns:a16="http://schemas.microsoft.com/office/drawing/2014/main" id="{1117E5C6-FF5C-4222-A9FD-43C04F85A00D}"/>
                </a:ext>
              </a:extLst>
            </p:cNvPr>
            <p:cNvCxnSpPr/>
            <p:nvPr/>
          </p:nvCxnSpPr>
          <p:spPr bwMode="auto">
            <a:xfrm flipV="1">
              <a:off x="3124853" y="3959640"/>
              <a:ext cx="0" cy="183803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81" name="직선 연결선 680">
              <a:extLst>
                <a:ext uri="{FF2B5EF4-FFF2-40B4-BE49-F238E27FC236}">
                  <a16:creationId xmlns:a16="http://schemas.microsoft.com/office/drawing/2014/main" id="{F4550B9F-2762-48E0-BC7D-B87469ACF50D}"/>
                </a:ext>
              </a:extLst>
            </p:cNvPr>
            <p:cNvCxnSpPr/>
            <p:nvPr/>
          </p:nvCxnSpPr>
          <p:spPr bwMode="auto">
            <a:xfrm flipV="1">
              <a:off x="3148982" y="4114421"/>
              <a:ext cx="0" cy="2902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682" name="TextBox 681">
              <a:extLst>
                <a:ext uri="{FF2B5EF4-FFF2-40B4-BE49-F238E27FC236}">
                  <a16:creationId xmlns:a16="http://schemas.microsoft.com/office/drawing/2014/main" id="{61A7395C-F508-470E-8CD5-CBA5698591A2}"/>
                </a:ext>
              </a:extLst>
            </p:cNvPr>
            <p:cNvSpPr txBox="1"/>
            <p:nvPr/>
          </p:nvSpPr>
          <p:spPr>
            <a:xfrm>
              <a:off x="2450108" y="3923240"/>
              <a:ext cx="312918" cy="1742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74" dirty="0"/>
                <a:t>••</a:t>
              </a:r>
              <a:endParaRPr lang="ko-KR" altLang="en-US" sz="474" dirty="0"/>
            </a:p>
          </p:txBody>
        </p:sp>
        <p:sp>
          <p:nvSpPr>
            <p:cNvPr id="683" name="TextBox 682">
              <a:extLst>
                <a:ext uri="{FF2B5EF4-FFF2-40B4-BE49-F238E27FC236}">
                  <a16:creationId xmlns:a16="http://schemas.microsoft.com/office/drawing/2014/main" id="{C99B0170-1D42-45A1-8AED-64A692427E25}"/>
                </a:ext>
              </a:extLst>
            </p:cNvPr>
            <p:cNvSpPr txBox="1"/>
            <p:nvPr/>
          </p:nvSpPr>
          <p:spPr>
            <a:xfrm>
              <a:off x="2818264" y="3922822"/>
              <a:ext cx="312918" cy="1742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74" dirty="0"/>
                <a:t>••</a:t>
              </a:r>
              <a:endParaRPr lang="ko-KR" altLang="en-US" sz="474" dirty="0"/>
            </a:p>
          </p:txBody>
        </p:sp>
        <p:cxnSp>
          <p:nvCxnSpPr>
            <p:cNvPr id="684" name="직선 연결선 683">
              <a:extLst>
                <a:ext uri="{FF2B5EF4-FFF2-40B4-BE49-F238E27FC236}">
                  <a16:creationId xmlns:a16="http://schemas.microsoft.com/office/drawing/2014/main" id="{7B568FA6-9C17-4B4E-A5D4-F882A9C996FD}"/>
                </a:ext>
              </a:extLst>
            </p:cNvPr>
            <p:cNvCxnSpPr/>
            <p:nvPr/>
          </p:nvCxnSpPr>
          <p:spPr bwMode="auto">
            <a:xfrm flipV="1">
              <a:off x="3148204" y="4143440"/>
              <a:ext cx="79394" cy="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685" name="그룹 684">
            <a:extLst>
              <a:ext uri="{FF2B5EF4-FFF2-40B4-BE49-F238E27FC236}">
                <a16:creationId xmlns:a16="http://schemas.microsoft.com/office/drawing/2014/main" id="{D57B3E3D-E292-466E-9924-801093914C61}"/>
              </a:ext>
            </a:extLst>
          </p:cNvPr>
          <p:cNvGrpSpPr/>
          <p:nvPr/>
        </p:nvGrpSpPr>
        <p:grpSpPr>
          <a:xfrm>
            <a:off x="3007196" y="4215970"/>
            <a:ext cx="836688" cy="935479"/>
            <a:chOff x="2345723" y="3650439"/>
            <a:chExt cx="881875" cy="986001"/>
          </a:xfrm>
        </p:grpSpPr>
        <p:sp>
          <p:nvSpPr>
            <p:cNvPr id="686" name="원호 685">
              <a:extLst>
                <a:ext uri="{FF2B5EF4-FFF2-40B4-BE49-F238E27FC236}">
                  <a16:creationId xmlns:a16="http://schemas.microsoft.com/office/drawing/2014/main" id="{1E3C82F0-8CA3-475B-9218-65DE26AD80B5}"/>
                </a:ext>
              </a:extLst>
            </p:cNvPr>
            <p:cNvSpPr/>
            <p:nvPr/>
          </p:nvSpPr>
          <p:spPr bwMode="auto">
            <a:xfrm rot="5400000" flipH="1">
              <a:off x="2294050" y="3781508"/>
              <a:ext cx="986001" cy="723864"/>
            </a:xfrm>
            <a:prstGeom prst="arc">
              <a:avLst>
                <a:gd name="adj1" fmla="val 16200000"/>
                <a:gd name="adj2" fmla="val 5362820"/>
              </a:avLst>
            </a:prstGeom>
            <a:solidFill>
              <a:schemeClr val="bg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86755" tIns="43377" rIns="86755" bIns="43377" numCol="1" rtlCol="0" anchor="t" anchorCtr="0" compatLnSpc="1">
              <a:prstTxWarp prst="textNoShape">
                <a:avLst/>
              </a:prstTxWarp>
            </a:bodyPr>
            <a:lstStyle/>
            <a:p>
              <a:pPr defTabSz="867583" fontAlgn="base">
                <a:spcBef>
                  <a:spcPct val="0"/>
                </a:spcBef>
                <a:spcAft>
                  <a:spcPct val="0"/>
                </a:spcAft>
              </a:pPr>
              <a:endParaRPr lang="ko-KR" altLang="en-US" sz="1708">
                <a:latin typeface="Arial" charset="0"/>
              </a:endParaRPr>
            </a:p>
          </p:txBody>
        </p:sp>
        <p:cxnSp>
          <p:nvCxnSpPr>
            <p:cNvPr id="687" name="직선 연결선 686">
              <a:extLst>
                <a:ext uri="{FF2B5EF4-FFF2-40B4-BE49-F238E27FC236}">
                  <a16:creationId xmlns:a16="http://schemas.microsoft.com/office/drawing/2014/main" id="{E9E31651-9D9A-406C-96EA-1E8D554CE64C}"/>
                </a:ext>
              </a:extLst>
            </p:cNvPr>
            <p:cNvCxnSpPr/>
            <p:nvPr/>
          </p:nvCxnSpPr>
          <p:spPr bwMode="auto">
            <a:xfrm flipV="1">
              <a:off x="2345723" y="4143440"/>
              <a:ext cx="79394" cy="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88" name="직선 연결선 687">
              <a:extLst>
                <a:ext uri="{FF2B5EF4-FFF2-40B4-BE49-F238E27FC236}">
                  <a16:creationId xmlns:a16="http://schemas.microsoft.com/office/drawing/2014/main" id="{02419ECC-3DE5-4341-9AAE-88ABB7FD20FD}"/>
                </a:ext>
              </a:extLst>
            </p:cNvPr>
            <p:cNvCxnSpPr/>
            <p:nvPr/>
          </p:nvCxnSpPr>
          <p:spPr bwMode="auto">
            <a:xfrm flipV="1">
              <a:off x="2425117" y="4121565"/>
              <a:ext cx="0" cy="21876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89" name="직선 연결선 688">
              <a:extLst>
                <a:ext uri="{FF2B5EF4-FFF2-40B4-BE49-F238E27FC236}">
                  <a16:creationId xmlns:a16="http://schemas.microsoft.com/office/drawing/2014/main" id="{0BE65106-6CCE-4891-9D57-F46392703B47}"/>
                </a:ext>
              </a:extLst>
            </p:cNvPr>
            <p:cNvCxnSpPr/>
            <p:nvPr/>
          </p:nvCxnSpPr>
          <p:spPr bwMode="auto">
            <a:xfrm flipV="1">
              <a:off x="2449246" y="3973927"/>
              <a:ext cx="0" cy="169514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90" name="직선 연결선 689">
              <a:extLst>
                <a:ext uri="{FF2B5EF4-FFF2-40B4-BE49-F238E27FC236}">
                  <a16:creationId xmlns:a16="http://schemas.microsoft.com/office/drawing/2014/main" id="{346C04CF-7AD3-4631-B9ED-4C0BFCD0DA45}"/>
                </a:ext>
              </a:extLst>
            </p:cNvPr>
            <p:cNvCxnSpPr/>
            <p:nvPr/>
          </p:nvCxnSpPr>
          <p:spPr bwMode="auto">
            <a:xfrm flipV="1">
              <a:off x="2473375" y="3897727"/>
              <a:ext cx="0" cy="245714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91" name="직선 연결선 690">
              <a:extLst>
                <a:ext uri="{FF2B5EF4-FFF2-40B4-BE49-F238E27FC236}">
                  <a16:creationId xmlns:a16="http://schemas.microsoft.com/office/drawing/2014/main" id="{1E27269B-C382-42D8-885E-946C5C59C076}"/>
                </a:ext>
              </a:extLst>
            </p:cNvPr>
            <p:cNvCxnSpPr/>
            <p:nvPr/>
          </p:nvCxnSpPr>
          <p:spPr bwMode="auto">
            <a:xfrm flipV="1">
              <a:off x="2497504" y="3845340"/>
              <a:ext cx="0" cy="2981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92" name="직선 연결선 691">
              <a:extLst>
                <a:ext uri="{FF2B5EF4-FFF2-40B4-BE49-F238E27FC236}">
                  <a16:creationId xmlns:a16="http://schemas.microsoft.com/office/drawing/2014/main" id="{CCC2940F-3D07-473B-A71D-A73DE710F5CC}"/>
                </a:ext>
              </a:extLst>
            </p:cNvPr>
            <p:cNvCxnSpPr/>
            <p:nvPr/>
          </p:nvCxnSpPr>
          <p:spPr bwMode="auto">
            <a:xfrm flipV="1">
              <a:off x="2521632" y="3812002"/>
              <a:ext cx="0" cy="331439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93" name="직선 연결선 692">
              <a:extLst>
                <a:ext uri="{FF2B5EF4-FFF2-40B4-BE49-F238E27FC236}">
                  <a16:creationId xmlns:a16="http://schemas.microsoft.com/office/drawing/2014/main" id="{388D59D3-BD7B-4576-A4FB-2038D027EE5D}"/>
                </a:ext>
              </a:extLst>
            </p:cNvPr>
            <p:cNvCxnSpPr/>
            <p:nvPr/>
          </p:nvCxnSpPr>
          <p:spPr bwMode="auto">
            <a:xfrm flipV="1">
              <a:off x="2618148" y="3709609"/>
              <a:ext cx="0" cy="433832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94" name="직선 연결선 693">
              <a:extLst>
                <a:ext uri="{FF2B5EF4-FFF2-40B4-BE49-F238E27FC236}">
                  <a16:creationId xmlns:a16="http://schemas.microsoft.com/office/drawing/2014/main" id="{A87C3F5C-179E-45AB-9217-DC41ABD7D718}"/>
                </a:ext>
              </a:extLst>
            </p:cNvPr>
            <p:cNvCxnSpPr/>
            <p:nvPr/>
          </p:nvCxnSpPr>
          <p:spPr bwMode="auto">
            <a:xfrm flipV="1">
              <a:off x="2642277" y="3695321"/>
              <a:ext cx="0" cy="44812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95" name="직선 연결선 694">
              <a:extLst>
                <a:ext uri="{FF2B5EF4-FFF2-40B4-BE49-F238E27FC236}">
                  <a16:creationId xmlns:a16="http://schemas.microsoft.com/office/drawing/2014/main" id="{9043226B-F65C-4F32-B3D1-F629842F79DD}"/>
                </a:ext>
              </a:extLst>
            </p:cNvPr>
            <p:cNvCxnSpPr/>
            <p:nvPr/>
          </p:nvCxnSpPr>
          <p:spPr bwMode="auto">
            <a:xfrm flipV="1">
              <a:off x="2666405" y="3681034"/>
              <a:ext cx="0" cy="462407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96" name="직선 연결선 695">
              <a:extLst>
                <a:ext uri="{FF2B5EF4-FFF2-40B4-BE49-F238E27FC236}">
                  <a16:creationId xmlns:a16="http://schemas.microsoft.com/office/drawing/2014/main" id="{87011251-BF20-4AAC-8852-77FD84144574}"/>
                </a:ext>
              </a:extLst>
            </p:cNvPr>
            <p:cNvCxnSpPr/>
            <p:nvPr/>
          </p:nvCxnSpPr>
          <p:spPr bwMode="auto">
            <a:xfrm flipV="1">
              <a:off x="2690534" y="3669127"/>
              <a:ext cx="0" cy="474314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97" name="직선 연결선 696">
              <a:extLst>
                <a:ext uri="{FF2B5EF4-FFF2-40B4-BE49-F238E27FC236}">
                  <a16:creationId xmlns:a16="http://schemas.microsoft.com/office/drawing/2014/main" id="{80C3FA31-92E9-4A5F-B77E-10898973F082}"/>
                </a:ext>
              </a:extLst>
            </p:cNvPr>
            <p:cNvCxnSpPr/>
            <p:nvPr/>
          </p:nvCxnSpPr>
          <p:spPr bwMode="auto">
            <a:xfrm flipV="1">
              <a:off x="2714663" y="3661984"/>
              <a:ext cx="0" cy="481457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98" name="직선 연결선 697">
              <a:extLst>
                <a:ext uri="{FF2B5EF4-FFF2-40B4-BE49-F238E27FC236}">
                  <a16:creationId xmlns:a16="http://schemas.microsoft.com/office/drawing/2014/main" id="{E7B28D9B-09ED-4C2D-A65F-13D56A0FD6C7}"/>
                </a:ext>
              </a:extLst>
            </p:cNvPr>
            <p:cNvCxnSpPr/>
            <p:nvPr/>
          </p:nvCxnSpPr>
          <p:spPr bwMode="auto">
            <a:xfrm flipV="1">
              <a:off x="2738792" y="3650439"/>
              <a:ext cx="0" cy="4930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99" name="직선 연결선 698">
              <a:extLst>
                <a:ext uri="{FF2B5EF4-FFF2-40B4-BE49-F238E27FC236}">
                  <a16:creationId xmlns:a16="http://schemas.microsoft.com/office/drawing/2014/main" id="{D495A6B4-FE7E-4217-BA67-13D68191ABAD}"/>
                </a:ext>
              </a:extLst>
            </p:cNvPr>
            <p:cNvCxnSpPr/>
            <p:nvPr/>
          </p:nvCxnSpPr>
          <p:spPr bwMode="auto">
            <a:xfrm flipV="1">
              <a:off x="2762921" y="3650439"/>
              <a:ext cx="0" cy="4930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00" name="직선 연결선 699">
              <a:extLst>
                <a:ext uri="{FF2B5EF4-FFF2-40B4-BE49-F238E27FC236}">
                  <a16:creationId xmlns:a16="http://schemas.microsoft.com/office/drawing/2014/main" id="{B41E4031-8F8D-4EA0-9AC3-1C57D0946DF0}"/>
                </a:ext>
              </a:extLst>
            </p:cNvPr>
            <p:cNvCxnSpPr/>
            <p:nvPr/>
          </p:nvCxnSpPr>
          <p:spPr bwMode="auto">
            <a:xfrm flipV="1">
              <a:off x="2787050" y="3650439"/>
              <a:ext cx="0" cy="4930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01" name="직선 연결선 700">
              <a:extLst>
                <a:ext uri="{FF2B5EF4-FFF2-40B4-BE49-F238E27FC236}">
                  <a16:creationId xmlns:a16="http://schemas.microsoft.com/office/drawing/2014/main" id="{8167D636-2992-48FB-9CF5-141E88FE6055}"/>
                </a:ext>
              </a:extLst>
            </p:cNvPr>
            <p:cNvCxnSpPr/>
            <p:nvPr/>
          </p:nvCxnSpPr>
          <p:spPr bwMode="auto">
            <a:xfrm flipV="1">
              <a:off x="2811178" y="3650439"/>
              <a:ext cx="0" cy="4930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02" name="직선 연결선 701">
              <a:extLst>
                <a:ext uri="{FF2B5EF4-FFF2-40B4-BE49-F238E27FC236}">
                  <a16:creationId xmlns:a16="http://schemas.microsoft.com/office/drawing/2014/main" id="{40215B14-35BF-4881-BE23-4C5618956F39}"/>
                </a:ext>
              </a:extLst>
            </p:cNvPr>
            <p:cNvCxnSpPr/>
            <p:nvPr/>
          </p:nvCxnSpPr>
          <p:spPr bwMode="auto">
            <a:xfrm flipV="1">
              <a:off x="2835307" y="3650439"/>
              <a:ext cx="0" cy="4930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03" name="직선 연결선 702">
              <a:extLst>
                <a:ext uri="{FF2B5EF4-FFF2-40B4-BE49-F238E27FC236}">
                  <a16:creationId xmlns:a16="http://schemas.microsoft.com/office/drawing/2014/main" id="{88902EBB-9006-4A62-A60E-764284DD30E2}"/>
                </a:ext>
              </a:extLst>
            </p:cNvPr>
            <p:cNvCxnSpPr/>
            <p:nvPr/>
          </p:nvCxnSpPr>
          <p:spPr bwMode="auto">
            <a:xfrm flipV="1">
              <a:off x="2859436" y="3659602"/>
              <a:ext cx="0" cy="483839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04" name="직선 연결선 703">
              <a:extLst>
                <a:ext uri="{FF2B5EF4-FFF2-40B4-BE49-F238E27FC236}">
                  <a16:creationId xmlns:a16="http://schemas.microsoft.com/office/drawing/2014/main" id="{B466A749-9864-4963-BBF4-1D4FBF1F18F8}"/>
                </a:ext>
              </a:extLst>
            </p:cNvPr>
            <p:cNvCxnSpPr/>
            <p:nvPr/>
          </p:nvCxnSpPr>
          <p:spPr bwMode="auto">
            <a:xfrm flipV="1">
              <a:off x="2883565" y="3671509"/>
              <a:ext cx="0" cy="471932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05" name="직선 연결선 704">
              <a:extLst>
                <a:ext uri="{FF2B5EF4-FFF2-40B4-BE49-F238E27FC236}">
                  <a16:creationId xmlns:a16="http://schemas.microsoft.com/office/drawing/2014/main" id="{9A0166C7-BF66-46A6-A470-13F1A2B22BD0}"/>
                </a:ext>
              </a:extLst>
            </p:cNvPr>
            <p:cNvCxnSpPr/>
            <p:nvPr/>
          </p:nvCxnSpPr>
          <p:spPr bwMode="auto">
            <a:xfrm flipV="1">
              <a:off x="2980080" y="3728659"/>
              <a:ext cx="0" cy="414782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06" name="직선 연결선 705">
              <a:extLst>
                <a:ext uri="{FF2B5EF4-FFF2-40B4-BE49-F238E27FC236}">
                  <a16:creationId xmlns:a16="http://schemas.microsoft.com/office/drawing/2014/main" id="{BC54AEBA-432C-46E3-9F41-93D19F1D03D8}"/>
                </a:ext>
              </a:extLst>
            </p:cNvPr>
            <p:cNvCxnSpPr/>
            <p:nvPr/>
          </p:nvCxnSpPr>
          <p:spPr bwMode="auto">
            <a:xfrm flipV="1">
              <a:off x="3004209" y="3747709"/>
              <a:ext cx="0" cy="395732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07" name="직선 연결선 706">
              <a:extLst>
                <a:ext uri="{FF2B5EF4-FFF2-40B4-BE49-F238E27FC236}">
                  <a16:creationId xmlns:a16="http://schemas.microsoft.com/office/drawing/2014/main" id="{6B6804AD-141D-4804-ABA2-0FD04F9854A6}"/>
                </a:ext>
              </a:extLst>
            </p:cNvPr>
            <p:cNvCxnSpPr/>
            <p:nvPr/>
          </p:nvCxnSpPr>
          <p:spPr bwMode="auto">
            <a:xfrm flipV="1">
              <a:off x="3028338" y="3773902"/>
              <a:ext cx="0" cy="369539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08" name="직선 연결선 707">
              <a:extLst>
                <a:ext uri="{FF2B5EF4-FFF2-40B4-BE49-F238E27FC236}">
                  <a16:creationId xmlns:a16="http://schemas.microsoft.com/office/drawing/2014/main" id="{22FCEDE7-86EC-4F52-901E-B94F8D097027}"/>
                </a:ext>
              </a:extLst>
            </p:cNvPr>
            <p:cNvCxnSpPr/>
            <p:nvPr/>
          </p:nvCxnSpPr>
          <p:spPr bwMode="auto">
            <a:xfrm flipV="1">
              <a:off x="3052467" y="3809621"/>
              <a:ext cx="0" cy="33382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09" name="직선 연결선 708">
              <a:extLst>
                <a:ext uri="{FF2B5EF4-FFF2-40B4-BE49-F238E27FC236}">
                  <a16:creationId xmlns:a16="http://schemas.microsoft.com/office/drawing/2014/main" id="{104B41F5-88C5-4CC5-8B09-CEEE2FA747A3}"/>
                </a:ext>
              </a:extLst>
            </p:cNvPr>
            <p:cNvCxnSpPr/>
            <p:nvPr/>
          </p:nvCxnSpPr>
          <p:spPr bwMode="auto">
            <a:xfrm flipV="1">
              <a:off x="3076596" y="3854865"/>
              <a:ext cx="0" cy="288576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10" name="직선 연결선 709">
              <a:extLst>
                <a:ext uri="{FF2B5EF4-FFF2-40B4-BE49-F238E27FC236}">
                  <a16:creationId xmlns:a16="http://schemas.microsoft.com/office/drawing/2014/main" id="{3E44B510-AEBA-4556-9E17-8ECE39A785E6}"/>
                </a:ext>
              </a:extLst>
            </p:cNvPr>
            <p:cNvCxnSpPr/>
            <p:nvPr/>
          </p:nvCxnSpPr>
          <p:spPr bwMode="auto">
            <a:xfrm flipV="1">
              <a:off x="3100724" y="3896939"/>
              <a:ext cx="0" cy="246502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11" name="직선 연결선 710">
              <a:extLst>
                <a:ext uri="{FF2B5EF4-FFF2-40B4-BE49-F238E27FC236}">
                  <a16:creationId xmlns:a16="http://schemas.microsoft.com/office/drawing/2014/main" id="{39090D33-C355-4778-AEB8-D99877DCD716}"/>
                </a:ext>
              </a:extLst>
            </p:cNvPr>
            <p:cNvCxnSpPr/>
            <p:nvPr/>
          </p:nvCxnSpPr>
          <p:spPr bwMode="auto">
            <a:xfrm flipV="1">
              <a:off x="3124853" y="3959640"/>
              <a:ext cx="0" cy="183803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12" name="직선 연결선 711">
              <a:extLst>
                <a:ext uri="{FF2B5EF4-FFF2-40B4-BE49-F238E27FC236}">
                  <a16:creationId xmlns:a16="http://schemas.microsoft.com/office/drawing/2014/main" id="{14D63549-A166-4409-BB37-59699782B0D7}"/>
                </a:ext>
              </a:extLst>
            </p:cNvPr>
            <p:cNvCxnSpPr/>
            <p:nvPr/>
          </p:nvCxnSpPr>
          <p:spPr bwMode="auto">
            <a:xfrm flipV="1">
              <a:off x="3148982" y="4114421"/>
              <a:ext cx="0" cy="2902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713" name="TextBox 712">
              <a:extLst>
                <a:ext uri="{FF2B5EF4-FFF2-40B4-BE49-F238E27FC236}">
                  <a16:creationId xmlns:a16="http://schemas.microsoft.com/office/drawing/2014/main" id="{1863E6A1-CF09-45AC-8A7E-CAF337D99D17}"/>
                </a:ext>
              </a:extLst>
            </p:cNvPr>
            <p:cNvSpPr txBox="1"/>
            <p:nvPr/>
          </p:nvSpPr>
          <p:spPr>
            <a:xfrm>
              <a:off x="2450108" y="3923240"/>
              <a:ext cx="312918" cy="1742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74" dirty="0"/>
                <a:t>••</a:t>
              </a:r>
              <a:endParaRPr lang="ko-KR" altLang="en-US" sz="474" dirty="0"/>
            </a:p>
          </p:txBody>
        </p:sp>
        <p:sp>
          <p:nvSpPr>
            <p:cNvPr id="714" name="TextBox 713">
              <a:extLst>
                <a:ext uri="{FF2B5EF4-FFF2-40B4-BE49-F238E27FC236}">
                  <a16:creationId xmlns:a16="http://schemas.microsoft.com/office/drawing/2014/main" id="{1331A440-8735-42E8-B219-F5760EE174B0}"/>
                </a:ext>
              </a:extLst>
            </p:cNvPr>
            <p:cNvSpPr txBox="1"/>
            <p:nvPr/>
          </p:nvSpPr>
          <p:spPr>
            <a:xfrm>
              <a:off x="2818264" y="3922822"/>
              <a:ext cx="312918" cy="1742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74" dirty="0"/>
                <a:t>••</a:t>
              </a:r>
              <a:endParaRPr lang="ko-KR" altLang="en-US" sz="474" dirty="0"/>
            </a:p>
          </p:txBody>
        </p:sp>
        <p:cxnSp>
          <p:nvCxnSpPr>
            <p:cNvPr id="715" name="직선 연결선 714">
              <a:extLst>
                <a:ext uri="{FF2B5EF4-FFF2-40B4-BE49-F238E27FC236}">
                  <a16:creationId xmlns:a16="http://schemas.microsoft.com/office/drawing/2014/main" id="{68352DC0-80BC-4383-9BA1-D8AB2E37321D}"/>
                </a:ext>
              </a:extLst>
            </p:cNvPr>
            <p:cNvCxnSpPr/>
            <p:nvPr/>
          </p:nvCxnSpPr>
          <p:spPr bwMode="auto">
            <a:xfrm flipV="1">
              <a:off x="3148204" y="4143440"/>
              <a:ext cx="79394" cy="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716" name="그룹 715">
            <a:extLst>
              <a:ext uri="{FF2B5EF4-FFF2-40B4-BE49-F238E27FC236}">
                <a16:creationId xmlns:a16="http://schemas.microsoft.com/office/drawing/2014/main" id="{BF90AE1F-200E-420F-8E1A-6CFCE8C59CCD}"/>
              </a:ext>
            </a:extLst>
          </p:cNvPr>
          <p:cNvGrpSpPr/>
          <p:nvPr/>
        </p:nvGrpSpPr>
        <p:grpSpPr>
          <a:xfrm>
            <a:off x="3803252" y="4942192"/>
            <a:ext cx="836688" cy="935479"/>
            <a:chOff x="2345723" y="3650439"/>
            <a:chExt cx="881875" cy="986001"/>
          </a:xfrm>
        </p:grpSpPr>
        <p:sp>
          <p:nvSpPr>
            <p:cNvPr id="717" name="원호 716">
              <a:extLst>
                <a:ext uri="{FF2B5EF4-FFF2-40B4-BE49-F238E27FC236}">
                  <a16:creationId xmlns:a16="http://schemas.microsoft.com/office/drawing/2014/main" id="{F583A722-CC09-4C5A-819B-A42B1937D78A}"/>
                </a:ext>
              </a:extLst>
            </p:cNvPr>
            <p:cNvSpPr/>
            <p:nvPr/>
          </p:nvSpPr>
          <p:spPr bwMode="auto">
            <a:xfrm rot="5400000" flipH="1">
              <a:off x="2294050" y="3781508"/>
              <a:ext cx="986001" cy="723864"/>
            </a:xfrm>
            <a:prstGeom prst="arc">
              <a:avLst>
                <a:gd name="adj1" fmla="val 16200000"/>
                <a:gd name="adj2" fmla="val 5362820"/>
              </a:avLst>
            </a:prstGeom>
            <a:solidFill>
              <a:schemeClr val="bg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86755" tIns="43377" rIns="86755" bIns="43377" numCol="1" rtlCol="0" anchor="t" anchorCtr="0" compatLnSpc="1">
              <a:prstTxWarp prst="textNoShape">
                <a:avLst/>
              </a:prstTxWarp>
            </a:bodyPr>
            <a:lstStyle/>
            <a:p>
              <a:pPr defTabSz="867583" fontAlgn="base">
                <a:spcBef>
                  <a:spcPct val="0"/>
                </a:spcBef>
                <a:spcAft>
                  <a:spcPct val="0"/>
                </a:spcAft>
              </a:pPr>
              <a:endParaRPr lang="ko-KR" altLang="en-US" sz="1708">
                <a:latin typeface="Arial" charset="0"/>
              </a:endParaRPr>
            </a:p>
          </p:txBody>
        </p:sp>
        <p:cxnSp>
          <p:nvCxnSpPr>
            <p:cNvPr id="718" name="직선 연결선 717">
              <a:extLst>
                <a:ext uri="{FF2B5EF4-FFF2-40B4-BE49-F238E27FC236}">
                  <a16:creationId xmlns:a16="http://schemas.microsoft.com/office/drawing/2014/main" id="{25F15BD3-8F80-4F6A-85EF-0562E25C8145}"/>
                </a:ext>
              </a:extLst>
            </p:cNvPr>
            <p:cNvCxnSpPr/>
            <p:nvPr/>
          </p:nvCxnSpPr>
          <p:spPr bwMode="auto">
            <a:xfrm flipV="1">
              <a:off x="2345723" y="4143440"/>
              <a:ext cx="79394" cy="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19" name="직선 연결선 718">
              <a:extLst>
                <a:ext uri="{FF2B5EF4-FFF2-40B4-BE49-F238E27FC236}">
                  <a16:creationId xmlns:a16="http://schemas.microsoft.com/office/drawing/2014/main" id="{2344575B-39B0-45FB-8A38-57E54D983F43}"/>
                </a:ext>
              </a:extLst>
            </p:cNvPr>
            <p:cNvCxnSpPr/>
            <p:nvPr/>
          </p:nvCxnSpPr>
          <p:spPr bwMode="auto">
            <a:xfrm flipV="1">
              <a:off x="2425117" y="4121565"/>
              <a:ext cx="0" cy="21876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20" name="직선 연결선 719">
              <a:extLst>
                <a:ext uri="{FF2B5EF4-FFF2-40B4-BE49-F238E27FC236}">
                  <a16:creationId xmlns:a16="http://schemas.microsoft.com/office/drawing/2014/main" id="{5D6F8029-B589-480D-9AC8-58E3C8F4DF27}"/>
                </a:ext>
              </a:extLst>
            </p:cNvPr>
            <p:cNvCxnSpPr/>
            <p:nvPr/>
          </p:nvCxnSpPr>
          <p:spPr bwMode="auto">
            <a:xfrm flipV="1">
              <a:off x="2449246" y="3973927"/>
              <a:ext cx="0" cy="169514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21" name="직선 연결선 720">
              <a:extLst>
                <a:ext uri="{FF2B5EF4-FFF2-40B4-BE49-F238E27FC236}">
                  <a16:creationId xmlns:a16="http://schemas.microsoft.com/office/drawing/2014/main" id="{267B7232-B1FB-478E-ADF0-D79E5B8343D5}"/>
                </a:ext>
              </a:extLst>
            </p:cNvPr>
            <p:cNvCxnSpPr/>
            <p:nvPr/>
          </p:nvCxnSpPr>
          <p:spPr bwMode="auto">
            <a:xfrm flipV="1">
              <a:off x="2473375" y="3897727"/>
              <a:ext cx="0" cy="245714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22" name="직선 연결선 721">
              <a:extLst>
                <a:ext uri="{FF2B5EF4-FFF2-40B4-BE49-F238E27FC236}">
                  <a16:creationId xmlns:a16="http://schemas.microsoft.com/office/drawing/2014/main" id="{6CBC6654-EFAC-49B7-A453-6A32BA3A15BD}"/>
                </a:ext>
              </a:extLst>
            </p:cNvPr>
            <p:cNvCxnSpPr/>
            <p:nvPr/>
          </p:nvCxnSpPr>
          <p:spPr bwMode="auto">
            <a:xfrm flipV="1">
              <a:off x="2497504" y="3845340"/>
              <a:ext cx="0" cy="2981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23" name="직선 연결선 722">
              <a:extLst>
                <a:ext uri="{FF2B5EF4-FFF2-40B4-BE49-F238E27FC236}">
                  <a16:creationId xmlns:a16="http://schemas.microsoft.com/office/drawing/2014/main" id="{79DA657D-C8D4-439F-A615-4A473C0EA52B}"/>
                </a:ext>
              </a:extLst>
            </p:cNvPr>
            <p:cNvCxnSpPr/>
            <p:nvPr/>
          </p:nvCxnSpPr>
          <p:spPr bwMode="auto">
            <a:xfrm flipV="1">
              <a:off x="2521632" y="3812002"/>
              <a:ext cx="0" cy="331439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24" name="직선 연결선 723">
              <a:extLst>
                <a:ext uri="{FF2B5EF4-FFF2-40B4-BE49-F238E27FC236}">
                  <a16:creationId xmlns:a16="http://schemas.microsoft.com/office/drawing/2014/main" id="{A68318EE-FB96-497D-9295-90FFCBA33258}"/>
                </a:ext>
              </a:extLst>
            </p:cNvPr>
            <p:cNvCxnSpPr/>
            <p:nvPr/>
          </p:nvCxnSpPr>
          <p:spPr bwMode="auto">
            <a:xfrm flipV="1">
              <a:off x="2618148" y="3709609"/>
              <a:ext cx="0" cy="433832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25" name="직선 연결선 724">
              <a:extLst>
                <a:ext uri="{FF2B5EF4-FFF2-40B4-BE49-F238E27FC236}">
                  <a16:creationId xmlns:a16="http://schemas.microsoft.com/office/drawing/2014/main" id="{0B8550D9-73EF-4BCF-8386-ABFB4979D369}"/>
                </a:ext>
              </a:extLst>
            </p:cNvPr>
            <p:cNvCxnSpPr/>
            <p:nvPr/>
          </p:nvCxnSpPr>
          <p:spPr bwMode="auto">
            <a:xfrm flipV="1">
              <a:off x="2642277" y="3695321"/>
              <a:ext cx="0" cy="44812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26" name="직선 연결선 725">
              <a:extLst>
                <a:ext uri="{FF2B5EF4-FFF2-40B4-BE49-F238E27FC236}">
                  <a16:creationId xmlns:a16="http://schemas.microsoft.com/office/drawing/2014/main" id="{FCF3E4EE-39AC-4370-BA1E-4EA7A7AC10E8}"/>
                </a:ext>
              </a:extLst>
            </p:cNvPr>
            <p:cNvCxnSpPr/>
            <p:nvPr/>
          </p:nvCxnSpPr>
          <p:spPr bwMode="auto">
            <a:xfrm flipV="1">
              <a:off x="2666405" y="3681034"/>
              <a:ext cx="0" cy="462407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27" name="직선 연결선 726">
              <a:extLst>
                <a:ext uri="{FF2B5EF4-FFF2-40B4-BE49-F238E27FC236}">
                  <a16:creationId xmlns:a16="http://schemas.microsoft.com/office/drawing/2014/main" id="{3FAA539F-CCE0-4C8F-AA05-0DC0D8991137}"/>
                </a:ext>
              </a:extLst>
            </p:cNvPr>
            <p:cNvCxnSpPr/>
            <p:nvPr/>
          </p:nvCxnSpPr>
          <p:spPr bwMode="auto">
            <a:xfrm flipV="1">
              <a:off x="2690534" y="3669127"/>
              <a:ext cx="0" cy="474314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28" name="직선 연결선 727">
              <a:extLst>
                <a:ext uri="{FF2B5EF4-FFF2-40B4-BE49-F238E27FC236}">
                  <a16:creationId xmlns:a16="http://schemas.microsoft.com/office/drawing/2014/main" id="{06F8B06B-9C5B-4B3C-B337-CC5783D2A5DB}"/>
                </a:ext>
              </a:extLst>
            </p:cNvPr>
            <p:cNvCxnSpPr/>
            <p:nvPr/>
          </p:nvCxnSpPr>
          <p:spPr bwMode="auto">
            <a:xfrm flipV="1">
              <a:off x="2714663" y="3661984"/>
              <a:ext cx="0" cy="481457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29" name="직선 연결선 728">
              <a:extLst>
                <a:ext uri="{FF2B5EF4-FFF2-40B4-BE49-F238E27FC236}">
                  <a16:creationId xmlns:a16="http://schemas.microsoft.com/office/drawing/2014/main" id="{171B5D13-7164-4E06-84DC-0E250050FBDA}"/>
                </a:ext>
              </a:extLst>
            </p:cNvPr>
            <p:cNvCxnSpPr/>
            <p:nvPr/>
          </p:nvCxnSpPr>
          <p:spPr bwMode="auto">
            <a:xfrm flipV="1">
              <a:off x="2738792" y="3650439"/>
              <a:ext cx="0" cy="4930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30" name="직선 연결선 729">
              <a:extLst>
                <a:ext uri="{FF2B5EF4-FFF2-40B4-BE49-F238E27FC236}">
                  <a16:creationId xmlns:a16="http://schemas.microsoft.com/office/drawing/2014/main" id="{8DEC641C-4242-4D9E-9C23-19364BEFAAEE}"/>
                </a:ext>
              </a:extLst>
            </p:cNvPr>
            <p:cNvCxnSpPr/>
            <p:nvPr/>
          </p:nvCxnSpPr>
          <p:spPr bwMode="auto">
            <a:xfrm flipV="1">
              <a:off x="2762921" y="3650439"/>
              <a:ext cx="0" cy="4930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31" name="직선 연결선 730">
              <a:extLst>
                <a:ext uri="{FF2B5EF4-FFF2-40B4-BE49-F238E27FC236}">
                  <a16:creationId xmlns:a16="http://schemas.microsoft.com/office/drawing/2014/main" id="{A06BE80E-F53B-43A6-A81F-5AECADA2B3A1}"/>
                </a:ext>
              </a:extLst>
            </p:cNvPr>
            <p:cNvCxnSpPr/>
            <p:nvPr/>
          </p:nvCxnSpPr>
          <p:spPr bwMode="auto">
            <a:xfrm flipV="1">
              <a:off x="2787050" y="3650439"/>
              <a:ext cx="0" cy="4930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32" name="직선 연결선 731">
              <a:extLst>
                <a:ext uri="{FF2B5EF4-FFF2-40B4-BE49-F238E27FC236}">
                  <a16:creationId xmlns:a16="http://schemas.microsoft.com/office/drawing/2014/main" id="{EB18C205-C529-475E-BF9D-52345C228B3F}"/>
                </a:ext>
              </a:extLst>
            </p:cNvPr>
            <p:cNvCxnSpPr/>
            <p:nvPr/>
          </p:nvCxnSpPr>
          <p:spPr bwMode="auto">
            <a:xfrm flipV="1">
              <a:off x="2811178" y="3650439"/>
              <a:ext cx="0" cy="4930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33" name="직선 연결선 732">
              <a:extLst>
                <a:ext uri="{FF2B5EF4-FFF2-40B4-BE49-F238E27FC236}">
                  <a16:creationId xmlns:a16="http://schemas.microsoft.com/office/drawing/2014/main" id="{3AEA5370-CC73-4E1C-9369-57A7364D21CD}"/>
                </a:ext>
              </a:extLst>
            </p:cNvPr>
            <p:cNvCxnSpPr/>
            <p:nvPr/>
          </p:nvCxnSpPr>
          <p:spPr bwMode="auto">
            <a:xfrm flipV="1">
              <a:off x="2835307" y="3650439"/>
              <a:ext cx="0" cy="4930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34" name="직선 연결선 733">
              <a:extLst>
                <a:ext uri="{FF2B5EF4-FFF2-40B4-BE49-F238E27FC236}">
                  <a16:creationId xmlns:a16="http://schemas.microsoft.com/office/drawing/2014/main" id="{71783DBE-B975-4EE5-B182-604800377812}"/>
                </a:ext>
              </a:extLst>
            </p:cNvPr>
            <p:cNvCxnSpPr/>
            <p:nvPr/>
          </p:nvCxnSpPr>
          <p:spPr bwMode="auto">
            <a:xfrm flipV="1">
              <a:off x="2859436" y="3659602"/>
              <a:ext cx="0" cy="483839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35" name="직선 연결선 734">
              <a:extLst>
                <a:ext uri="{FF2B5EF4-FFF2-40B4-BE49-F238E27FC236}">
                  <a16:creationId xmlns:a16="http://schemas.microsoft.com/office/drawing/2014/main" id="{CA0D2EBB-7815-4CEA-8C19-B28CDB406A7E}"/>
                </a:ext>
              </a:extLst>
            </p:cNvPr>
            <p:cNvCxnSpPr/>
            <p:nvPr/>
          </p:nvCxnSpPr>
          <p:spPr bwMode="auto">
            <a:xfrm flipV="1">
              <a:off x="2883565" y="3671509"/>
              <a:ext cx="0" cy="471932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36" name="직선 연결선 735">
              <a:extLst>
                <a:ext uri="{FF2B5EF4-FFF2-40B4-BE49-F238E27FC236}">
                  <a16:creationId xmlns:a16="http://schemas.microsoft.com/office/drawing/2014/main" id="{78E54A38-2725-4D2A-9122-1F21ADC9DBC1}"/>
                </a:ext>
              </a:extLst>
            </p:cNvPr>
            <p:cNvCxnSpPr/>
            <p:nvPr/>
          </p:nvCxnSpPr>
          <p:spPr bwMode="auto">
            <a:xfrm flipV="1">
              <a:off x="2980080" y="3728659"/>
              <a:ext cx="0" cy="414782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37" name="직선 연결선 736">
              <a:extLst>
                <a:ext uri="{FF2B5EF4-FFF2-40B4-BE49-F238E27FC236}">
                  <a16:creationId xmlns:a16="http://schemas.microsoft.com/office/drawing/2014/main" id="{E672C157-4ADE-46E4-AAA4-4C89895B6DBA}"/>
                </a:ext>
              </a:extLst>
            </p:cNvPr>
            <p:cNvCxnSpPr/>
            <p:nvPr/>
          </p:nvCxnSpPr>
          <p:spPr bwMode="auto">
            <a:xfrm flipV="1">
              <a:off x="3004209" y="3747709"/>
              <a:ext cx="0" cy="395732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38" name="직선 연결선 737">
              <a:extLst>
                <a:ext uri="{FF2B5EF4-FFF2-40B4-BE49-F238E27FC236}">
                  <a16:creationId xmlns:a16="http://schemas.microsoft.com/office/drawing/2014/main" id="{0363FBC5-C7CB-4884-8900-CA34142949FD}"/>
                </a:ext>
              </a:extLst>
            </p:cNvPr>
            <p:cNvCxnSpPr/>
            <p:nvPr/>
          </p:nvCxnSpPr>
          <p:spPr bwMode="auto">
            <a:xfrm flipV="1">
              <a:off x="3028338" y="3773902"/>
              <a:ext cx="0" cy="369539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39" name="직선 연결선 738">
              <a:extLst>
                <a:ext uri="{FF2B5EF4-FFF2-40B4-BE49-F238E27FC236}">
                  <a16:creationId xmlns:a16="http://schemas.microsoft.com/office/drawing/2014/main" id="{CA16C28E-0940-4A88-BF5D-A6292BFF9D95}"/>
                </a:ext>
              </a:extLst>
            </p:cNvPr>
            <p:cNvCxnSpPr/>
            <p:nvPr/>
          </p:nvCxnSpPr>
          <p:spPr bwMode="auto">
            <a:xfrm flipV="1">
              <a:off x="3052467" y="3809621"/>
              <a:ext cx="0" cy="33382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40" name="직선 연결선 739">
              <a:extLst>
                <a:ext uri="{FF2B5EF4-FFF2-40B4-BE49-F238E27FC236}">
                  <a16:creationId xmlns:a16="http://schemas.microsoft.com/office/drawing/2014/main" id="{09846898-A2C8-4B03-AD03-7B842EE6DAF6}"/>
                </a:ext>
              </a:extLst>
            </p:cNvPr>
            <p:cNvCxnSpPr/>
            <p:nvPr/>
          </p:nvCxnSpPr>
          <p:spPr bwMode="auto">
            <a:xfrm flipV="1">
              <a:off x="3076596" y="3854865"/>
              <a:ext cx="0" cy="288576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41" name="직선 연결선 740">
              <a:extLst>
                <a:ext uri="{FF2B5EF4-FFF2-40B4-BE49-F238E27FC236}">
                  <a16:creationId xmlns:a16="http://schemas.microsoft.com/office/drawing/2014/main" id="{C71CF5FF-7385-410D-9BE2-B3F236F91E9C}"/>
                </a:ext>
              </a:extLst>
            </p:cNvPr>
            <p:cNvCxnSpPr/>
            <p:nvPr/>
          </p:nvCxnSpPr>
          <p:spPr bwMode="auto">
            <a:xfrm flipV="1">
              <a:off x="3100724" y="3896939"/>
              <a:ext cx="0" cy="246502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42" name="직선 연결선 741">
              <a:extLst>
                <a:ext uri="{FF2B5EF4-FFF2-40B4-BE49-F238E27FC236}">
                  <a16:creationId xmlns:a16="http://schemas.microsoft.com/office/drawing/2014/main" id="{85ACFAAE-A479-44BB-9EFF-740DF1194D88}"/>
                </a:ext>
              </a:extLst>
            </p:cNvPr>
            <p:cNvCxnSpPr/>
            <p:nvPr/>
          </p:nvCxnSpPr>
          <p:spPr bwMode="auto">
            <a:xfrm flipV="1">
              <a:off x="3124853" y="3959640"/>
              <a:ext cx="0" cy="183803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43" name="직선 연결선 742">
              <a:extLst>
                <a:ext uri="{FF2B5EF4-FFF2-40B4-BE49-F238E27FC236}">
                  <a16:creationId xmlns:a16="http://schemas.microsoft.com/office/drawing/2014/main" id="{9841CAAF-452F-45DC-82A8-E965AD036071}"/>
                </a:ext>
              </a:extLst>
            </p:cNvPr>
            <p:cNvCxnSpPr/>
            <p:nvPr/>
          </p:nvCxnSpPr>
          <p:spPr bwMode="auto">
            <a:xfrm flipV="1">
              <a:off x="3148982" y="4114421"/>
              <a:ext cx="0" cy="2902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744" name="TextBox 743">
              <a:extLst>
                <a:ext uri="{FF2B5EF4-FFF2-40B4-BE49-F238E27FC236}">
                  <a16:creationId xmlns:a16="http://schemas.microsoft.com/office/drawing/2014/main" id="{20403091-7B40-4366-9F82-32E5EA52071D}"/>
                </a:ext>
              </a:extLst>
            </p:cNvPr>
            <p:cNvSpPr txBox="1"/>
            <p:nvPr/>
          </p:nvSpPr>
          <p:spPr>
            <a:xfrm>
              <a:off x="2450108" y="3923240"/>
              <a:ext cx="312918" cy="1742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74" dirty="0"/>
                <a:t>••</a:t>
              </a:r>
              <a:endParaRPr lang="ko-KR" altLang="en-US" sz="474" dirty="0"/>
            </a:p>
          </p:txBody>
        </p:sp>
        <p:sp>
          <p:nvSpPr>
            <p:cNvPr id="745" name="TextBox 744">
              <a:extLst>
                <a:ext uri="{FF2B5EF4-FFF2-40B4-BE49-F238E27FC236}">
                  <a16:creationId xmlns:a16="http://schemas.microsoft.com/office/drawing/2014/main" id="{BF9798DB-E98D-4DC1-A83E-0B1AEC5D57C0}"/>
                </a:ext>
              </a:extLst>
            </p:cNvPr>
            <p:cNvSpPr txBox="1"/>
            <p:nvPr/>
          </p:nvSpPr>
          <p:spPr>
            <a:xfrm>
              <a:off x="2818264" y="3922822"/>
              <a:ext cx="312918" cy="1742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74" dirty="0"/>
                <a:t>••</a:t>
              </a:r>
              <a:endParaRPr lang="ko-KR" altLang="en-US" sz="474" dirty="0"/>
            </a:p>
          </p:txBody>
        </p:sp>
        <p:cxnSp>
          <p:nvCxnSpPr>
            <p:cNvPr id="746" name="직선 연결선 745">
              <a:extLst>
                <a:ext uri="{FF2B5EF4-FFF2-40B4-BE49-F238E27FC236}">
                  <a16:creationId xmlns:a16="http://schemas.microsoft.com/office/drawing/2014/main" id="{F8DC3E2D-12F7-4D3D-9DE9-7B720546FDD1}"/>
                </a:ext>
              </a:extLst>
            </p:cNvPr>
            <p:cNvCxnSpPr/>
            <p:nvPr/>
          </p:nvCxnSpPr>
          <p:spPr bwMode="auto">
            <a:xfrm flipV="1">
              <a:off x="3148204" y="4143440"/>
              <a:ext cx="79394" cy="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747" name="TextBox 746">
            <a:extLst>
              <a:ext uri="{FF2B5EF4-FFF2-40B4-BE49-F238E27FC236}">
                <a16:creationId xmlns:a16="http://schemas.microsoft.com/office/drawing/2014/main" id="{EA39070C-2F2D-4CFC-AB9F-74663948963A}"/>
              </a:ext>
            </a:extLst>
          </p:cNvPr>
          <p:cNvSpPr txBox="1"/>
          <p:nvPr/>
        </p:nvSpPr>
        <p:spPr>
          <a:xfrm>
            <a:off x="1273622" y="4343963"/>
            <a:ext cx="1398633" cy="2966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328" b="1" dirty="0">
                <a:latin typeface="+mn-ea"/>
              </a:rPr>
              <a:t>LED2 </a:t>
            </a:r>
            <a:r>
              <a:rPr kumimoji="1" lang="ko-KR" altLang="en-US" sz="1328" b="1" dirty="0">
                <a:latin typeface="+mn-ea"/>
              </a:rPr>
              <a:t>동작</a:t>
            </a:r>
          </a:p>
        </p:txBody>
      </p:sp>
      <p:sp>
        <p:nvSpPr>
          <p:cNvPr id="748" name="TextBox 747">
            <a:extLst>
              <a:ext uri="{FF2B5EF4-FFF2-40B4-BE49-F238E27FC236}">
                <a16:creationId xmlns:a16="http://schemas.microsoft.com/office/drawing/2014/main" id="{11E9B41C-7972-41CC-9E03-0395F081838A}"/>
              </a:ext>
            </a:extLst>
          </p:cNvPr>
          <p:cNvSpPr txBox="1"/>
          <p:nvPr/>
        </p:nvSpPr>
        <p:spPr>
          <a:xfrm>
            <a:off x="1273622" y="5095747"/>
            <a:ext cx="1398633" cy="2966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328" b="1" dirty="0">
                <a:latin typeface="+mn-ea"/>
              </a:rPr>
              <a:t>LED3</a:t>
            </a:r>
            <a:r>
              <a:rPr kumimoji="1" lang="ko-KR" altLang="en-US" sz="1328" b="1" dirty="0">
                <a:latin typeface="+mn-ea"/>
              </a:rPr>
              <a:t>동작</a:t>
            </a:r>
          </a:p>
        </p:txBody>
      </p:sp>
      <p:sp>
        <p:nvSpPr>
          <p:cNvPr id="749" name="TextBox 748">
            <a:extLst>
              <a:ext uri="{FF2B5EF4-FFF2-40B4-BE49-F238E27FC236}">
                <a16:creationId xmlns:a16="http://schemas.microsoft.com/office/drawing/2014/main" id="{AE9D6C44-1E8A-4D05-A8D2-289C6BA1D490}"/>
              </a:ext>
            </a:extLst>
          </p:cNvPr>
          <p:cNvSpPr txBox="1"/>
          <p:nvPr/>
        </p:nvSpPr>
        <p:spPr>
          <a:xfrm>
            <a:off x="1273622" y="5664486"/>
            <a:ext cx="1398633" cy="2966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328" b="1" dirty="0">
                <a:latin typeface="+mn-ea"/>
              </a:rPr>
              <a:t>LED4 </a:t>
            </a:r>
            <a:r>
              <a:rPr kumimoji="1" lang="ko-KR" altLang="en-US" sz="1328" b="1" dirty="0">
                <a:latin typeface="+mn-ea"/>
              </a:rPr>
              <a:t>동작</a:t>
            </a:r>
          </a:p>
        </p:txBody>
      </p:sp>
      <p:sp>
        <p:nvSpPr>
          <p:cNvPr id="750" name="TextBox 749">
            <a:extLst>
              <a:ext uri="{FF2B5EF4-FFF2-40B4-BE49-F238E27FC236}">
                <a16:creationId xmlns:a16="http://schemas.microsoft.com/office/drawing/2014/main" id="{6BFA1EDA-5EE0-4874-A87B-2D4325C6493B}"/>
              </a:ext>
            </a:extLst>
          </p:cNvPr>
          <p:cNvSpPr txBox="1"/>
          <p:nvPr/>
        </p:nvSpPr>
        <p:spPr>
          <a:xfrm>
            <a:off x="3881460" y="4408753"/>
            <a:ext cx="611620" cy="2530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44" b="1" dirty="0"/>
              <a:t>OFF</a:t>
            </a:r>
            <a:endParaRPr lang="ko-KR" altLang="en-US" sz="1044" b="1" dirty="0"/>
          </a:p>
        </p:txBody>
      </p:sp>
      <p:sp>
        <p:nvSpPr>
          <p:cNvPr id="751" name="TextBox 750">
            <a:extLst>
              <a:ext uri="{FF2B5EF4-FFF2-40B4-BE49-F238E27FC236}">
                <a16:creationId xmlns:a16="http://schemas.microsoft.com/office/drawing/2014/main" id="{7119F5C3-6E47-4C05-9BE7-43524AC93C44}"/>
              </a:ext>
            </a:extLst>
          </p:cNvPr>
          <p:cNvSpPr txBox="1"/>
          <p:nvPr/>
        </p:nvSpPr>
        <p:spPr>
          <a:xfrm>
            <a:off x="3134784" y="5125087"/>
            <a:ext cx="611620" cy="2530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44" b="1" dirty="0"/>
              <a:t>OFF</a:t>
            </a:r>
            <a:endParaRPr lang="ko-KR" altLang="en-US" sz="1044" b="1" dirty="0"/>
          </a:p>
        </p:txBody>
      </p:sp>
      <p:sp>
        <p:nvSpPr>
          <p:cNvPr id="752" name="TextBox 751">
            <a:extLst>
              <a:ext uri="{FF2B5EF4-FFF2-40B4-BE49-F238E27FC236}">
                <a16:creationId xmlns:a16="http://schemas.microsoft.com/office/drawing/2014/main" id="{81B03D48-37FD-4336-9F72-2313FEED1B2B}"/>
              </a:ext>
            </a:extLst>
          </p:cNvPr>
          <p:cNvSpPr txBox="1"/>
          <p:nvPr/>
        </p:nvSpPr>
        <p:spPr>
          <a:xfrm>
            <a:off x="3121057" y="5699668"/>
            <a:ext cx="611620" cy="2530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44" b="1" dirty="0"/>
              <a:t>OFF</a:t>
            </a:r>
            <a:endParaRPr lang="ko-KR" altLang="en-US" sz="1044" b="1" dirty="0"/>
          </a:p>
        </p:txBody>
      </p:sp>
      <p:cxnSp>
        <p:nvCxnSpPr>
          <p:cNvPr id="753" name="직선 연결선 752">
            <a:extLst>
              <a:ext uri="{FF2B5EF4-FFF2-40B4-BE49-F238E27FC236}">
                <a16:creationId xmlns:a16="http://schemas.microsoft.com/office/drawing/2014/main" id="{051DABA4-E453-4F9B-A440-66D566401AFC}"/>
              </a:ext>
            </a:extLst>
          </p:cNvPr>
          <p:cNvCxnSpPr/>
          <p:nvPr/>
        </p:nvCxnSpPr>
        <p:spPr bwMode="auto">
          <a:xfrm>
            <a:off x="3768304" y="3603131"/>
            <a:ext cx="0" cy="2572445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rgbClr val="0000FF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754" name="직선 연결선 753">
            <a:extLst>
              <a:ext uri="{FF2B5EF4-FFF2-40B4-BE49-F238E27FC236}">
                <a16:creationId xmlns:a16="http://schemas.microsoft.com/office/drawing/2014/main" id="{51213C0D-A64F-42FD-BDAE-A02854B01201}"/>
              </a:ext>
            </a:extLst>
          </p:cNvPr>
          <p:cNvCxnSpPr/>
          <p:nvPr/>
        </p:nvCxnSpPr>
        <p:spPr bwMode="auto">
          <a:xfrm>
            <a:off x="3878573" y="3603131"/>
            <a:ext cx="0" cy="2572445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rgbClr val="0000FF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755" name="직선 연결선 754">
            <a:extLst>
              <a:ext uri="{FF2B5EF4-FFF2-40B4-BE49-F238E27FC236}">
                <a16:creationId xmlns:a16="http://schemas.microsoft.com/office/drawing/2014/main" id="{5C88BADD-0F1E-424B-948D-C91E4B80E2CA}"/>
              </a:ext>
            </a:extLst>
          </p:cNvPr>
          <p:cNvCxnSpPr/>
          <p:nvPr/>
        </p:nvCxnSpPr>
        <p:spPr bwMode="auto">
          <a:xfrm>
            <a:off x="4569370" y="3603131"/>
            <a:ext cx="0" cy="2572445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rgbClr val="0000FF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756" name="직선 연결선 755">
            <a:extLst>
              <a:ext uri="{FF2B5EF4-FFF2-40B4-BE49-F238E27FC236}">
                <a16:creationId xmlns:a16="http://schemas.microsoft.com/office/drawing/2014/main" id="{4324C161-3709-430B-AABB-0076C7B8071C}"/>
              </a:ext>
            </a:extLst>
          </p:cNvPr>
          <p:cNvCxnSpPr/>
          <p:nvPr/>
        </p:nvCxnSpPr>
        <p:spPr bwMode="auto">
          <a:xfrm>
            <a:off x="4679638" y="3603131"/>
            <a:ext cx="0" cy="2572445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rgbClr val="0000FF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grpSp>
        <p:nvGrpSpPr>
          <p:cNvPr id="757" name="그룹 756">
            <a:extLst>
              <a:ext uri="{FF2B5EF4-FFF2-40B4-BE49-F238E27FC236}">
                <a16:creationId xmlns:a16="http://schemas.microsoft.com/office/drawing/2014/main" id="{EE710F93-5A7A-4DD5-81DF-8BE368091141}"/>
              </a:ext>
            </a:extLst>
          </p:cNvPr>
          <p:cNvGrpSpPr/>
          <p:nvPr/>
        </p:nvGrpSpPr>
        <p:grpSpPr>
          <a:xfrm>
            <a:off x="4619676" y="3597337"/>
            <a:ext cx="836688" cy="935479"/>
            <a:chOff x="2345723" y="3650439"/>
            <a:chExt cx="881875" cy="986001"/>
          </a:xfrm>
        </p:grpSpPr>
        <p:sp>
          <p:nvSpPr>
            <p:cNvPr id="758" name="원호 757">
              <a:extLst>
                <a:ext uri="{FF2B5EF4-FFF2-40B4-BE49-F238E27FC236}">
                  <a16:creationId xmlns:a16="http://schemas.microsoft.com/office/drawing/2014/main" id="{5610E0A9-0A25-4BCD-9E34-8CD871C7A629}"/>
                </a:ext>
              </a:extLst>
            </p:cNvPr>
            <p:cNvSpPr/>
            <p:nvPr/>
          </p:nvSpPr>
          <p:spPr bwMode="auto">
            <a:xfrm rot="5400000" flipH="1">
              <a:off x="2294050" y="3781508"/>
              <a:ext cx="986001" cy="723864"/>
            </a:xfrm>
            <a:prstGeom prst="arc">
              <a:avLst>
                <a:gd name="adj1" fmla="val 16200000"/>
                <a:gd name="adj2" fmla="val 5362820"/>
              </a:avLst>
            </a:prstGeom>
            <a:solidFill>
              <a:schemeClr val="bg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86755" tIns="43377" rIns="86755" bIns="43377" numCol="1" rtlCol="0" anchor="t" anchorCtr="0" compatLnSpc="1">
              <a:prstTxWarp prst="textNoShape">
                <a:avLst/>
              </a:prstTxWarp>
            </a:bodyPr>
            <a:lstStyle/>
            <a:p>
              <a:pPr defTabSz="867583" fontAlgn="base">
                <a:spcBef>
                  <a:spcPct val="0"/>
                </a:spcBef>
                <a:spcAft>
                  <a:spcPct val="0"/>
                </a:spcAft>
              </a:pPr>
              <a:endParaRPr lang="ko-KR" altLang="en-US" sz="1708">
                <a:latin typeface="Arial" charset="0"/>
              </a:endParaRPr>
            </a:p>
          </p:txBody>
        </p:sp>
        <p:cxnSp>
          <p:nvCxnSpPr>
            <p:cNvPr id="759" name="직선 연결선 758">
              <a:extLst>
                <a:ext uri="{FF2B5EF4-FFF2-40B4-BE49-F238E27FC236}">
                  <a16:creationId xmlns:a16="http://schemas.microsoft.com/office/drawing/2014/main" id="{318BA64C-4DEA-4FB0-AECD-56C68E3E339B}"/>
                </a:ext>
              </a:extLst>
            </p:cNvPr>
            <p:cNvCxnSpPr/>
            <p:nvPr/>
          </p:nvCxnSpPr>
          <p:spPr bwMode="auto">
            <a:xfrm flipV="1">
              <a:off x="2345723" y="4143440"/>
              <a:ext cx="79394" cy="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60" name="직선 연결선 759">
              <a:extLst>
                <a:ext uri="{FF2B5EF4-FFF2-40B4-BE49-F238E27FC236}">
                  <a16:creationId xmlns:a16="http://schemas.microsoft.com/office/drawing/2014/main" id="{377BBC94-0AB9-419C-AD14-E39FF0C45208}"/>
                </a:ext>
              </a:extLst>
            </p:cNvPr>
            <p:cNvCxnSpPr/>
            <p:nvPr/>
          </p:nvCxnSpPr>
          <p:spPr bwMode="auto">
            <a:xfrm flipV="1">
              <a:off x="2425117" y="4121565"/>
              <a:ext cx="0" cy="21876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61" name="직선 연결선 760">
              <a:extLst>
                <a:ext uri="{FF2B5EF4-FFF2-40B4-BE49-F238E27FC236}">
                  <a16:creationId xmlns:a16="http://schemas.microsoft.com/office/drawing/2014/main" id="{3FA9C7B4-E4F4-4C94-8A99-4EB1CA7D8BBE}"/>
                </a:ext>
              </a:extLst>
            </p:cNvPr>
            <p:cNvCxnSpPr/>
            <p:nvPr/>
          </p:nvCxnSpPr>
          <p:spPr bwMode="auto">
            <a:xfrm flipV="1">
              <a:off x="2449246" y="3973927"/>
              <a:ext cx="0" cy="169514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62" name="직선 연결선 761">
              <a:extLst>
                <a:ext uri="{FF2B5EF4-FFF2-40B4-BE49-F238E27FC236}">
                  <a16:creationId xmlns:a16="http://schemas.microsoft.com/office/drawing/2014/main" id="{D9A80431-A4AF-44AC-8BCB-988E5F658400}"/>
                </a:ext>
              </a:extLst>
            </p:cNvPr>
            <p:cNvCxnSpPr/>
            <p:nvPr/>
          </p:nvCxnSpPr>
          <p:spPr bwMode="auto">
            <a:xfrm flipV="1">
              <a:off x="2473375" y="3897727"/>
              <a:ext cx="0" cy="245714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63" name="직선 연결선 762">
              <a:extLst>
                <a:ext uri="{FF2B5EF4-FFF2-40B4-BE49-F238E27FC236}">
                  <a16:creationId xmlns:a16="http://schemas.microsoft.com/office/drawing/2014/main" id="{D3513837-4DE6-420A-9511-549B513A0EB0}"/>
                </a:ext>
              </a:extLst>
            </p:cNvPr>
            <p:cNvCxnSpPr/>
            <p:nvPr/>
          </p:nvCxnSpPr>
          <p:spPr bwMode="auto">
            <a:xfrm flipV="1">
              <a:off x="2497504" y="3845340"/>
              <a:ext cx="0" cy="2981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64" name="직선 연결선 763">
              <a:extLst>
                <a:ext uri="{FF2B5EF4-FFF2-40B4-BE49-F238E27FC236}">
                  <a16:creationId xmlns:a16="http://schemas.microsoft.com/office/drawing/2014/main" id="{9F74DD7D-0DC3-4E77-8237-8B270716D492}"/>
                </a:ext>
              </a:extLst>
            </p:cNvPr>
            <p:cNvCxnSpPr/>
            <p:nvPr/>
          </p:nvCxnSpPr>
          <p:spPr bwMode="auto">
            <a:xfrm flipV="1">
              <a:off x="2521632" y="3812002"/>
              <a:ext cx="0" cy="331439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65" name="직선 연결선 764">
              <a:extLst>
                <a:ext uri="{FF2B5EF4-FFF2-40B4-BE49-F238E27FC236}">
                  <a16:creationId xmlns:a16="http://schemas.microsoft.com/office/drawing/2014/main" id="{19BC22F4-2785-4C87-B0FE-49167B0ED130}"/>
                </a:ext>
              </a:extLst>
            </p:cNvPr>
            <p:cNvCxnSpPr/>
            <p:nvPr/>
          </p:nvCxnSpPr>
          <p:spPr bwMode="auto">
            <a:xfrm flipV="1">
              <a:off x="2618148" y="3709609"/>
              <a:ext cx="0" cy="433832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66" name="직선 연결선 765">
              <a:extLst>
                <a:ext uri="{FF2B5EF4-FFF2-40B4-BE49-F238E27FC236}">
                  <a16:creationId xmlns:a16="http://schemas.microsoft.com/office/drawing/2014/main" id="{8D4C341C-FD37-49BB-970D-3E2B51B1ED39}"/>
                </a:ext>
              </a:extLst>
            </p:cNvPr>
            <p:cNvCxnSpPr/>
            <p:nvPr/>
          </p:nvCxnSpPr>
          <p:spPr bwMode="auto">
            <a:xfrm flipV="1">
              <a:off x="2642277" y="3695321"/>
              <a:ext cx="0" cy="44812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67" name="직선 연결선 766">
              <a:extLst>
                <a:ext uri="{FF2B5EF4-FFF2-40B4-BE49-F238E27FC236}">
                  <a16:creationId xmlns:a16="http://schemas.microsoft.com/office/drawing/2014/main" id="{440C288F-97A1-4FC0-B518-18CA7AFA39CE}"/>
                </a:ext>
              </a:extLst>
            </p:cNvPr>
            <p:cNvCxnSpPr/>
            <p:nvPr/>
          </p:nvCxnSpPr>
          <p:spPr bwMode="auto">
            <a:xfrm flipV="1">
              <a:off x="2666405" y="3681034"/>
              <a:ext cx="0" cy="462407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68" name="직선 연결선 767">
              <a:extLst>
                <a:ext uri="{FF2B5EF4-FFF2-40B4-BE49-F238E27FC236}">
                  <a16:creationId xmlns:a16="http://schemas.microsoft.com/office/drawing/2014/main" id="{5B090149-91A3-4E30-8707-846B006BA784}"/>
                </a:ext>
              </a:extLst>
            </p:cNvPr>
            <p:cNvCxnSpPr/>
            <p:nvPr/>
          </p:nvCxnSpPr>
          <p:spPr bwMode="auto">
            <a:xfrm flipV="1">
              <a:off x="2690534" y="3669127"/>
              <a:ext cx="0" cy="474314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69" name="직선 연결선 768">
              <a:extLst>
                <a:ext uri="{FF2B5EF4-FFF2-40B4-BE49-F238E27FC236}">
                  <a16:creationId xmlns:a16="http://schemas.microsoft.com/office/drawing/2014/main" id="{E59DE9ED-A01E-4E6D-BA5B-054B3E43FE4E}"/>
                </a:ext>
              </a:extLst>
            </p:cNvPr>
            <p:cNvCxnSpPr/>
            <p:nvPr/>
          </p:nvCxnSpPr>
          <p:spPr bwMode="auto">
            <a:xfrm flipV="1">
              <a:off x="2714663" y="3661984"/>
              <a:ext cx="0" cy="481457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70" name="직선 연결선 769">
              <a:extLst>
                <a:ext uri="{FF2B5EF4-FFF2-40B4-BE49-F238E27FC236}">
                  <a16:creationId xmlns:a16="http://schemas.microsoft.com/office/drawing/2014/main" id="{04896834-267D-44C5-86A6-2908D572CF58}"/>
                </a:ext>
              </a:extLst>
            </p:cNvPr>
            <p:cNvCxnSpPr/>
            <p:nvPr/>
          </p:nvCxnSpPr>
          <p:spPr bwMode="auto">
            <a:xfrm flipV="1">
              <a:off x="2738792" y="3650439"/>
              <a:ext cx="0" cy="4930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71" name="직선 연결선 770">
              <a:extLst>
                <a:ext uri="{FF2B5EF4-FFF2-40B4-BE49-F238E27FC236}">
                  <a16:creationId xmlns:a16="http://schemas.microsoft.com/office/drawing/2014/main" id="{A3C6DCF8-5D95-4B9F-88DE-CC3F03A67DE8}"/>
                </a:ext>
              </a:extLst>
            </p:cNvPr>
            <p:cNvCxnSpPr/>
            <p:nvPr/>
          </p:nvCxnSpPr>
          <p:spPr bwMode="auto">
            <a:xfrm flipV="1">
              <a:off x="2762921" y="3650439"/>
              <a:ext cx="0" cy="4930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72" name="직선 연결선 771">
              <a:extLst>
                <a:ext uri="{FF2B5EF4-FFF2-40B4-BE49-F238E27FC236}">
                  <a16:creationId xmlns:a16="http://schemas.microsoft.com/office/drawing/2014/main" id="{0F98489E-D80E-4AB1-9E56-3D2604AD59F5}"/>
                </a:ext>
              </a:extLst>
            </p:cNvPr>
            <p:cNvCxnSpPr/>
            <p:nvPr/>
          </p:nvCxnSpPr>
          <p:spPr bwMode="auto">
            <a:xfrm flipV="1">
              <a:off x="2787050" y="3650439"/>
              <a:ext cx="0" cy="4930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73" name="직선 연결선 772">
              <a:extLst>
                <a:ext uri="{FF2B5EF4-FFF2-40B4-BE49-F238E27FC236}">
                  <a16:creationId xmlns:a16="http://schemas.microsoft.com/office/drawing/2014/main" id="{2391C89A-BDAE-4E8D-B3AF-AB581AE67C29}"/>
                </a:ext>
              </a:extLst>
            </p:cNvPr>
            <p:cNvCxnSpPr/>
            <p:nvPr/>
          </p:nvCxnSpPr>
          <p:spPr bwMode="auto">
            <a:xfrm flipV="1">
              <a:off x="2811178" y="3650439"/>
              <a:ext cx="0" cy="4930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74" name="직선 연결선 773">
              <a:extLst>
                <a:ext uri="{FF2B5EF4-FFF2-40B4-BE49-F238E27FC236}">
                  <a16:creationId xmlns:a16="http://schemas.microsoft.com/office/drawing/2014/main" id="{E3C93A4E-6E3F-40F5-AC49-0B534FDE90DA}"/>
                </a:ext>
              </a:extLst>
            </p:cNvPr>
            <p:cNvCxnSpPr/>
            <p:nvPr/>
          </p:nvCxnSpPr>
          <p:spPr bwMode="auto">
            <a:xfrm flipV="1">
              <a:off x="2835307" y="3650439"/>
              <a:ext cx="0" cy="4930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75" name="직선 연결선 774">
              <a:extLst>
                <a:ext uri="{FF2B5EF4-FFF2-40B4-BE49-F238E27FC236}">
                  <a16:creationId xmlns:a16="http://schemas.microsoft.com/office/drawing/2014/main" id="{FE820B87-B735-40FE-808F-F9C4309207F4}"/>
                </a:ext>
              </a:extLst>
            </p:cNvPr>
            <p:cNvCxnSpPr/>
            <p:nvPr/>
          </p:nvCxnSpPr>
          <p:spPr bwMode="auto">
            <a:xfrm flipV="1">
              <a:off x="2859436" y="3659602"/>
              <a:ext cx="0" cy="483839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76" name="직선 연결선 775">
              <a:extLst>
                <a:ext uri="{FF2B5EF4-FFF2-40B4-BE49-F238E27FC236}">
                  <a16:creationId xmlns:a16="http://schemas.microsoft.com/office/drawing/2014/main" id="{D50A0E97-2655-45EE-9DCD-758BE187E9CA}"/>
                </a:ext>
              </a:extLst>
            </p:cNvPr>
            <p:cNvCxnSpPr/>
            <p:nvPr/>
          </p:nvCxnSpPr>
          <p:spPr bwMode="auto">
            <a:xfrm flipV="1">
              <a:off x="2883565" y="3671509"/>
              <a:ext cx="0" cy="471932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77" name="직선 연결선 776">
              <a:extLst>
                <a:ext uri="{FF2B5EF4-FFF2-40B4-BE49-F238E27FC236}">
                  <a16:creationId xmlns:a16="http://schemas.microsoft.com/office/drawing/2014/main" id="{B9E2741B-FEF8-4D9C-AD5B-D2B8E8A337C7}"/>
                </a:ext>
              </a:extLst>
            </p:cNvPr>
            <p:cNvCxnSpPr/>
            <p:nvPr/>
          </p:nvCxnSpPr>
          <p:spPr bwMode="auto">
            <a:xfrm flipV="1">
              <a:off x="2980080" y="3728659"/>
              <a:ext cx="0" cy="414782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78" name="직선 연결선 777">
              <a:extLst>
                <a:ext uri="{FF2B5EF4-FFF2-40B4-BE49-F238E27FC236}">
                  <a16:creationId xmlns:a16="http://schemas.microsoft.com/office/drawing/2014/main" id="{FADEB0EC-A7BD-4CCF-813A-37FB90E32C24}"/>
                </a:ext>
              </a:extLst>
            </p:cNvPr>
            <p:cNvCxnSpPr/>
            <p:nvPr/>
          </p:nvCxnSpPr>
          <p:spPr bwMode="auto">
            <a:xfrm flipV="1">
              <a:off x="3004209" y="3747709"/>
              <a:ext cx="0" cy="395732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79" name="직선 연결선 778">
              <a:extLst>
                <a:ext uri="{FF2B5EF4-FFF2-40B4-BE49-F238E27FC236}">
                  <a16:creationId xmlns:a16="http://schemas.microsoft.com/office/drawing/2014/main" id="{79615F71-F274-4465-8A6E-4A8A5A050653}"/>
                </a:ext>
              </a:extLst>
            </p:cNvPr>
            <p:cNvCxnSpPr/>
            <p:nvPr/>
          </p:nvCxnSpPr>
          <p:spPr bwMode="auto">
            <a:xfrm flipV="1">
              <a:off x="3028338" y="3773902"/>
              <a:ext cx="0" cy="369539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80" name="직선 연결선 779">
              <a:extLst>
                <a:ext uri="{FF2B5EF4-FFF2-40B4-BE49-F238E27FC236}">
                  <a16:creationId xmlns:a16="http://schemas.microsoft.com/office/drawing/2014/main" id="{1936E873-25AB-4BA0-A4B1-63EF458D47B0}"/>
                </a:ext>
              </a:extLst>
            </p:cNvPr>
            <p:cNvCxnSpPr/>
            <p:nvPr/>
          </p:nvCxnSpPr>
          <p:spPr bwMode="auto">
            <a:xfrm flipV="1">
              <a:off x="3052467" y="3809621"/>
              <a:ext cx="0" cy="33382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81" name="직선 연결선 780">
              <a:extLst>
                <a:ext uri="{FF2B5EF4-FFF2-40B4-BE49-F238E27FC236}">
                  <a16:creationId xmlns:a16="http://schemas.microsoft.com/office/drawing/2014/main" id="{23F9995D-5904-4851-A3FB-E900419C8105}"/>
                </a:ext>
              </a:extLst>
            </p:cNvPr>
            <p:cNvCxnSpPr/>
            <p:nvPr/>
          </p:nvCxnSpPr>
          <p:spPr bwMode="auto">
            <a:xfrm flipV="1">
              <a:off x="3076596" y="3854865"/>
              <a:ext cx="0" cy="288576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82" name="직선 연결선 781">
              <a:extLst>
                <a:ext uri="{FF2B5EF4-FFF2-40B4-BE49-F238E27FC236}">
                  <a16:creationId xmlns:a16="http://schemas.microsoft.com/office/drawing/2014/main" id="{7CA69821-6A59-4AB8-B9E7-E5B0BA0B845A}"/>
                </a:ext>
              </a:extLst>
            </p:cNvPr>
            <p:cNvCxnSpPr/>
            <p:nvPr/>
          </p:nvCxnSpPr>
          <p:spPr bwMode="auto">
            <a:xfrm flipV="1">
              <a:off x="3100724" y="3896939"/>
              <a:ext cx="0" cy="246502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83" name="직선 연결선 782">
              <a:extLst>
                <a:ext uri="{FF2B5EF4-FFF2-40B4-BE49-F238E27FC236}">
                  <a16:creationId xmlns:a16="http://schemas.microsoft.com/office/drawing/2014/main" id="{F4B605FC-A2DF-44B4-AC7C-B40A091DA96C}"/>
                </a:ext>
              </a:extLst>
            </p:cNvPr>
            <p:cNvCxnSpPr/>
            <p:nvPr/>
          </p:nvCxnSpPr>
          <p:spPr bwMode="auto">
            <a:xfrm flipV="1">
              <a:off x="3124853" y="3959640"/>
              <a:ext cx="0" cy="183803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84" name="직선 연결선 783">
              <a:extLst>
                <a:ext uri="{FF2B5EF4-FFF2-40B4-BE49-F238E27FC236}">
                  <a16:creationId xmlns:a16="http://schemas.microsoft.com/office/drawing/2014/main" id="{350AA4DC-4279-496B-8524-8E208D14D1EE}"/>
                </a:ext>
              </a:extLst>
            </p:cNvPr>
            <p:cNvCxnSpPr/>
            <p:nvPr/>
          </p:nvCxnSpPr>
          <p:spPr bwMode="auto">
            <a:xfrm flipV="1">
              <a:off x="3148982" y="4114421"/>
              <a:ext cx="0" cy="2902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785" name="TextBox 784">
              <a:extLst>
                <a:ext uri="{FF2B5EF4-FFF2-40B4-BE49-F238E27FC236}">
                  <a16:creationId xmlns:a16="http://schemas.microsoft.com/office/drawing/2014/main" id="{F446BE17-00CC-4C4A-B35C-FEF8175CA79D}"/>
                </a:ext>
              </a:extLst>
            </p:cNvPr>
            <p:cNvSpPr txBox="1"/>
            <p:nvPr/>
          </p:nvSpPr>
          <p:spPr>
            <a:xfrm>
              <a:off x="2450108" y="3923240"/>
              <a:ext cx="312918" cy="1742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74" dirty="0"/>
                <a:t>••</a:t>
              </a:r>
              <a:endParaRPr lang="ko-KR" altLang="en-US" sz="474" dirty="0"/>
            </a:p>
          </p:txBody>
        </p:sp>
        <p:sp>
          <p:nvSpPr>
            <p:cNvPr id="786" name="TextBox 785">
              <a:extLst>
                <a:ext uri="{FF2B5EF4-FFF2-40B4-BE49-F238E27FC236}">
                  <a16:creationId xmlns:a16="http://schemas.microsoft.com/office/drawing/2014/main" id="{26E58672-3766-485A-BA7E-04B6602F55BD}"/>
                </a:ext>
              </a:extLst>
            </p:cNvPr>
            <p:cNvSpPr txBox="1"/>
            <p:nvPr/>
          </p:nvSpPr>
          <p:spPr>
            <a:xfrm>
              <a:off x="2818264" y="3922822"/>
              <a:ext cx="312918" cy="1742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74" dirty="0"/>
                <a:t>••</a:t>
              </a:r>
              <a:endParaRPr lang="ko-KR" altLang="en-US" sz="474" dirty="0"/>
            </a:p>
          </p:txBody>
        </p:sp>
        <p:cxnSp>
          <p:nvCxnSpPr>
            <p:cNvPr id="787" name="직선 연결선 786">
              <a:extLst>
                <a:ext uri="{FF2B5EF4-FFF2-40B4-BE49-F238E27FC236}">
                  <a16:creationId xmlns:a16="http://schemas.microsoft.com/office/drawing/2014/main" id="{9B5C7C91-E710-40D5-A252-F1EEC8699288}"/>
                </a:ext>
              </a:extLst>
            </p:cNvPr>
            <p:cNvCxnSpPr/>
            <p:nvPr/>
          </p:nvCxnSpPr>
          <p:spPr bwMode="auto">
            <a:xfrm flipV="1">
              <a:off x="3148204" y="4143440"/>
              <a:ext cx="79394" cy="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788" name="그룹 787">
            <a:extLst>
              <a:ext uri="{FF2B5EF4-FFF2-40B4-BE49-F238E27FC236}">
                <a16:creationId xmlns:a16="http://schemas.microsoft.com/office/drawing/2014/main" id="{6CE9A00D-1C9B-401C-A309-F0554581DAE1}"/>
              </a:ext>
            </a:extLst>
          </p:cNvPr>
          <p:cNvGrpSpPr/>
          <p:nvPr/>
        </p:nvGrpSpPr>
        <p:grpSpPr>
          <a:xfrm>
            <a:off x="4619676" y="4218870"/>
            <a:ext cx="836688" cy="935479"/>
            <a:chOff x="2345723" y="3650439"/>
            <a:chExt cx="881875" cy="986001"/>
          </a:xfrm>
        </p:grpSpPr>
        <p:sp>
          <p:nvSpPr>
            <p:cNvPr id="789" name="원호 788">
              <a:extLst>
                <a:ext uri="{FF2B5EF4-FFF2-40B4-BE49-F238E27FC236}">
                  <a16:creationId xmlns:a16="http://schemas.microsoft.com/office/drawing/2014/main" id="{C7D0CA86-BC5E-46AF-A271-78CBC1384C1B}"/>
                </a:ext>
              </a:extLst>
            </p:cNvPr>
            <p:cNvSpPr/>
            <p:nvPr/>
          </p:nvSpPr>
          <p:spPr bwMode="auto">
            <a:xfrm rot="5400000" flipH="1">
              <a:off x="2294050" y="3781508"/>
              <a:ext cx="986001" cy="723864"/>
            </a:xfrm>
            <a:prstGeom prst="arc">
              <a:avLst>
                <a:gd name="adj1" fmla="val 16200000"/>
                <a:gd name="adj2" fmla="val 5362820"/>
              </a:avLst>
            </a:prstGeom>
            <a:solidFill>
              <a:schemeClr val="bg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86755" tIns="43377" rIns="86755" bIns="43377" numCol="1" rtlCol="0" anchor="t" anchorCtr="0" compatLnSpc="1">
              <a:prstTxWarp prst="textNoShape">
                <a:avLst/>
              </a:prstTxWarp>
            </a:bodyPr>
            <a:lstStyle/>
            <a:p>
              <a:pPr defTabSz="867583" fontAlgn="base">
                <a:spcBef>
                  <a:spcPct val="0"/>
                </a:spcBef>
                <a:spcAft>
                  <a:spcPct val="0"/>
                </a:spcAft>
              </a:pPr>
              <a:endParaRPr lang="ko-KR" altLang="en-US" sz="1708">
                <a:latin typeface="Arial" charset="0"/>
              </a:endParaRPr>
            </a:p>
          </p:txBody>
        </p:sp>
        <p:cxnSp>
          <p:nvCxnSpPr>
            <p:cNvPr id="790" name="직선 연결선 789">
              <a:extLst>
                <a:ext uri="{FF2B5EF4-FFF2-40B4-BE49-F238E27FC236}">
                  <a16:creationId xmlns:a16="http://schemas.microsoft.com/office/drawing/2014/main" id="{E6EDF7A5-1351-43AA-B793-074D634752FE}"/>
                </a:ext>
              </a:extLst>
            </p:cNvPr>
            <p:cNvCxnSpPr/>
            <p:nvPr/>
          </p:nvCxnSpPr>
          <p:spPr bwMode="auto">
            <a:xfrm flipV="1">
              <a:off x="2345723" y="4143440"/>
              <a:ext cx="79394" cy="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91" name="직선 연결선 790">
              <a:extLst>
                <a:ext uri="{FF2B5EF4-FFF2-40B4-BE49-F238E27FC236}">
                  <a16:creationId xmlns:a16="http://schemas.microsoft.com/office/drawing/2014/main" id="{6A46CCF0-F9F7-469B-9A91-E70BD600F2D8}"/>
                </a:ext>
              </a:extLst>
            </p:cNvPr>
            <p:cNvCxnSpPr/>
            <p:nvPr/>
          </p:nvCxnSpPr>
          <p:spPr bwMode="auto">
            <a:xfrm flipV="1">
              <a:off x="2425117" y="4121565"/>
              <a:ext cx="0" cy="21876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92" name="직선 연결선 791">
              <a:extLst>
                <a:ext uri="{FF2B5EF4-FFF2-40B4-BE49-F238E27FC236}">
                  <a16:creationId xmlns:a16="http://schemas.microsoft.com/office/drawing/2014/main" id="{258E1C8F-BBD9-41DE-992B-97DE0A87EDDF}"/>
                </a:ext>
              </a:extLst>
            </p:cNvPr>
            <p:cNvCxnSpPr/>
            <p:nvPr/>
          </p:nvCxnSpPr>
          <p:spPr bwMode="auto">
            <a:xfrm flipV="1">
              <a:off x="2449246" y="3973927"/>
              <a:ext cx="0" cy="169514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93" name="직선 연결선 792">
              <a:extLst>
                <a:ext uri="{FF2B5EF4-FFF2-40B4-BE49-F238E27FC236}">
                  <a16:creationId xmlns:a16="http://schemas.microsoft.com/office/drawing/2014/main" id="{6F4A9628-33C7-4E62-8981-C45BB4B81722}"/>
                </a:ext>
              </a:extLst>
            </p:cNvPr>
            <p:cNvCxnSpPr/>
            <p:nvPr/>
          </p:nvCxnSpPr>
          <p:spPr bwMode="auto">
            <a:xfrm flipV="1">
              <a:off x="2473375" y="3897727"/>
              <a:ext cx="0" cy="245714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94" name="직선 연결선 793">
              <a:extLst>
                <a:ext uri="{FF2B5EF4-FFF2-40B4-BE49-F238E27FC236}">
                  <a16:creationId xmlns:a16="http://schemas.microsoft.com/office/drawing/2014/main" id="{2A5BDC99-7157-447A-839F-D1E5D6DFF1CA}"/>
                </a:ext>
              </a:extLst>
            </p:cNvPr>
            <p:cNvCxnSpPr/>
            <p:nvPr/>
          </p:nvCxnSpPr>
          <p:spPr bwMode="auto">
            <a:xfrm flipV="1">
              <a:off x="2497504" y="3845340"/>
              <a:ext cx="0" cy="2981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95" name="직선 연결선 794">
              <a:extLst>
                <a:ext uri="{FF2B5EF4-FFF2-40B4-BE49-F238E27FC236}">
                  <a16:creationId xmlns:a16="http://schemas.microsoft.com/office/drawing/2014/main" id="{EE9298D2-2A72-4EE4-A4B3-F25DEB0C7538}"/>
                </a:ext>
              </a:extLst>
            </p:cNvPr>
            <p:cNvCxnSpPr/>
            <p:nvPr/>
          </p:nvCxnSpPr>
          <p:spPr bwMode="auto">
            <a:xfrm flipV="1">
              <a:off x="2521632" y="3812002"/>
              <a:ext cx="0" cy="331439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96" name="직선 연결선 795">
              <a:extLst>
                <a:ext uri="{FF2B5EF4-FFF2-40B4-BE49-F238E27FC236}">
                  <a16:creationId xmlns:a16="http://schemas.microsoft.com/office/drawing/2014/main" id="{94C46493-6E65-456F-B8B9-4970DBA4CF3A}"/>
                </a:ext>
              </a:extLst>
            </p:cNvPr>
            <p:cNvCxnSpPr/>
            <p:nvPr/>
          </p:nvCxnSpPr>
          <p:spPr bwMode="auto">
            <a:xfrm flipV="1">
              <a:off x="2618148" y="3709609"/>
              <a:ext cx="0" cy="433832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97" name="직선 연결선 796">
              <a:extLst>
                <a:ext uri="{FF2B5EF4-FFF2-40B4-BE49-F238E27FC236}">
                  <a16:creationId xmlns:a16="http://schemas.microsoft.com/office/drawing/2014/main" id="{327DA451-FAF5-436C-9F73-71EC56E7F938}"/>
                </a:ext>
              </a:extLst>
            </p:cNvPr>
            <p:cNvCxnSpPr/>
            <p:nvPr/>
          </p:nvCxnSpPr>
          <p:spPr bwMode="auto">
            <a:xfrm flipV="1">
              <a:off x="2642277" y="3695321"/>
              <a:ext cx="0" cy="44812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98" name="직선 연결선 797">
              <a:extLst>
                <a:ext uri="{FF2B5EF4-FFF2-40B4-BE49-F238E27FC236}">
                  <a16:creationId xmlns:a16="http://schemas.microsoft.com/office/drawing/2014/main" id="{1C2528F1-5E1B-42D3-B42E-68ED7ACC6E49}"/>
                </a:ext>
              </a:extLst>
            </p:cNvPr>
            <p:cNvCxnSpPr/>
            <p:nvPr/>
          </p:nvCxnSpPr>
          <p:spPr bwMode="auto">
            <a:xfrm flipV="1">
              <a:off x="2666405" y="3681034"/>
              <a:ext cx="0" cy="462407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99" name="직선 연결선 798">
              <a:extLst>
                <a:ext uri="{FF2B5EF4-FFF2-40B4-BE49-F238E27FC236}">
                  <a16:creationId xmlns:a16="http://schemas.microsoft.com/office/drawing/2014/main" id="{20D0A8B9-3A82-4562-B340-878FE7628D06}"/>
                </a:ext>
              </a:extLst>
            </p:cNvPr>
            <p:cNvCxnSpPr/>
            <p:nvPr/>
          </p:nvCxnSpPr>
          <p:spPr bwMode="auto">
            <a:xfrm flipV="1">
              <a:off x="2690534" y="3669127"/>
              <a:ext cx="0" cy="474314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00" name="직선 연결선 799">
              <a:extLst>
                <a:ext uri="{FF2B5EF4-FFF2-40B4-BE49-F238E27FC236}">
                  <a16:creationId xmlns:a16="http://schemas.microsoft.com/office/drawing/2014/main" id="{CECAF4C7-8941-4415-8BFD-0D59694CAD01}"/>
                </a:ext>
              </a:extLst>
            </p:cNvPr>
            <p:cNvCxnSpPr/>
            <p:nvPr/>
          </p:nvCxnSpPr>
          <p:spPr bwMode="auto">
            <a:xfrm flipV="1">
              <a:off x="2714663" y="3661984"/>
              <a:ext cx="0" cy="481457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01" name="직선 연결선 800">
              <a:extLst>
                <a:ext uri="{FF2B5EF4-FFF2-40B4-BE49-F238E27FC236}">
                  <a16:creationId xmlns:a16="http://schemas.microsoft.com/office/drawing/2014/main" id="{DC63DAD1-7121-4FEB-AEC9-A83A5FDA1246}"/>
                </a:ext>
              </a:extLst>
            </p:cNvPr>
            <p:cNvCxnSpPr/>
            <p:nvPr/>
          </p:nvCxnSpPr>
          <p:spPr bwMode="auto">
            <a:xfrm flipV="1">
              <a:off x="2738792" y="3650439"/>
              <a:ext cx="0" cy="4930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02" name="직선 연결선 801">
              <a:extLst>
                <a:ext uri="{FF2B5EF4-FFF2-40B4-BE49-F238E27FC236}">
                  <a16:creationId xmlns:a16="http://schemas.microsoft.com/office/drawing/2014/main" id="{37953E63-4E81-4E05-A46C-F25A8EC45306}"/>
                </a:ext>
              </a:extLst>
            </p:cNvPr>
            <p:cNvCxnSpPr/>
            <p:nvPr/>
          </p:nvCxnSpPr>
          <p:spPr bwMode="auto">
            <a:xfrm flipV="1">
              <a:off x="2762921" y="3650439"/>
              <a:ext cx="0" cy="4930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03" name="직선 연결선 802">
              <a:extLst>
                <a:ext uri="{FF2B5EF4-FFF2-40B4-BE49-F238E27FC236}">
                  <a16:creationId xmlns:a16="http://schemas.microsoft.com/office/drawing/2014/main" id="{F10D767A-0E66-47F3-A34C-DA7B95F5468E}"/>
                </a:ext>
              </a:extLst>
            </p:cNvPr>
            <p:cNvCxnSpPr/>
            <p:nvPr/>
          </p:nvCxnSpPr>
          <p:spPr bwMode="auto">
            <a:xfrm flipV="1">
              <a:off x="2787050" y="3650439"/>
              <a:ext cx="0" cy="4930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04" name="직선 연결선 803">
              <a:extLst>
                <a:ext uri="{FF2B5EF4-FFF2-40B4-BE49-F238E27FC236}">
                  <a16:creationId xmlns:a16="http://schemas.microsoft.com/office/drawing/2014/main" id="{2F5257B3-B958-4360-BD3E-AB37C5D82B7F}"/>
                </a:ext>
              </a:extLst>
            </p:cNvPr>
            <p:cNvCxnSpPr/>
            <p:nvPr/>
          </p:nvCxnSpPr>
          <p:spPr bwMode="auto">
            <a:xfrm flipV="1">
              <a:off x="2811178" y="3650439"/>
              <a:ext cx="0" cy="4930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05" name="직선 연결선 804">
              <a:extLst>
                <a:ext uri="{FF2B5EF4-FFF2-40B4-BE49-F238E27FC236}">
                  <a16:creationId xmlns:a16="http://schemas.microsoft.com/office/drawing/2014/main" id="{F0CDF644-9B2D-44E5-BA64-4ACCBAF65E57}"/>
                </a:ext>
              </a:extLst>
            </p:cNvPr>
            <p:cNvCxnSpPr/>
            <p:nvPr/>
          </p:nvCxnSpPr>
          <p:spPr bwMode="auto">
            <a:xfrm flipV="1">
              <a:off x="2835307" y="3650439"/>
              <a:ext cx="0" cy="4930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06" name="직선 연결선 805">
              <a:extLst>
                <a:ext uri="{FF2B5EF4-FFF2-40B4-BE49-F238E27FC236}">
                  <a16:creationId xmlns:a16="http://schemas.microsoft.com/office/drawing/2014/main" id="{4D16BE7D-7166-4888-AE19-80C9BC40BC7C}"/>
                </a:ext>
              </a:extLst>
            </p:cNvPr>
            <p:cNvCxnSpPr/>
            <p:nvPr/>
          </p:nvCxnSpPr>
          <p:spPr bwMode="auto">
            <a:xfrm flipV="1">
              <a:off x="2859436" y="3659602"/>
              <a:ext cx="0" cy="483839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07" name="직선 연결선 806">
              <a:extLst>
                <a:ext uri="{FF2B5EF4-FFF2-40B4-BE49-F238E27FC236}">
                  <a16:creationId xmlns:a16="http://schemas.microsoft.com/office/drawing/2014/main" id="{134547E4-4FA4-45CF-9772-145CB489A2B5}"/>
                </a:ext>
              </a:extLst>
            </p:cNvPr>
            <p:cNvCxnSpPr/>
            <p:nvPr/>
          </p:nvCxnSpPr>
          <p:spPr bwMode="auto">
            <a:xfrm flipV="1">
              <a:off x="2883565" y="3671509"/>
              <a:ext cx="0" cy="471932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08" name="직선 연결선 807">
              <a:extLst>
                <a:ext uri="{FF2B5EF4-FFF2-40B4-BE49-F238E27FC236}">
                  <a16:creationId xmlns:a16="http://schemas.microsoft.com/office/drawing/2014/main" id="{91890F16-B070-497E-B69D-3EDB03C79A22}"/>
                </a:ext>
              </a:extLst>
            </p:cNvPr>
            <p:cNvCxnSpPr/>
            <p:nvPr/>
          </p:nvCxnSpPr>
          <p:spPr bwMode="auto">
            <a:xfrm flipV="1">
              <a:off x="2980080" y="3728659"/>
              <a:ext cx="0" cy="414782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09" name="직선 연결선 808">
              <a:extLst>
                <a:ext uri="{FF2B5EF4-FFF2-40B4-BE49-F238E27FC236}">
                  <a16:creationId xmlns:a16="http://schemas.microsoft.com/office/drawing/2014/main" id="{1CAE0301-3FF6-47D6-9E38-04D2C36BBAA6}"/>
                </a:ext>
              </a:extLst>
            </p:cNvPr>
            <p:cNvCxnSpPr/>
            <p:nvPr/>
          </p:nvCxnSpPr>
          <p:spPr bwMode="auto">
            <a:xfrm flipV="1">
              <a:off x="3004209" y="3747709"/>
              <a:ext cx="0" cy="395732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10" name="직선 연결선 809">
              <a:extLst>
                <a:ext uri="{FF2B5EF4-FFF2-40B4-BE49-F238E27FC236}">
                  <a16:creationId xmlns:a16="http://schemas.microsoft.com/office/drawing/2014/main" id="{1BF5D707-CF47-4D6F-8903-7AE65268BEEB}"/>
                </a:ext>
              </a:extLst>
            </p:cNvPr>
            <p:cNvCxnSpPr/>
            <p:nvPr/>
          </p:nvCxnSpPr>
          <p:spPr bwMode="auto">
            <a:xfrm flipV="1">
              <a:off x="3028338" y="3773902"/>
              <a:ext cx="0" cy="369539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11" name="직선 연결선 810">
              <a:extLst>
                <a:ext uri="{FF2B5EF4-FFF2-40B4-BE49-F238E27FC236}">
                  <a16:creationId xmlns:a16="http://schemas.microsoft.com/office/drawing/2014/main" id="{203995FD-F36F-4637-A9D8-94717E13D497}"/>
                </a:ext>
              </a:extLst>
            </p:cNvPr>
            <p:cNvCxnSpPr/>
            <p:nvPr/>
          </p:nvCxnSpPr>
          <p:spPr bwMode="auto">
            <a:xfrm flipV="1">
              <a:off x="3052467" y="3809621"/>
              <a:ext cx="0" cy="33382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12" name="직선 연결선 811">
              <a:extLst>
                <a:ext uri="{FF2B5EF4-FFF2-40B4-BE49-F238E27FC236}">
                  <a16:creationId xmlns:a16="http://schemas.microsoft.com/office/drawing/2014/main" id="{30F29818-A4F5-4CD5-A267-40178993566A}"/>
                </a:ext>
              </a:extLst>
            </p:cNvPr>
            <p:cNvCxnSpPr/>
            <p:nvPr/>
          </p:nvCxnSpPr>
          <p:spPr bwMode="auto">
            <a:xfrm flipV="1">
              <a:off x="3076596" y="3854865"/>
              <a:ext cx="0" cy="288576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13" name="직선 연결선 812">
              <a:extLst>
                <a:ext uri="{FF2B5EF4-FFF2-40B4-BE49-F238E27FC236}">
                  <a16:creationId xmlns:a16="http://schemas.microsoft.com/office/drawing/2014/main" id="{A7EF4BC3-FCFD-4A9E-9302-FE1D6A505EBD}"/>
                </a:ext>
              </a:extLst>
            </p:cNvPr>
            <p:cNvCxnSpPr/>
            <p:nvPr/>
          </p:nvCxnSpPr>
          <p:spPr bwMode="auto">
            <a:xfrm flipV="1">
              <a:off x="3100724" y="3896939"/>
              <a:ext cx="0" cy="246502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14" name="직선 연결선 813">
              <a:extLst>
                <a:ext uri="{FF2B5EF4-FFF2-40B4-BE49-F238E27FC236}">
                  <a16:creationId xmlns:a16="http://schemas.microsoft.com/office/drawing/2014/main" id="{74154CDB-C8A1-4CC8-A06A-6DFF1CADE94F}"/>
                </a:ext>
              </a:extLst>
            </p:cNvPr>
            <p:cNvCxnSpPr/>
            <p:nvPr/>
          </p:nvCxnSpPr>
          <p:spPr bwMode="auto">
            <a:xfrm flipV="1">
              <a:off x="3124853" y="3959640"/>
              <a:ext cx="0" cy="183803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15" name="직선 연결선 814">
              <a:extLst>
                <a:ext uri="{FF2B5EF4-FFF2-40B4-BE49-F238E27FC236}">
                  <a16:creationId xmlns:a16="http://schemas.microsoft.com/office/drawing/2014/main" id="{2099073F-8B5B-4A40-A96E-619B7120001F}"/>
                </a:ext>
              </a:extLst>
            </p:cNvPr>
            <p:cNvCxnSpPr/>
            <p:nvPr/>
          </p:nvCxnSpPr>
          <p:spPr bwMode="auto">
            <a:xfrm flipV="1">
              <a:off x="3148982" y="4114421"/>
              <a:ext cx="0" cy="2902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816" name="TextBox 815">
              <a:extLst>
                <a:ext uri="{FF2B5EF4-FFF2-40B4-BE49-F238E27FC236}">
                  <a16:creationId xmlns:a16="http://schemas.microsoft.com/office/drawing/2014/main" id="{EBD247CB-45D0-4EFD-93A6-60A066B617F6}"/>
                </a:ext>
              </a:extLst>
            </p:cNvPr>
            <p:cNvSpPr txBox="1"/>
            <p:nvPr/>
          </p:nvSpPr>
          <p:spPr>
            <a:xfrm>
              <a:off x="2450108" y="3923240"/>
              <a:ext cx="312918" cy="1742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74" dirty="0"/>
                <a:t>••</a:t>
              </a:r>
              <a:endParaRPr lang="ko-KR" altLang="en-US" sz="474" dirty="0"/>
            </a:p>
          </p:txBody>
        </p:sp>
        <p:sp>
          <p:nvSpPr>
            <p:cNvPr id="817" name="TextBox 816">
              <a:extLst>
                <a:ext uri="{FF2B5EF4-FFF2-40B4-BE49-F238E27FC236}">
                  <a16:creationId xmlns:a16="http://schemas.microsoft.com/office/drawing/2014/main" id="{FF9B1D93-6673-49B4-8CB5-2F50A90DB6D4}"/>
                </a:ext>
              </a:extLst>
            </p:cNvPr>
            <p:cNvSpPr txBox="1"/>
            <p:nvPr/>
          </p:nvSpPr>
          <p:spPr>
            <a:xfrm>
              <a:off x="2818264" y="3922822"/>
              <a:ext cx="312918" cy="1742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74" dirty="0"/>
                <a:t>••</a:t>
              </a:r>
              <a:endParaRPr lang="ko-KR" altLang="en-US" sz="474" dirty="0"/>
            </a:p>
          </p:txBody>
        </p:sp>
        <p:cxnSp>
          <p:nvCxnSpPr>
            <p:cNvPr id="818" name="직선 연결선 817">
              <a:extLst>
                <a:ext uri="{FF2B5EF4-FFF2-40B4-BE49-F238E27FC236}">
                  <a16:creationId xmlns:a16="http://schemas.microsoft.com/office/drawing/2014/main" id="{CF365215-C3C6-4647-A64E-6E3EB40194C4}"/>
                </a:ext>
              </a:extLst>
            </p:cNvPr>
            <p:cNvCxnSpPr/>
            <p:nvPr/>
          </p:nvCxnSpPr>
          <p:spPr bwMode="auto">
            <a:xfrm flipV="1">
              <a:off x="3148204" y="4143440"/>
              <a:ext cx="79394" cy="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819" name="그룹 818">
            <a:extLst>
              <a:ext uri="{FF2B5EF4-FFF2-40B4-BE49-F238E27FC236}">
                <a16:creationId xmlns:a16="http://schemas.microsoft.com/office/drawing/2014/main" id="{E63F5B67-5E18-400B-856D-9BC22AE71807}"/>
              </a:ext>
            </a:extLst>
          </p:cNvPr>
          <p:cNvGrpSpPr/>
          <p:nvPr/>
        </p:nvGrpSpPr>
        <p:grpSpPr>
          <a:xfrm>
            <a:off x="5415732" y="4945092"/>
            <a:ext cx="836688" cy="935479"/>
            <a:chOff x="2345723" y="3650439"/>
            <a:chExt cx="881875" cy="986001"/>
          </a:xfrm>
        </p:grpSpPr>
        <p:sp>
          <p:nvSpPr>
            <p:cNvPr id="820" name="원호 819">
              <a:extLst>
                <a:ext uri="{FF2B5EF4-FFF2-40B4-BE49-F238E27FC236}">
                  <a16:creationId xmlns:a16="http://schemas.microsoft.com/office/drawing/2014/main" id="{8397E09E-AB0E-4444-8170-149864C73B83}"/>
                </a:ext>
              </a:extLst>
            </p:cNvPr>
            <p:cNvSpPr/>
            <p:nvPr/>
          </p:nvSpPr>
          <p:spPr bwMode="auto">
            <a:xfrm rot="5400000" flipH="1">
              <a:off x="2294050" y="3781508"/>
              <a:ext cx="986001" cy="723864"/>
            </a:xfrm>
            <a:prstGeom prst="arc">
              <a:avLst>
                <a:gd name="adj1" fmla="val 16200000"/>
                <a:gd name="adj2" fmla="val 5362820"/>
              </a:avLst>
            </a:prstGeom>
            <a:solidFill>
              <a:schemeClr val="bg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86755" tIns="43377" rIns="86755" bIns="43377" numCol="1" rtlCol="0" anchor="t" anchorCtr="0" compatLnSpc="1">
              <a:prstTxWarp prst="textNoShape">
                <a:avLst/>
              </a:prstTxWarp>
            </a:bodyPr>
            <a:lstStyle/>
            <a:p>
              <a:pPr defTabSz="867583" fontAlgn="base">
                <a:spcBef>
                  <a:spcPct val="0"/>
                </a:spcBef>
                <a:spcAft>
                  <a:spcPct val="0"/>
                </a:spcAft>
              </a:pPr>
              <a:endParaRPr lang="ko-KR" altLang="en-US" sz="1708">
                <a:latin typeface="Arial" charset="0"/>
              </a:endParaRPr>
            </a:p>
          </p:txBody>
        </p:sp>
        <p:cxnSp>
          <p:nvCxnSpPr>
            <p:cNvPr id="821" name="직선 연결선 820">
              <a:extLst>
                <a:ext uri="{FF2B5EF4-FFF2-40B4-BE49-F238E27FC236}">
                  <a16:creationId xmlns:a16="http://schemas.microsoft.com/office/drawing/2014/main" id="{AAED31E3-59BF-4228-9178-9EE245669209}"/>
                </a:ext>
              </a:extLst>
            </p:cNvPr>
            <p:cNvCxnSpPr/>
            <p:nvPr/>
          </p:nvCxnSpPr>
          <p:spPr bwMode="auto">
            <a:xfrm flipV="1">
              <a:off x="2345723" y="4143440"/>
              <a:ext cx="79394" cy="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22" name="직선 연결선 821">
              <a:extLst>
                <a:ext uri="{FF2B5EF4-FFF2-40B4-BE49-F238E27FC236}">
                  <a16:creationId xmlns:a16="http://schemas.microsoft.com/office/drawing/2014/main" id="{D3C57C1A-86BA-43DD-BED0-4F6EC8A51A01}"/>
                </a:ext>
              </a:extLst>
            </p:cNvPr>
            <p:cNvCxnSpPr/>
            <p:nvPr/>
          </p:nvCxnSpPr>
          <p:spPr bwMode="auto">
            <a:xfrm flipV="1">
              <a:off x="2425117" y="4121565"/>
              <a:ext cx="0" cy="21876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23" name="직선 연결선 822">
              <a:extLst>
                <a:ext uri="{FF2B5EF4-FFF2-40B4-BE49-F238E27FC236}">
                  <a16:creationId xmlns:a16="http://schemas.microsoft.com/office/drawing/2014/main" id="{901529BB-42C4-42D2-B39E-AAA555D4FFF2}"/>
                </a:ext>
              </a:extLst>
            </p:cNvPr>
            <p:cNvCxnSpPr/>
            <p:nvPr/>
          </p:nvCxnSpPr>
          <p:spPr bwMode="auto">
            <a:xfrm flipV="1">
              <a:off x="2449246" y="3973927"/>
              <a:ext cx="0" cy="169514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24" name="직선 연결선 823">
              <a:extLst>
                <a:ext uri="{FF2B5EF4-FFF2-40B4-BE49-F238E27FC236}">
                  <a16:creationId xmlns:a16="http://schemas.microsoft.com/office/drawing/2014/main" id="{14CE321E-4996-4161-BEDE-F4A559C4EA60}"/>
                </a:ext>
              </a:extLst>
            </p:cNvPr>
            <p:cNvCxnSpPr/>
            <p:nvPr/>
          </p:nvCxnSpPr>
          <p:spPr bwMode="auto">
            <a:xfrm flipV="1">
              <a:off x="2473375" y="3897727"/>
              <a:ext cx="0" cy="245714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25" name="직선 연결선 824">
              <a:extLst>
                <a:ext uri="{FF2B5EF4-FFF2-40B4-BE49-F238E27FC236}">
                  <a16:creationId xmlns:a16="http://schemas.microsoft.com/office/drawing/2014/main" id="{FF868540-342C-4B84-AE2E-33F00377BAA0}"/>
                </a:ext>
              </a:extLst>
            </p:cNvPr>
            <p:cNvCxnSpPr/>
            <p:nvPr/>
          </p:nvCxnSpPr>
          <p:spPr bwMode="auto">
            <a:xfrm flipV="1">
              <a:off x="2497504" y="3845340"/>
              <a:ext cx="0" cy="2981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26" name="직선 연결선 825">
              <a:extLst>
                <a:ext uri="{FF2B5EF4-FFF2-40B4-BE49-F238E27FC236}">
                  <a16:creationId xmlns:a16="http://schemas.microsoft.com/office/drawing/2014/main" id="{5E07ADCB-A898-4E90-A785-1B88F2E0D47E}"/>
                </a:ext>
              </a:extLst>
            </p:cNvPr>
            <p:cNvCxnSpPr/>
            <p:nvPr/>
          </p:nvCxnSpPr>
          <p:spPr bwMode="auto">
            <a:xfrm flipV="1">
              <a:off x="2521632" y="3812002"/>
              <a:ext cx="0" cy="331439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27" name="직선 연결선 826">
              <a:extLst>
                <a:ext uri="{FF2B5EF4-FFF2-40B4-BE49-F238E27FC236}">
                  <a16:creationId xmlns:a16="http://schemas.microsoft.com/office/drawing/2014/main" id="{CA9BEEE9-F0C0-4890-A615-B0D06860D950}"/>
                </a:ext>
              </a:extLst>
            </p:cNvPr>
            <p:cNvCxnSpPr/>
            <p:nvPr/>
          </p:nvCxnSpPr>
          <p:spPr bwMode="auto">
            <a:xfrm flipV="1">
              <a:off x="2618148" y="3709609"/>
              <a:ext cx="0" cy="433832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28" name="직선 연결선 827">
              <a:extLst>
                <a:ext uri="{FF2B5EF4-FFF2-40B4-BE49-F238E27FC236}">
                  <a16:creationId xmlns:a16="http://schemas.microsoft.com/office/drawing/2014/main" id="{BAAA22F7-F3C9-46E9-B346-8050C9EFC6B4}"/>
                </a:ext>
              </a:extLst>
            </p:cNvPr>
            <p:cNvCxnSpPr/>
            <p:nvPr/>
          </p:nvCxnSpPr>
          <p:spPr bwMode="auto">
            <a:xfrm flipV="1">
              <a:off x="2642277" y="3695321"/>
              <a:ext cx="0" cy="44812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29" name="직선 연결선 828">
              <a:extLst>
                <a:ext uri="{FF2B5EF4-FFF2-40B4-BE49-F238E27FC236}">
                  <a16:creationId xmlns:a16="http://schemas.microsoft.com/office/drawing/2014/main" id="{E96CFDC8-9E08-49B7-879A-7CDF6EDBA26E}"/>
                </a:ext>
              </a:extLst>
            </p:cNvPr>
            <p:cNvCxnSpPr/>
            <p:nvPr/>
          </p:nvCxnSpPr>
          <p:spPr bwMode="auto">
            <a:xfrm flipV="1">
              <a:off x="2666405" y="3681034"/>
              <a:ext cx="0" cy="462407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30" name="직선 연결선 829">
              <a:extLst>
                <a:ext uri="{FF2B5EF4-FFF2-40B4-BE49-F238E27FC236}">
                  <a16:creationId xmlns:a16="http://schemas.microsoft.com/office/drawing/2014/main" id="{3D7E6269-36E6-44FE-AB89-2C8B03EFC136}"/>
                </a:ext>
              </a:extLst>
            </p:cNvPr>
            <p:cNvCxnSpPr/>
            <p:nvPr/>
          </p:nvCxnSpPr>
          <p:spPr bwMode="auto">
            <a:xfrm flipV="1">
              <a:off x="2690534" y="3669127"/>
              <a:ext cx="0" cy="474314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31" name="직선 연결선 830">
              <a:extLst>
                <a:ext uri="{FF2B5EF4-FFF2-40B4-BE49-F238E27FC236}">
                  <a16:creationId xmlns:a16="http://schemas.microsoft.com/office/drawing/2014/main" id="{3F041D5F-5FCF-476A-9450-2113B0879F82}"/>
                </a:ext>
              </a:extLst>
            </p:cNvPr>
            <p:cNvCxnSpPr/>
            <p:nvPr/>
          </p:nvCxnSpPr>
          <p:spPr bwMode="auto">
            <a:xfrm flipV="1">
              <a:off x="2714663" y="3661984"/>
              <a:ext cx="0" cy="481457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32" name="직선 연결선 831">
              <a:extLst>
                <a:ext uri="{FF2B5EF4-FFF2-40B4-BE49-F238E27FC236}">
                  <a16:creationId xmlns:a16="http://schemas.microsoft.com/office/drawing/2014/main" id="{260FA617-D4B2-474E-BDDA-4C5BE6D44D56}"/>
                </a:ext>
              </a:extLst>
            </p:cNvPr>
            <p:cNvCxnSpPr/>
            <p:nvPr/>
          </p:nvCxnSpPr>
          <p:spPr bwMode="auto">
            <a:xfrm flipV="1">
              <a:off x="2738792" y="3650439"/>
              <a:ext cx="0" cy="4930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33" name="직선 연결선 832">
              <a:extLst>
                <a:ext uri="{FF2B5EF4-FFF2-40B4-BE49-F238E27FC236}">
                  <a16:creationId xmlns:a16="http://schemas.microsoft.com/office/drawing/2014/main" id="{2413F878-51AB-49AB-A434-51870213C3E0}"/>
                </a:ext>
              </a:extLst>
            </p:cNvPr>
            <p:cNvCxnSpPr/>
            <p:nvPr/>
          </p:nvCxnSpPr>
          <p:spPr bwMode="auto">
            <a:xfrm flipV="1">
              <a:off x="2762921" y="3650439"/>
              <a:ext cx="0" cy="4930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34" name="직선 연결선 833">
              <a:extLst>
                <a:ext uri="{FF2B5EF4-FFF2-40B4-BE49-F238E27FC236}">
                  <a16:creationId xmlns:a16="http://schemas.microsoft.com/office/drawing/2014/main" id="{2ED122C7-608A-4615-9BE7-DEB6904FD986}"/>
                </a:ext>
              </a:extLst>
            </p:cNvPr>
            <p:cNvCxnSpPr/>
            <p:nvPr/>
          </p:nvCxnSpPr>
          <p:spPr bwMode="auto">
            <a:xfrm flipV="1">
              <a:off x="2787050" y="3650439"/>
              <a:ext cx="0" cy="4930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35" name="직선 연결선 834">
              <a:extLst>
                <a:ext uri="{FF2B5EF4-FFF2-40B4-BE49-F238E27FC236}">
                  <a16:creationId xmlns:a16="http://schemas.microsoft.com/office/drawing/2014/main" id="{6B8D7CAF-6539-413A-A930-30F230832FEE}"/>
                </a:ext>
              </a:extLst>
            </p:cNvPr>
            <p:cNvCxnSpPr/>
            <p:nvPr/>
          </p:nvCxnSpPr>
          <p:spPr bwMode="auto">
            <a:xfrm flipV="1">
              <a:off x="2811178" y="3650439"/>
              <a:ext cx="0" cy="4930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36" name="직선 연결선 835">
              <a:extLst>
                <a:ext uri="{FF2B5EF4-FFF2-40B4-BE49-F238E27FC236}">
                  <a16:creationId xmlns:a16="http://schemas.microsoft.com/office/drawing/2014/main" id="{FD25B41F-2E59-41FD-8651-47AE7C6AEC83}"/>
                </a:ext>
              </a:extLst>
            </p:cNvPr>
            <p:cNvCxnSpPr/>
            <p:nvPr/>
          </p:nvCxnSpPr>
          <p:spPr bwMode="auto">
            <a:xfrm flipV="1">
              <a:off x="2835307" y="3650439"/>
              <a:ext cx="0" cy="4930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37" name="직선 연결선 836">
              <a:extLst>
                <a:ext uri="{FF2B5EF4-FFF2-40B4-BE49-F238E27FC236}">
                  <a16:creationId xmlns:a16="http://schemas.microsoft.com/office/drawing/2014/main" id="{18A7300B-0875-4EC5-917F-43FB176C9F27}"/>
                </a:ext>
              </a:extLst>
            </p:cNvPr>
            <p:cNvCxnSpPr/>
            <p:nvPr/>
          </p:nvCxnSpPr>
          <p:spPr bwMode="auto">
            <a:xfrm flipV="1">
              <a:off x="2859436" y="3659602"/>
              <a:ext cx="0" cy="483839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38" name="직선 연결선 837">
              <a:extLst>
                <a:ext uri="{FF2B5EF4-FFF2-40B4-BE49-F238E27FC236}">
                  <a16:creationId xmlns:a16="http://schemas.microsoft.com/office/drawing/2014/main" id="{336BE0BD-FDC4-460B-A27D-D46D59462F0B}"/>
                </a:ext>
              </a:extLst>
            </p:cNvPr>
            <p:cNvCxnSpPr/>
            <p:nvPr/>
          </p:nvCxnSpPr>
          <p:spPr bwMode="auto">
            <a:xfrm flipV="1">
              <a:off x="2883565" y="3671509"/>
              <a:ext cx="0" cy="471932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39" name="직선 연결선 838">
              <a:extLst>
                <a:ext uri="{FF2B5EF4-FFF2-40B4-BE49-F238E27FC236}">
                  <a16:creationId xmlns:a16="http://schemas.microsoft.com/office/drawing/2014/main" id="{14B256B9-A311-42A7-9F7E-11ECF64ABF8C}"/>
                </a:ext>
              </a:extLst>
            </p:cNvPr>
            <p:cNvCxnSpPr/>
            <p:nvPr/>
          </p:nvCxnSpPr>
          <p:spPr bwMode="auto">
            <a:xfrm flipV="1">
              <a:off x="2980080" y="3728659"/>
              <a:ext cx="0" cy="414782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40" name="직선 연결선 839">
              <a:extLst>
                <a:ext uri="{FF2B5EF4-FFF2-40B4-BE49-F238E27FC236}">
                  <a16:creationId xmlns:a16="http://schemas.microsoft.com/office/drawing/2014/main" id="{2CE8FAC7-23FB-4D53-9A36-2356458740BA}"/>
                </a:ext>
              </a:extLst>
            </p:cNvPr>
            <p:cNvCxnSpPr/>
            <p:nvPr/>
          </p:nvCxnSpPr>
          <p:spPr bwMode="auto">
            <a:xfrm flipV="1">
              <a:off x="3004209" y="3747709"/>
              <a:ext cx="0" cy="395732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41" name="직선 연결선 840">
              <a:extLst>
                <a:ext uri="{FF2B5EF4-FFF2-40B4-BE49-F238E27FC236}">
                  <a16:creationId xmlns:a16="http://schemas.microsoft.com/office/drawing/2014/main" id="{5EE7CF3D-61E6-42D4-AECC-02FA29CB7FB9}"/>
                </a:ext>
              </a:extLst>
            </p:cNvPr>
            <p:cNvCxnSpPr/>
            <p:nvPr/>
          </p:nvCxnSpPr>
          <p:spPr bwMode="auto">
            <a:xfrm flipV="1">
              <a:off x="3028338" y="3773902"/>
              <a:ext cx="0" cy="369539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42" name="직선 연결선 841">
              <a:extLst>
                <a:ext uri="{FF2B5EF4-FFF2-40B4-BE49-F238E27FC236}">
                  <a16:creationId xmlns:a16="http://schemas.microsoft.com/office/drawing/2014/main" id="{64D9AD27-6BB4-4FF5-8C64-DD57003E319D}"/>
                </a:ext>
              </a:extLst>
            </p:cNvPr>
            <p:cNvCxnSpPr/>
            <p:nvPr/>
          </p:nvCxnSpPr>
          <p:spPr bwMode="auto">
            <a:xfrm flipV="1">
              <a:off x="3052467" y="3809621"/>
              <a:ext cx="0" cy="33382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43" name="직선 연결선 842">
              <a:extLst>
                <a:ext uri="{FF2B5EF4-FFF2-40B4-BE49-F238E27FC236}">
                  <a16:creationId xmlns:a16="http://schemas.microsoft.com/office/drawing/2014/main" id="{3E0450B0-25B9-49C6-9684-CFD8387168D9}"/>
                </a:ext>
              </a:extLst>
            </p:cNvPr>
            <p:cNvCxnSpPr/>
            <p:nvPr/>
          </p:nvCxnSpPr>
          <p:spPr bwMode="auto">
            <a:xfrm flipV="1">
              <a:off x="3076596" y="3854865"/>
              <a:ext cx="0" cy="288576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44" name="직선 연결선 843">
              <a:extLst>
                <a:ext uri="{FF2B5EF4-FFF2-40B4-BE49-F238E27FC236}">
                  <a16:creationId xmlns:a16="http://schemas.microsoft.com/office/drawing/2014/main" id="{2842761C-E5CB-4690-A072-551C9508CBEC}"/>
                </a:ext>
              </a:extLst>
            </p:cNvPr>
            <p:cNvCxnSpPr/>
            <p:nvPr/>
          </p:nvCxnSpPr>
          <p:spPr bwMode="auto">
            <a:xfrm flipV="1">
              <a:off x="3100724" y="3896939"/>
              <a:ext cx="0" cy="246502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45" name="직선 연결선 844">
              <a:extLst>
                <a:ext uri="{FF2B5EF4-FFF2-40B4-BE49-F238E27FC236}">
                  <a16:creationId xmlns:a16="http://schemas.microsoft.com/office/drawing/2014/main" id="{42A563A2-03D4-48F1-8349-119218697133}"/>
                </a:ext>
              </a:extLst>
            </p:cNvPr>
            <p:cNvCxnSpPr/>
            <p:nvPr/>
          </p:nvCxnSpPr>
          <p:spPr bwMode="auto">
            <a:xfrm flipV="1">
              <a:off x="3124853" y="3959640"/>
              <a:ext cx="0" cy="183803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46" name="직선 연결선 845">
              <a:extLst>
                <a:ext uri="{FF2B5EF4-FFF2-40B4-BE49-F238E27FC236}">
                  <a16:creationId xmlns:a16="http://schemas.microsoft.com/office/drawing/2014/main" id="{FB118B58-51DC-4C43-AE6A-6EBE764DBECA}"/>
                </a:ext>
              </a:extLst>
            </p:cNvPr>
            <p:cNvCxnSpPr/>
            <p:nvPr/>
          </p:nvCxnSpPr>
          <p:spPr bwMode="auto">
            <a:xfrm flipV="1">
              <a:off x="3148982" y="4114421"/>
              <a:ext cx="0" cy="2902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847" name="TextBox 846">
              <a:extLst>
                <a:ext uri="{FF2B5EF4-FFF2-40B4-BE49-F238E27FC236}">
                  <a16:creationId xmlns:a16="http://schemas.microsoft.com/office/drawing/2014/main" id="{9D823F54-EC91-4012-AF61-887CB5F7019C}"/>
                </a:ext>
              </a:extLst>
            </p:cNvPr>
            <p:cNvSpPr txBox="1"/>
            <p:nvPr/>
          </p:nvSpPr>
          <p:spPr>
            <a:xfrm>
              <a:off x="2450108" y="3923240"/>
              <a:ext cx="312918" cy="1742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74" dirty="0"/>
                <a:t>••</a:t>
              </a:r>
              <a:endParaRPr lang="ko-KR" altLang="en-US" sz="474" dirty="0"/>
            </a:p>
          </p:txBody>
        </p:sp>
        <p:sp>
          <p:nvSpPr>
            <p:cNvPr id="848" name="TextBox 847">
              <a:extLst>
                <a:ext uri="{FF2B5EF4-FFF2-40B4-BE49-F238E27FC236}">
                  <a16:creationId xmlns:a16="http://schemas.microsoft.com/office/drawing/2014/main" id="{3EF26A4E-6AAE-4751-B5B9-A36D9F14DBED}"/>
                </a:ext>
              </a:extLst>
            </p:cNvPr>
            <p:cNvSpPr txBox="1"/>
            <p:nvPr/>
          </p:nvSpPr>
          <p:spPr>
            <a:xfrm>
              <a:off x="2818264" y="3922822"/>
              <a:ext cx="312918" cy="1742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74" dirty="0"/>
                <a:t>••</a:t>
              </a:r>
              <a:endParaRPr lang="ko-KR" altLang="en-US" sz="474" dirty="0"/>
            </a:p>
          </p:txBody>
        </p:sp>
        <p:cxnSp>
          <p:nvCxnSpPr>
            <p:cNvPr id="849" name="직선 연결선 848">
              <a:extLst>
                <a:ext uri="{FF2B5EF4-FFF2-40B4-BE49-F238E27FC236}">
                  <a16:creationId xmlns:a16="http://schemas.microsoft.com/office/drawing/2014/main" id="{E2D70D23-D8EA-408B-B5E6-562443F5CB83}"/>
                </a:ext>
              </a:extLst>
            </p:cNvPr>
            <p:cNvCxnSpPr/>
            <p:nvPr/>
          </p:nvCxnSpPr>
          <p:spPr bwMode="auto">
            <a:xfrm flipV="1">
              <a:off x="3148204" y="4143440"/>
              <a:ext cx="79394" cy="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cxnSp>
        <p:nvCxnSpPr>
          <p:cNvPr id="850" name="직선 연결선 849">
            <a:extLst>
              <a:ext uri="{FF2B5EF4-FFF2-40B4-BE49-F238E27FC236}">
                <a16:creationId xmlns:a16="http://schemas.microsoft.com/office/drawing/2014/main" id="{2990CBAC-0380-4BE4-9098-22802E413A35}"/>
              </a:ext>
            </a:extLst>
          </p:cNvPr>
          <p:cNvCxnSpPr/>
          <p:nvPr/>
        </p:nvCxnSpPr>
        <p:spPr bwMode="auto">
          <a:xfrm>
            <a:off x="5380785" y="3606030"/>
            <a:ext cx="0" cy="2572445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rgbClr val="0000FF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851" name="직선 연결선 850">
            <a:extLst>
              <a:ext uri="{FF2B5EF4-FFF2-40B4-BE49-F238E27FC236}">
                <a16:creationId xmlns:a16="http://schemas.microsoft.com/office/drawing/2014/main" id="{7259355C-23B7-47FF-B97A-3CE7743C8E18}"/>
              </a:ext>
            </a:extLst>
          </p:cNvPr>
          <p:cNvCxnSpPr/>
          <p:nvPr/>
        </p:nvCxnSpPr>
        <p:spPr bwMode="auto">
          <a:xfrm>
            <a:off x="5491054" y="3606030"/>
            <a:ext cx="0" cy="2572445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rgbClr val="0000FF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852" name="직선 연결선 851">
            <a:extLst>
              <a:ext uri="{FF2B5EF4-FFF2-40B4-BE49-F238E27FC236}">
                <a16:creationId xmlns:a16="http://schemas.microsoft.com/office/drawing/2014/main" id="{6027C019-7273-4C86-A38E-8E0FA6B16E56}"/>
              </a:ext>
            </a:extLst>
          </p:cNvPr>
          <p:cNvCxnSpPr/>
          <p:nvPr/>
        </p:nvCxnSpPr>
        <p:spPr bwMode="auto">
          <a:xfrm>
            <a:off x="6181850" y="3606030"/>
            <a:ext cx="0" cy="2572445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rgbClr val="0000FF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853" name="직선 연결선 852">
            <a:extLst>
              <a:ext uri="{FF2B5EF4-FFF2-40B4-BE49-F238E27FC236}">
                <a16:creationId xmlns:a16="http://schemas.microsoft.com/office/drawing/2014/main" id="{46F36EED-CE5B-4BC4-9594-5101FF31EF60}"/>
              </a:ext>
            </a:extLst>
          </p:cNvPr>
          <p:cNvCxnSpPr/>
          <p:nvPr/>
        </p:nvCxnSpPr>
        <p:spPr bwMode="auto">
          <a:xfrm>
            <a:off x="6292119" y="3606030"/>
            <a:ext cx="0" cy="2572445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rgbClr val="0000FF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grpSp>
        <p:nvGrpSpPr>
          <p:cNvPr id="854" name="그룹 853">
            <a:extLst>
              <a:ext uri="{FF2B5EF4-FFF2-40B4-BE49-F238E27FC236}">
                <a16:creationId xmlns:a16="http://schemas.microsoft.com/office/drawing/2014/main" id="{EF579637-5BED-4978-BBC6-1D293E41DF44}"/>
              </a:ext>
            </a:extLst>
          </p:cNvPr>
          <p:cNvGrpSpPr/>
          <p:nvPr/>
        </p:nvGrpSpPr>
        <p:grpSpPr>
          <a:xfrm>
            <a:off x="6232157" y="3600237"/>
            <a:ext cx="836688" cy="935479"/>
            <a:chOff x="2345723" y="3650439"/>
            <a:chExt cx="881875" cy="986001"/>
          </a:xfrm>
        </p:grpSpPr>
        <p:sp>
          <p:nvSpPr>
            <p:cNvPr id="855" name="원호 854">
              <a:extLst>
                <a:ext uri="{FF2B5EF4-FFF2-40B4-BE49-F238E27FC236}">
                  <a16:creationId xmlns:a16="http://schemas.microsoft.com/office/drawing/2014/main" id="{B013D0A4-9898-43DD-978C-A1B99419163E}"/>
                </a:ext>
              </a:extLst>
            </p:cNvPr>
            <p:cNvSpPr/>
            <p:nvPr/>
          </p:nvSpPr>
          <p:spPr bwMode="auto">
            <a:xfrm rot="5400000" flipH="1">
              <a:off x="2294050" y="3781508"/>
              <a:ext cx="986001" cy="723864"/>
            </a:xfrm>
            <a:prstGeom prst="arc">
              <a:avLst>
                <a:gd name="adj1" fmla="val 16200000"/>
                <a:gd name="adj2" fmla="val 5362820"/>
              </a:avLst>
            </a:prstGeom>
            <a:solidFill>
              <a:schemeClr val="bg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86755" tIns="43377" rIns="86755" bIns="43377" numCol="1" rtlCol="0" anchor="t" anchorCtr="0" compatLnSpc="1">
              <a:prstTxWarp prst="textNoShape">
                <a:avLst/>
              </a:prstTxWarp>
            </a:bodyPr>
            <a:lstStyle/>
            <a:p>
              <a:pPr defTabSz="867583" fontAlgn="base">
                <a:spcBef>
                  <a:spcPct val="0"/>
                </a:spcBef>
                <a:spcAft>
                  <a:spcPct val="0"/>
                </a:spcAft>
              </a:pPr>
              <a:endParaRPr lang="ko-KR" altLang="en-US" sz="1708">
                <a:latin typeface="Arial" charset="0"/>
              </a:endParaRPr>
            </a:p>
          </p:txBody>
        </p:sp>
        <p:cxnSp>
          <p:nvCxnSpPr>
            <p:cNvPr id="856" name="직선 연결선 855">
              <a:extLst>
                <a:ext uri="{FF2B5EF4-FFF2-40B4-BE49-F238E27FC236}">
                  <a16:creationId xmlns:a16="http://schemas.microsoft.com/office/drawing/2014/main" id="{ED36540A-D85E-4F94-8348-9901B2E844E8}"/>
                </a:ext>
              </a:extLst>
            </p:cNvPr>
            <p:cNvCxnSpPr/>
            <p:nvPr/>
          </p:nvCxnSpPr>
          <p:spPr bwMode="auto">
            <a:xfrm flipV="1">
              <a:off x="2345723" y="4143440"/>
              <a:ext cx="79394" cy="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57" name="직선 연결선 856">
              <a:extLst>
                <a:ext uri="{FF2B5EF4-FFF2-40B4-BE49-F238E27FC236}">
                  <a16:creationId xmlns:a16="http://schemas.microsoft.com/office/drawing/2014/main" id="{456BEFBE-42D5-4897-B37E-9AA4DE717986}"/>
                </a:ext>
              </a:extLst>
            </p:cNvPr>
            <p:cNvCxnSpPr/>
            <p:nvPr/>
          </p:nvCxnSpPr>
          <p:spPr bwMode="auto">
            <a:xfrm flipV="1">
              <a:off x="2425117" y="4121565"/>
              <a:ext cx="0" cy="21876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58" name="직선 연결선 857">
              <a:extLst>
                <a:ext uri="{FF2B5EF4-FFF2-40B4-BE49-F238E27FC236}">
                  <a16:creationId xmlns:a16="http://schemas.microsoft.com/office/drawing/2014/main" id="{C61FCF9A-8CFE-49BD-A7D2-2DC934AF5A7E}"/>
                </a:ext>
              </a:extLst>
            </p:cNvPr>
            <p:cNvCxnSpPr/>
            <p:nvPr/>
          </p:nvCxnSpPr>
          <p:spPr bwMode="auto">
            <a:xfrm flipV="1">
              <a:off x="2449246" y="3973927"/>
              <a:ext cx="0" cy="169514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59" name="직선 연결선 858">
              <a:extLst>
                <a:ext uri="{FF2B5EF4-FFF2-40B4-BE49-F238E27FC236}">
                  <a16:creationId xmlns:a16="http://schemas.microsoft.com/office/drawing/2014/main" id="{2C63B53E-1210-416C-BC7D-B3DEC5469058}"/>
                </a:ext>
              </a:extLst>
            </p:cNvPr>
            <p:cNvCxnSpPr/>
            <p:nvPr/>
          </p:nvCxnSpPr>
          <p:spPr bwMode="auto">
            <a:xfrm flipV="1">
              <a:off x="2473375" y="3897727"/>
              <a:ext cx="0" cy="245714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60" name="직선 연결선 859">
              <a:extLst>
                <a:ext uri="{FF2B5EF4-FFF2-40B4-BE49-F238E27FC236}">
                  <a16:creationId xmlns:a16="http://schemas.microsoft.com/office/drawing/2014/main" id="{651A7D1E-DC1E-4CB0-B72A-D17840BA3C2D}"/>
                </a:ext>
              </a:extLst>
            </p:cNvPr>
            <p:cNvCxnSpPr/>
            <p:nvPr/>
          </p:nvCxnSpPr>
          <p:spPr bwMode="auto">
            <a:xfrm flipV="1">
              <a:off x="2497504" y="3845340"/>
              <a:ext cx="0" cy="2981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61" name="직선 연결선 860">
              <a:extLst>
                <a:ext uri="{FF2B5EF4-FFF2-40B4-BE49-F238E27FC236}">
                  <a16:creationId xmlns:a16="http://schemas.microsoft.com/office/drawing/2014/main" id="{05B8C895-A490-4EAF-BBF2-D8170AFBD889}"/>
                </a:ext>
              </a:extLst>
            </p:cNvPr>
            <p:cNvCxnSpPr/>
            <p:nvPr/>
          </p:nvCxnSpPr>
          <p:spPr bwMode="auto">
            <a:xfrm flipV="1">
              <a:off x="2521632" y="3812002"/>
              <a:ext cx="0" cy="331439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62" name="직선 연결선 861">
              <a:extLst>
                <a:ext uri="{FF2B5EF4-FFF2-40B4-BE49-F238E27FC236}">
                  <a16:creationId xmlns:a16="http://schemas.microsoft.com/office/drawing/2014/main" id="{88B5286C-4DCD-4D72-8482-BC070090AC9F}"/>
                </a:ext>
              </a:extLst>
            </p:cNvPr>
            <p:cNvCxnSpPr/>
            <p:nvPr/>
          </p:nvCxnSpPr>
          <p:spPr bwMode="auto">
            <a:xfrm flipV="1">
              <a:off x="2618148" y="3709609"/>
              <a:ext cx="0" cy="433832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63" name="직선 연결선 862">
              <a:extLst>
                <a:ext uri="{FF2B5EF4-FFF2-40B4-BE49-F238E27FC236}">
                  <a16:creationId xmlns:a16="http://schemas.microsoft.com/office/drawing/2014/main" id="{3719C62C-EBBC-4A71-B2AA-670C92889D9A}"/>
                </a:ext>
              </a:extLst>
            </p:cNvPr>
            <p:cNvCxnSpPr/>
            <p:nvPr/>
          </p:nvCxnSpPr>
          <p:spPr bwMode="auto">
            <a:xfrm flipV="1">
              <a:off x="2642277" y="3695321"/>
              <a:ext cx="0" cy="44812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64" name="직선 연결선 863">
              <a:extLst>
                <a:ext uri="{FF2B5EF4-FFF2-40B4-BE49-F238E27FC236}">
                  <a16:creationId xmlns:a16="http://schemas.microsoft.com/office/drawing/2014/main" id="{DF651F64-101B-4867-8788-EAE944A34515}"/>
                </a:ext>
              </a:extLst>
            </p:cNvPr>
            <p:cNvCxnSpPr/>
            <p:nvPr/>
          </p:nvCxnSpPr>
          <p:spPr bwMode="auto">
            <a:xfrm flipV="1">
              <a:off x="2666405" y="3681034"/>
              <a:ext cx="0" cy="462407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65" name="직선 연결선 864">
              <a:extLst>
                <a:ext uri="{FF2B5EF4-FFF2-40B4-BE49-F238E27FC236}">
                  <a16:creationId xmlns:a16="http://schemas.microsoft.com/office/drawing/2014/main" id="{729195E9-4DB6-475D-99BA-40C3345663BE}"/>
                </a:ext>
              </a:extLst>
            </p:cNvPr>
            <p:cNvCxnSpPr/>
            <p:nvPr/>
          </p:nvCxnSpPr>
          <p:spPr bwMode="auto">
            <a:xfrm flipV="1">
              <a:off x="2690534" y="3669127"/>
              <a:ext cx="0" cy="474314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66" name="직선 연결선 865">
              <a:extLst>
                <a:ext uri="{FF2B5EF4-FFF2-40B4-BE49-F238E27FC236}">
                  <a16:creationId xmlns:a16="http://schemas.microsoft.com/office/drawing/2014/main" id="{3ABB44BD-9B11-453B-8217-BC1BDF6D6577}"/>
                </a:ext>
              </a:extLst>
            </p:cNvPr>
            <p:cNvCxnSpPr/>
            <p:nvPr/>
          </p:nvCxnSpPr>
          <p:spPr bwMode="auto">
            <a:xfrm flipV="1">
              <a:off x="2714663" y="3661984"/>
              <a:ext cx="0" cy="481457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67" name="직선 연결선 866">
              <a:extLst>
                <a:ext uri="{FF2B5EF4-FFF2-40B4-BE49-F238E27FC236}">
                  <a16:creationId xmlns:a16="http://schemas.microsoft.com/office/drawing/2014/main" id="{35B2EE29-790A-430D-B4E7-6FF7982893A8}"/>
                </a:ext>
              </a:extLst>
            </p:cNvPr>
            <p:cNvCxnSpPr/>
            <p:nvPr/>
          </p:nvCxnSpPr>
          <p:spPr bwMode="auto">
            <a:xfrm flipV="1">
              <a:off x="2738792" y="3650439"/>
              <a:ext cx="0" cy="4930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68" name="직선 연결선 867">
              <a:extLst>
                <a:ext uri="{FF2B5EF4-FFF2-40B4-BE49-F238E27FC236}">
                  <a16:creationId xmlns:a16="http://schemas.microsoft.com/office/drawing/2014/main" id="{F76F1D2E-603B-4BA6-B0C7-5A592401554D}"/>
                </a:ext>
              </a:extLst>
            </p:cNvPr>
            <p:cNvCxnSpPr/>
            <p:nvPr/>
          </p:nvCxnSpPr>
          <p:spPr bwMode="auto">
            <a:xfrm flipV="1">
              <a:off x="2762921" y="3650439"/>
              <a:ext cx="0" cy="4930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69" name="직선 연결선 868">
              <a:extLst>
                <a:ext uri="{FF2B5EF4-FFF2-40B4-BE49-F238E27FC236}">
                  <a16:creationId xmlns:a16="http://schemas.microsoft.com/office/drawing/2014/main" id="{E8CF847A-A938-41DA-93F5-1BD9B55BCBCA}"/>
                </a:ext>
              </a:extLst>
            </p:cNvPr>
            <p:cNvCxnSpPr/>
            <p:nvPr/>
          </p:nvCxnSpPr>
          <p:spPr bwMode="auto">
            <a:xfrm flipV="1">
              <a:off x="2787050" y="3650439"/>
              <a:ext cx="0" cy="4930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70" name="직선 연결선 869">
              <a:extLst>
                <a:ext uri="{FF2B5EF4-FFF2-40B4-BE49-F238E27FC236}">
                  <a16:creationId xmlns:a16="http://schemas.microsoft.com/office/drawing/2014/main" id="{F2ACFE6F-15A2-45F8-80D7-64726CAAF21C}"/>
                </a:ext>
              </a:extLst>
            </p:cNvPr>
            <p:cNvCxnSpPr/>
            <p:nvPr/>
          </p:nvCxnSpPr>
          <p:spPr bwMode="auto">
            <a:xfrm flipV="1">
              <a:off x="2811178" y="3650439"/>
              <a:ext cx="0" cy="4930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71" name="직선 연결선 870">
              <a:extLst>
                <a:ext uri="{FF2B5EF4-FFF2-40B4-BE49-F238E27FC236}">
                  <a16:creationId xmlns:a16="http://schemas.microsoft.com/office/drawing/2014/main" id="{00B31A24-5B5F-49AD-9FBC-49804FC9D76B}"/>
                </a:ext>
              </a:extLst>
            </p:cNvPr>
            <p:cNvCxnSpPr/>
            <p:nvPr/>
          </p:nvCxnSpPr>
          <p:spPr bwMode="auto">
            <a:xfrm flipV="1">
              <a:off x="2835307" y="3650439"/>
              <a:ext cx="0" cy="4930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72" name="직선 연결선 871">
              <a:extLst>
                <a:ext uri="{FF2B5EF4-FFF2-40B4-BE49-F238E27FC236}">
                  <a16:creationId xmlns:a16="http://schemas.microsoft.com/office/drawing/2014/main" id="{CE3C1293-B252-43E0-B086-AB2D5ABF55F5}"/>
                </a:ext>
              </a:extLst>
            </p:cNvPr>
            <p:cNvCxnSpPr/>
            <p:nvPr/>
          </p:nvCxnSpPr>
          <p:spPr bwMode="auto">
            <a:xfrm flipV="1">
              <a:off x="2859436" y="3659602"/>
              <a:ext cx="0" cy="483839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73" name="직선 연결선 872">
              <a:extLst>
                <a:ext uri="{FF2B5EF4-FFF2-40B4-BE49-F238E27FC236}">
                  <a16:creationId xmlns:a16="http://schemas.microsoft.com/office/drawing/2014/main" id="{AF2525ED-0F85-443F-82F3-2648F4198E79}"/>
                </a:ext>
              </a:extLst>
            </p:cNvPr>
            <p:cNvCxnSpPr/>
            <p:nvPr/>
          </p:nvCxnSpPr>
          <p:spPr bwMode="auto">
            <a:xfrm flipV="1">
              <a:off x="2883565" y="3671509"/>
              <a:ext cx="0" cy="471932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74" name="직선 연결선 873">
              <a:extLst>
                <a:ext uri="{FF2B5EF4-FFF2-40B4-BE49-F238E27FC236}">
                  <a16:creationId xmlns:a16="http://schemas.microsoft.com/office/drawing/2014/main" id="{17E8D77D-FF64-4FE9-AB73-622574012592}"/>
                </a:ext>
              </a:extLst>
            </p:cNvPr>
            <p:cNvCxnSpPr/>
            <p:nvPr/>
          </p:nvCxnSpPr>
          <p:spPr bwMode="auto">
            <a:xfrm flipV="1">
              <a:off x="2980080" y="3728659"/>
              <a:ext cx="0" cy="414782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75" name="직선 연결선 874">
              <a:extLst>
                <a:ext uri="{FF2B5EF4-FFF2-40B4-BE49-F238E27FC236}">
                  <a16:creationId xmlns:a16="http://schemas.microsoft.com/office/drawing/2014/main" id="{FB042860-985C-4160-97B6-6D0D0B081B90}"/>
                </a:ext>
              </a:extLst>
            </p:cNvPr>
            <p:cNvCxnSpPr/>
            <p:nvPr/>
          </p:nvCxnSpPr>
          <p:spPr bwMode="auto">
            <a:xfrm flipV="1">
              <a:off x="3004209" y="3747709"/>
              <a:ext cx="0" cy="395732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76" name="직선 연결선 875">
              <a:extLst>
                <a:ext uri="{FF2B5EF4-FFF2-40B4-BE49-F238E27FC236}">
                  <a16:creationId xmlns:a16="http://schemas.microsoft.com/office/drawing/2014/main" id="{5A422AE6-CB1A-4A9D-9636-09D0E911F2EB}"/>
                </a:ext>
              </a:extLst>
            </p:cNvPr>
            <p:cNvCxnSpPr/>
            <p:nvPr/>
          </p:nvCxnSpPr>
          <p:spPr bwMode="auto">
            <a:xfrm flipV="1">
              <a:off x="3028338" y="3773902"/>
              <a:ext cx="0" cy="369539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77" name="직선 연결선 876">
              <a:extLst>
                <a:ext uri="{FF2B5EF4-FFF2-40B4-BE49-F238E27FC236}">
                  <a16:creationId xmlns:a16="http://schemas.microsoft.com/office/drawing/2014/main" id="{BDE2E19A-17DA-4BAC-A7F9-F0D97039282C}"/>
                </a:ext>
              </a:extLst>
            </p:cNvPr>
            <p:cNvCxnSpPr/>
            <p:nvPr/>
          </p:nvCxnSpPr>
          <p:spPr bwMode="auto">
            <a:xfrm flipV="1">
              <a:off x="3052467" y="3809621"/>
              <a:ext cx="0" cy="33382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78" name="직선 연결선 877">
              <a:extLst>
                <a:ext uri="{FF2B5EF4-FFF2-40B4-BE49-F238E27FC236}">
                  <a16:creationId xmlns:a16="http://schemas.microsoft.com/office/drawing/2014/main" id="{97D297BC-334B-41F4-8586-D3402FE1EC46}"/>
                </a:ext>
              </a:extLst>
            </p:cNvPr>
            <p:cNvCxnSpPr/>
            <p:nvPr/>
          </p:nvCxnSpPr>
          <p:spPr bwMode="auto">
            <a:xfrm flipV="1">
              <a:off x="3076596" y="3854865"/>
              <a:ext cx="0" cy="288576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79" name="직선 연결선 878">
              <a:extLst>
                <a:ext uri="{FF2B5EF4-FFF2-40B4-BE49-F238E27FC236}">
                  <a16:creationId xmlns:a16="http://schemas.microsoft.com/office/drawing/2014/main" id="{BBE18671-9DAB-4C4F-BF30-14973D3E9219}"/>
                </a:ext>
              </a:extLst>
            </p:cNvPr>
            <p:cNvCxnSpPr/>
            <p:nvPr/>
          </p:nvCxnSpPr>
          <p:spPr bwMode="auto">
            <a:xfrm flipV="1">
              <a:off x="3100724" y="3896939"/>
              <a:ext cx="0" cy="246502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80" name="직선 연결선 879">
              <a:extLst>
                <a:ext uri="{FF2B5EF4-FFF2-40B4-BE49-F238E27FC236}">
                  <a16:creationId xmlns:a16="http://schemas.microsoft.com/office/drawing/2014/main" id="{653586F9-E41E-4C16-A960-046B201E8F5A}"/>
                </a:ext>
              </a:extLst>
            </p:cNvPr>
            <p:cNvCxnSpPr/>
            <p:nvPr/>
          </p:nvCxnSpPr>
          <p:spPr bwMode="auto">
            <a:xfrm flipV="1">
              <a:off x="3124853" y="3959640"/>
              <a:ext cx="0" cy="183803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81" name="직선 연결선 880">
              <a:extLst>
                <a:ext uri="{FF2B5EF4-FFF2-40B4-BE49-F238E27FC236}">
                  <a16:creationId xmlns:a16="http://schemas.microsoft.com/office/drawing/2014/main" id="{0291B365-D629-4706-AD5E-7F4EA9A8603F}"/>
                </a:ext>
              </a:extLst>
            </p:cNvPr>
            <p:cNvCxnSpPr/>
            <p:nvPr/>
          </p:nvCxnSpPr>
          <p:spPr bwMode="auto">
            <a:xfrm flipV="1">
              <a:off x="3148982" y="4114421"/>
              <a:ext cx="0" cy="2902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882" name="TextBox 881">
              <a:extLst>
                <a:ext uri="{FF2B5EF4-FFF2-40B4-BE49-F238E27FC236}">
                  <a16:creationId xmlns:a16="http://schemas.microsoft.com/office/drawing/2014/main" id="{6286E1E9-E770-40D4-8975-1B6429074055}"/>
                </a:ext>
              </a:extLst>
            </p:cNvPr>
            <p:cNvSpPr txBox="1"/>
            <p:nvPr/>
          </p:nvSpPr>
          <p:spPr>
            <a:xfrm>
              <a:off x="2450108" y="3923240"/>
              <a:ext cx="312918" cy="1742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74" dirty="0"/>
                <a:t>••</a:t>
              </a:r>
              <a:endParaRPr lang="ko-KR" altLang="en-US" sz="474" dirty="0"/>
            </a:p>
          </p:txBody>
        </p:sp>
        <p:sp>
          <p:nvSpPr>
            <p:cNvPr id="883" name="TextBox 882">
              <a:extLst>
                <a:ext uri="{FF2B5EF4-FFF2-40B4-BE49-F238E27FC236}">
                  <a16:creationId xmlns:a16="http://schemas.microsoft.com/office/drawing/2014/main" id="{0ABADC95-4656-4A3F-9E9F-9AA9CEE68480}"/>
                </a:ext>
              </a:extLst>
            </p:cNvPr>
            <p:cNvSpPr txBox="1"/>
            <p:nvPr/>
          </p:nvSpPr>
          <p:spPr>
            <a:xfrm>
              <a:off x="2818264" y="3922822"/>
              <a:ext cx="312918" cy="1742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74" dirty="0"/>
                <a:t>••</a:t>
              </a:r>
              <a:endParaRPr lang="ko-KR" altLang="en-US" sz="474" dirty="0"/>
            </a:p>
          </p:txBody>
        </p:sp>
        <p:cxnSp>
          <p:nvCxnSpPr>
            <p:cNvPr id="884" name="직선 연결선 883">
              <a:extLst>
                <a:ext uri="{FF2B5EF4-FFF2-40B4-BE49-F238E27FC236}">
                  <a16:creationId xmlns:a16="http://schemas.microsoft.com/office/drawing/2014/main" id="{A61B56CC-78ED-4DEB-AA20-BE2DDE983006}"/>
                </a:ext>
              </a:extLst>
            </p:cNvPr>
            <p:cNvCxnSpPr/>
            <p:nvPr/>
          </p:nvCxnSpPr>
          <p:spPr bwMode="auto">
            <a:xfrm flipV="1">
              <a:off x="3148204" y="4143440"/>
              <a:ext cx="79394" cy="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885" name="그룹 884">
            <a:extLst>
              <a:ext uri="{FF2B5EF4-FFF2-40B4-BE49-F238E27FC236}">
                <a16:creationId xmlns:a16="http://schemas.microsoft.com/office/drawing/2014/main" id="{663E17BD-73BE-43EA-AEE0-31E78C991282}"/>
              </a:ext>
            </a:extLst>
          </p:cNvPr>
          <p:cNvGrpSpPr/>
          <p:nvPr/>
        </p:nvGrpSpPr>
        <p:grpSpPr>
          <a:xfrm>
            <a:off x="6232157" y="4221769"/>
            <a:ext cx="836688" cy="935479"/>
            <a:chOff x="2345723" y="3650439"/>
            <a:chExt cx="881875" cy="986001"/>
          </a:xfrm>
        </p:grpSpPr>
        <p:sp>
          <p:nvSpPr>
            <p:cNvPr id="886" name="원호 885">
              <a:extLst>
                <a:ext uri="{FF2B5EF4-FFF2-40B4-BE49-F238E27FC236}">
                  <a16:creationId xmlns:a16="http://schemas.microsoft.com/office/drawing/2014/main" id="{4964F4C8-750A-426B-84A0-48DD3E584A17}"/>
                </a:ext>
              </a:extLst>
            </p:cNvPr>
            <p:cNvSpPr/>
            <p:nvPr/>
          </p:nvSpPr>
          <p:spPr bwMode="auto">
            <a:xfrm rot="5400000" flipH="1">
              <a:off x="2294050" y="3781508"/>
              <a:ext cx="986001" cy="723864"/>
            </a:xfrm>
            <a:prstGeom prst="arc">
              <a:avLst>
                <a:gd name="adj1" fmla="val 16200000"/>
                <a:gd name="adj2" fmla="val 5362820"/>
              </a:avLst>
            </a:prstGeom>
            <a:solidFill>
              <a:schemeClr val="bg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86755" tIns="43377" rIns="86755" bIns="43377" numCol="1" rtlCol="0" anchor="t" anchorCtr="0" compatLnSpc="1">
              <a:prstTxWarp prst="textNoShape">
                <a:avLst/>
              </a:prstTxWarp>
            </a:bodyPr>
            <a:lstStyle/>
            <a:p>
              <a:pPr defTabSz="867583" fontAlgn="base">
                <a:spcBef>
                  <a:spcPct val="0"/>
                </a:spcBef>
                <a:spcAft>
                  <a:spcPct val="0"/>
                </a:spcAft>
              </a:pPr>
              <a:endParaRPr lang="ko-KR" altLang="en-US" sz="1708">
                <a:latin typeface="Arial" charset="0"/>
              </a:endParaRPr>
            </a:p>
          </p:txBody>
        </p:sp>
        <p:cxnSp>
          <p:nvCxnSpPr>
            <p:cNvPr id="887" name="직선 연결선 886">
              <a:extLst>
                <a:ext uri="{FF2B5EF4-FFF2-40B4-BE49-F238E27FC236}">
                  <a16:creationId xmlns:a16="http://schemas.microsoft.com/office/drawing/2014/main" id="{479D892F-B062-44CA-855E-B6D80BA551E5}"/>
                </a:ext>
              </a:extLst>
            </p:cNvPr>
            <p:cNvCxnSpPr/>
            <p:nvPr/>
          </p:nvCxnSpPr>
          <p:spPr bwMode="auto">
            <a:xfrm flipV="1">
              <a:off x="2345723" y="4143440"/>
              <a:ext cx="79394" cy="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88" name="직선 연결선 887">
              <a:extLst>
                <a:ext uri="{FF2B5EF4-FFF2-40B4-BE49-F238E27FC236}">
                  <a16:creationId xmlns:a16="http://schemas.microsoft.com/office/drawing/2014/main" id="{4946CA2C-1A5F-4DDA-BA27-09CCD9BB9C4F}"/>
                </a:ext>
              </a:extLst>
            </p:cNvPr>
            <p:cNvCxnSpPr/>
            <p:nvPr/>
          </p:nvCxnSpPr>
          <p:spPr bwMode="auto">
            <a:xfrm flipV="1">
              <a:off x="2425117" y="4121565"/>
              <a:ext cx="0" cy="21876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89" name="직선 연결선 888">
              <a:extLst>
                <a:ext uri="{FF2B5EF4-FFF2-40B4-BE49-F238E27FC236}">
                  <a16:creationId xmlns:a16="http://schemas.microsoft.com/office/drawing/2014/main" id="{9586FBB9-CC38-4BE7-AE0E-587046796837}"/>
                </a:ext>
              </a:extLst>
            </p:cNvPr>
            <p:cNvCxnSpPr/>
            <p:nvPr/>
          </p:nvCxnSpPr>
          <p:spPr bwMode="auto">
            <a:xfrm flipV="1">
              <a:off x="2449246" y="3973927"/>
              <a:ext cx="0" cy="169514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90" name="직선 연결선 889">
              <a:extLst>
                <a:ext uri="{FF2B5EF4-FFF2-40B4-BE49-F238E27FC236}">
                  <a16:creationId xmlns:a16="http://schemas.microsoft.com/office/drawing/2014/main" id="{E0501E29-B306-4CB1-85FB-7A89CFF619DB}"/>
                </a:ext>
              </a:extLst>
            </p:cNvPr>
            <p:cNvCxnSpPr/>
            <p:nvPr/>
          </p:nvCxnSpPr>
          <p:spPr bwMode="auto">
            <a:xfrm flipV="1">
              <a:off x="2473375" y="3897727"/>
              <a:ext cx="0" cy="245714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91" name="직선 연결선 890">
              <a:extLst>
                <a:ext uri="{FF2B5EF4-FFF2-40B4-BE49-F238E27FC236}">
                  <a16:creationId xmlns:a16="http://schemas.microsoft.com/office/drawing/2014/main" id="{0FF6C76B-F598-4699-9719-875D9DF240B8}"/>
                </a:ext>
              </a:extLst>
            </p:cNvPr>
            <p:cNvCxnSpPr/>
            <p:nvPr/>
          </p:nvCxnSpPr>
          <p:spPr bwMode="auto">
            <a:xfrm flipV="1">
              <a:off x="2497504" y="3845340"/>
              <a:ext cx="0" cy="2981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92" name="직선 연결선 891">
              <a:extLst>
                <a:ext uri="{FF2B5EF4-FFF2-40B4-BE49-F238E27FC236}">
                  <a16:creationId xmlns:a16="http://schemas.microsoft.com/office/drawing/2014/main" id="{468F68AD-7C69-44B8-8FD5-113A6DE7CD18}"/>
                </a:ext>
              </a:extLst>
            </p:cNvPr>
            <p:cNvCxnSpPr/>
            <p:nvPr/>
          </p:nvCxnSpPr>
          <p:spPr bwMode="auto">
            <a:xfrm flipV="1">
              <a:off x="2521632" y="3812002"/>
              <a:ext cx="0" cy="331439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93" name="직선 연결선 892">
              <a:extLst>
                <a:ext uri="{FF2B5EF4-FFF2-40B4-BE49-F238E27FC236}">
                  <a16:creationId xmlns:a16="http://schemas.microsoft.com/office/drawing/2014/main" id="{F06E81BF-B6E0-4F91-A738-CDCD397D68E2}"/>
                </a:ext>
              </a:extLst>
            </p:cNvPr>
            <p:cNvCxnSpPr/>
            <p:nvPr/>
          </p:nvCxnSpPr>
          <p:spPr bwMode="auto">
            <a:xfrm flipV="1">
              <a:off x="2618148" y="3709609"/>
              <a:ext cx="0" cy="433832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94" name="직선 연결선 893">
              <a:extLst>
                <a:ext uri="{FF2B5EF4-FFF2-40B4-BE49-F238E27FC236}">
                  <a16:creationId xmlns:a16="http://schemas.microsoft.com/office/drawing/2014/main" id="{58F1F599-5CFC-4EF5-8B47-7CDD39DDF3EF}"/>
                </a:ext>
              </a:extLst>
            </p:cNvPr>
            <p:cNvCxnSpPr/>
            <p:nvPr/>
          </p:nvCxnSpPr>
          <p:spPr bwMode="auto">
            <a:xfrm flipV="1">
              <a:off x="2642277" y="3695321"/>
              <a:ext cx="0" cy="44812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95" name="직선 연결선 894">
              <a:extLst>
                <a:ext uri="{FF2B5EF4-FFF2-40B4-BE49-F238E27FC236}">
                  <a16:creationId xmlns:a16="http://schemas.microsoft.com/office/drawing/2014/main" id="{29B43C0A-FD30-4994-9D38-743191EB3A6A}"/>
                </a:ext>
              </a:extLst>
            </p:cNvPr>
            <p:cNvCxnSpPr/>
            <p:nvPr/>
          </p:nvCxnSpPr>
          <p:spPr bwMode="auto">
            <a:xfrm flipV="1">
              <a:off x="2666405" y="3681034"/>
              <a:ext cx="0" cy="462407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96" name="직선 연결선 895">
              <a:extLst>
                <a:ext uri="{FF2B5EF4-FFF2-40B4-BE49-F238E27FC236}">
                  <a16:creationId xmlns:a16="http://schemas.microsoft.com/office/drawing/2014/main" id="{1559263B-87B7-44DC-BAA2-73AB56B8BF89}"/>
                </a:ext>
              </a:extLst>
            </p:cNvPr>
            <p:cNvCxnSpPr/>
            <p:nvPr/>
          </p:nvCxnSpPr>
          <p:spPr bwMode="auto">
            <a:xfrm flipV="1">
              <a:off x="2690534" y="3669127"/>
              <a:ext cx="0" cy="474314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97" name="직선 연결선 896">
              <a:extLst>
                <a:ext uri="{FF2B5EF4-FFF2-40B4-BE49-F238E27FC236}">
                  <a16:creationId xmlns:a16="http://schemas.microsoft.com/office/drawing/2014/main" id="{ACF8DF61-05D5-4F60-BA72-2794E84EF627}"/>
                </a:ext>
              </a:extLst>
            </p:cNvPr>
            <p:cNvCxnSpPr/>
            <p:nvPr/>
          </p:nvCxnSpPr>
          <p:spPr bwMode="auto">
            <a:xfrm flipV="1">
              <a:off x="2714663" y="3661984"/>
              <a:ext cx="0" cy="481457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98" name="직선 연결선 897">
              <a:extLst>
                <a:ext uri="{FF2B5EF4-FFF2-40B4-BE49-F238E27FC236}">
                  <a16:creationId xmlns:a16="http://schemas.microsoft.com/office/drawing/2014/main" id="{E5649C5A-7D9D-4485-81E9-9C29A0505055}"/>
                </a:ext>
              </a:extLst>
            </p:cNvPr>
            <p:cNvCxnSpPr/>
            <p:nvPr/>
          </p:nvCxnSpPr>
          <p:spPr bwMode="auto">
            <a:xfrm flipV="1">
              <a:off x="2738792" y="3650439"/>
              <a:ext cx="0" cy="4930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99" name="직선 연결선 898">
              <a:extLst>
                <a:ext uri="{FF2B5EF4-FFF2-40B4-BE49-F238E27FC236}">
                  <a16:creationId xmlns:a16="http://schemas.microsoft.com/office/drawing/2014/main" id="{0C01D7C7-18F5-498E-8813-59435B08217C}"/>
                </a:ext>
              </a:extLst>
            </p:cNvPr>
            <p:cNvCxnSpPr/>
            <p:nvPr/>
          </p:nvCxnSpPr>
          <p:spPr bwMode="auto">
            <a:xfrm flipV="1">
              <a:off x="2762921" y="3650439"/>
              <a:ext cx="0" cy="4930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00" name="직선 연결선 899">
              <a:extLst>
                <a:ext uri="{FF2B5EF4-FFF2-40B4-BE49-F238E27FC236}">
                  <a16:creationId xmlns:a16="http://schemas.microsoft.com/office/drawing/2014/main" id="{0E38B83D-1A3A-4C4D-89E2-AF3B08EEF29F}"/>
                </a:ext>
              </a:extLst>
            </p:cNvPr>
            <p:cNvCxnSpPr/>
            <p:nvPr/>
          </p:nvCxnSpPr>
          <p:spPr bwMode="auto">
            <a:xfrm flipV="1">
              <a:off x="2787050" y="3650439"/>
              <a:ext cx="0" cy="4930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01" name="직선 연결선 900">
              <a:extLst>
                <a:ext uri="{FF2B5EF4-FFF2-40B4-BE49-F238E27FC236}">
                  <a16:creationId xmlns:a16="http://schemas.microsoft.com/office/drawing/2014/main" id="{16C7D55A-29E4-48FE-9304-8EB93D51FC53}"/>
                </a:ext>
              </a:extLst>
            </p:cNvPr>
            <p:cNvCxnSpPr/>
            <p:nvPr/>
          </p:nvCxnSpPr>
          <p:spPr bwMode="auto">
            <a:xfrm flipV="1">
              <a:off x="2811178" y="3650439"/>
              <a:ext cx="0" cy="4930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02" name="직선 연결선 901">
              <a:extLst>
                <a:ext uri="{FF2B5EF4-FFF2-40B4-BE49-F238E27FC236}">
                  <a16:creationId xmlns:a16="http://schemas.microsoft.com/office/drawing/2014/main" id="{1DABADB7-58A4-4CA2-8856-62125D100B5C}"/>
                </a:ext>
              </a:extLst>
            </p:cNvPr>
            <p:cNvCxnSpPr/>
            <p:nvPr/>
          </p:nvCxnSpPr>
          <p:spPr bwMode="auto">
            <a:xfrm flipV="1">
              <a:off x="2835307" y="3650439"/>
              <a:ext cx="0" cy="4930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03" name="직선 연결선 902">
              <a:extLst>
                <a:ext uri="{FF2B5EF4-FFF2-40B4-BE49-F238E27FC236}">
                  <a16:creationId xmlns:a16="http://schemas.microsoft.com/office/drawing/2014/main" id="{ECCB9096-09FA-4568-B0AC-3C1A946AF6B8}"/>
                </a:ext>
              </a:extLst>
            </p:cNvPr>
            <p:cNvCxnSpPr/>
            <p:nvPr/>
          </p:nvCxnSpPr>
          <p:spPr bwMode="auto">
            <a:xfrm flipV="1">
              <a:off x="2859436" y="3659602"/>
              <a:ext cx="0" cy="483839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04" name="직선 연결선 903">
              <a:extLst>
                <a:ext uri="{FF2B5EF4-FFF2-40B4-BE49-F238E27FC236}">
                  <a16:creationId xmlns:a16="http://schemas.microsoft.com/office/drawing/2014/main" id="{10F75C73-6C7E-4F26-B978-04DC257A887D}"/>
                </a:ext>
              </a:extLst>
            </p:cNvPr>
            <p:cNvCxnSpPr/>
            <p:nvPr/>
          </p:nvCxnSpPr>
          <p:spPr bwMode="auto">
            <a:xfrm flipV="1">
              <a:off x="2883565" y="3671509"/>
              <a:ext cx="0" cy="471932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05" name="직선 연결선 904">
              <a:extLst>
                <a:ext uri="{FF2B5EF4-FFF2-40B4-BE49-F238E27FC236}">
                  <a16:creationId xmlns:a16="http://schemas.microsoft.com/office/drawing/2014/main" id="{EBD65BF9-039F-4026-84EA-03828647977F}"/>
                </a:ext>
              </a:extLst>
            </p:cNvPr>
            <p:cNvCxnSpPr/>
            <p:nvPr/>
          </p:nvCxnSpPr>
          <p:spPr bwMode="auto">
            <a:xfrm flipV="1">
              <a:off x="2980080" y="3728659"/>
              <a:ext cx="0" cy="414782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06" name="직선 연결선 905">
              <a:extLst>
                <a:ext uri="{FF2B5EF4-FFF2-40B4-BE49-F238E27FC236}">
                  <a16:creationId xmlns:a16="http://schemas.microsoft.com/office/drawing/2014/main" id="{DF01759F-DFA2-4421-BA0E-19B2EB45076F}"/>
                </a:ext>
              </a:extLst>
            </p:cNvPr>
            <p:cNvCxnSpPr/>
            <p:nvPr/>
          </p:nvCxnSpPr>
          <p:spPr bwMode="auto">
            <a:xfrm flipV="1">
              <a:off x="3004209" y="3747709"/>
              <a:ext cx="0" cy="395732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07" name="직선 연결선 906">
              <a:extLst>
                <a:ext uri="{FF2B5EF4-FFF2-40B4-BE49-F238E27FC236}">
                  <a16:creationId xmlns:a16="http://schemas.microsoft.com/office/drawing/2014/main" id="{679CB98B-6DBE-4CEF-921B-66CE32DA52AA}"/>
                </a:ext>
              </a:extLst>
            </p:cNvPr>
            <p:cNvCxnSpPr/>
            <p:nvPr/>
          </p:nvCxnSpPr>
          <p:spPr bwMode="auto">
            <a:xfrm flipV="1">
              <a:off x="3028338" y="3773902"/>
              <a:ext cx="0" cy="369539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08" name="직선 연결선 907">
              <a:extLst>
                <a:ext uri="{FF2B5EF4-FFF2-40B4-BE49-F238E27FC236}">
                  <a16:creationId xmlns:a16="http://schemas.microsoft.com/office/drawing/2014/main" id="{20A61482-0105-49A5-AE8F-40F042E1EF98}"/>
                </a:ext>
              </a:extLst>
            </p:cNvPr>
            <p:cNvCxnSpPr/>
            <p:nvPr/>
          </p:nvCxnSpPr>
          <p:spPr bwMode="auto">
            <a:xfrm flipV="1">
              <a:off x="3052467" y="3809621"/>
              <a:ext cx="0" cy="33382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09" name="직선 연결선 908">
              <a:extLst>
                <a:ext uri="{FF2B5EF4-FFF2-40B4-BE49-F238E27FC236}">
                  <a16:creationId xmlns:a16="http://schemas.microsoft.com/office/drawing/2014/main" id="{5DF7BD08-70EA-4039-908C-C83862D50D95}"/>
                </a:ext>
              </a:extLst>
            </p:cNvPr>
            <p:cNvCxnSpPr/>
            <p:nvPr/>
          </p:nvCxnSpPr>
          <p:spPr bwMode="auto">
            <a:xfrm flipV="1">
              <a:off x="3076596" y="3854865"/>
              <a:ext cx="0" cy="288576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10" name="직선 연결선 909">
              <a:extLst>
                <a:ext uri="{FF2B5EF4-FFF2-40B4-BE49-F238E27FC236}">
                  <a16:creationId xmlns:a16="http://schemas.microsoft.com/office/drawing/2014/main" id="{C0746FE5-7A7D-4B94-A251-73FAE0513E76}"/>
                </a:ext>
              </a:extLst>
            </p:cNvPr>
            <p:cNvCxnSpPr/>
            <p:nvPr/>
          </p:nvCxnSpPr>
          <p:spPr bwMode="auto">
            <a:xfrm flipV="1">
              <a:off x="3100724" y="3896939"/>
              <a:ext cx="0" cy="246502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11" name="직선 연결선 910">
              <a:extLst>
                <a:ext uri="{FF2B5EF4-FFF2-40B4-BE49-F238E27FC236}">
                  <a16:creationId xmlns:a16="http://schemas.microsoft.com/office/drawing/2014/main" id="{FECA06B1-55FC-4DC5-A006-F674A43D9902}"/>
                </a:ext>
              </a:extLst>
            </p:cNvPr>
            <p:cNvCxnSpPr/>
            <p:nvPr/>
          </p:nvCxnSpPr>
          <p:spPr bwMode="auto">
            <a:xfrm flipV="1">
              <a:off x="3124853" y="3959640"/>
              <a:ext cx="0" cy="183803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12" name="직선 연결선 911">
              <a:extLst>
                <a:ext uri="{FF2B5EF4-FFF2-40B4-BE49-F238E27FC236}">
                  <a16:creationId xmlns:a16="http://schemas.microsoft.com/office/drawing/2014/main" id="{39463276-3FA0-4C0F-BA76-A2DC68E2C141}"/>
                </a:ext>
              </a:extLst>
            </p:cNvPr>
            <p:cNvCxnSpPr/>
            <p:nvPr/>
          </p:nvCxnSpPr>
          <p:spPr bwMode="auto">
            <a:xfrm flipV="1">
              <a:off x="3148982" y="4114421"/>
              <a:ext cx="0" cy="2902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913" name="TextBox 912">
              <a:extLst>
                <a:ext uri="{FF2B5EF4-FFF2-40B4-BE49-F238E27FC236}">
                  <a16:creationId xmlns:a16="http://schemas.microsoft.com/office/drawing/2014/main" id="{D486CCCC-1C24-4EA0-9BA6-C45E35988AA0}"/>
                </a:ext>
              </a:extLst>
            </p:cNvPr>
            <p:cNvSpPr txBox="1"/>
            <p:nvPr/>
          </p:nvSpPr>
          <p:spPr>
            <a:xfrm>
              <a:off x="2450108" y="3923240"/>
              <a:ext cx="312918" cy="1742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74" dirty="0"/>
                <a:t>••</a:t>
              </a:r>
              <a:endParaRPr lang="ko-KR" altLang="en-US" sz="474" dirty="0"/>
            </a:p>
          </p:txBody>
        </p:sp>
        <p:sp>
          <p:nvSpPr>
            <p:cNvPr id="914" name="TextBox 913">
              <a:extLst>
                <a:ext uri="{FF2B5EF4-FFF2-40B4-BE49-F238E27FC236}">
                  <a16:creationId xmlns:a16="http://schemas.microsoft.com/office/drawing/2014/main" id="{FDC09A82-C06A-4998-8EC6-6C512B1814C1}"/>
                </a:ext>
              </a:extLst>
            </p:cNvPr>
            <p:cNvSpPr txBox="1"/>
            <p:nvPr/>
          </p:nvSpPr>
          <p:spPr>
            <a:xfrm>
              <a:off x="2818264" y="3922822"/>
              <a:ext cx="312918" cy="1742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74" dirty="0"/>
                <a:t>••</a:t>
              </a:r>
              <a:endParaRPr lang="ko-KR" altLang="en-US" sz="474" dirty="0"/>
            </a:p>
          </p:txBody>
        </p:sp>
        <p:cxnSp>
          <p:nvCxnSpPr>
            <p:cNvPr id="915" name="직선 연결선 914">
              <a:extLst>
                <a:ext uri="{FF2B5EF4-FFF2-40B4-BE49-F238E27FC236}">
                  <a16:creationId xmlns:a16="http://schemas.microsoft.com/office/drawing/2014/main" id="{575741E4-5B22-4809-BFEB-EC24840856C6}"/>
                </a:ext>
              </a:extLst>
            </p:cNvPr>
            <p:cNvCxnSpPr/>
            <p:nvPr/>
          </p:nvCxnSpPr>
          <p:spPr bwMode="auto">
            <a:xfrm flipV="1">
              <a:off x="3148204" y="4143440"/>
              <a:ext cx="79394" cy="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916" name="그룹 915">
            <a:extLst>
              <a:ext uri="{FF2B5EF4-FFF2-40B4-BE49-F238E27FC236}">
                <a16:creationId xmlns:a16="http://schemas.microsoft.com/office/drawing/2014/main" id="{632A5DCB-D6B4-442A-B1EC-83D5D89C0F9F}"/>
              </a:ext>
            </a:extLst>
          </p:cNvPr>
          <p:cNvGrpSpPr/>
          <p:nvPr/>
        </p:nvGrpSpPr>
        <p:grpSpPr>
          <a:xfrm>
            <a:off x="7028213" y="4947991"/>
            <a:ext cx="836688" cy="935479"/>
            <a:chOff x="2345723" y="3650439"/>
            <a:chExt cx="881875" cy="986001"/>
          </a:xfrm>
        </p:grpSpPr>
        <p:sp>
          <p:nvSpPr>
            <p:cNvPr id="917" name="원호 916">
              <a:extLst>
                <a:ext uri="{FF2B5EF4-FFF2-40B4-BE49-F238E27FC236}">
                  <a16:creationId xmlns:a16="http://schemas.microsoft.com/office/drawing/2014/main" id="{0E74BFFE-02F4-4850-8FA0-596481D9BFBB}"/>
                </a:ext>
              </a:extLst>
            </p:cNvPr>
            <p:cNvSpPr/>
            <p:nvPr/>
          </p:nvSpPr>
          <p:spPr bwMode="auto">
            <a:xfrm rot="5400000" flipH="1">
              <a:off x="2294050" y="3781508"/>
              <a:ext cx="986001" cy="723864"/>
            </a:xfrm>
            <a:prstGeom prst="arc">
              <a:avLst>
                <a:gd name="adj1" fmla="val 16200000"/>
                <a:gd name="adj2" fmla="val 5362820"/>
              </a:avLst>
            </a:prstGeom>
            <a:solidFill>
              <a:schemeClr val="bg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86755" tIns="43377" rIns="86755" bIns="43377" numCol="1" rtlCol="0" anchor="t" anchorCtr="0" compatLnSpc="1">
              <a:prstTxWarp prst="textNoShape">
                <a:avLst/>
              </a:prstTxWarp>
            </a:bodyPr>
            <a:lstStyle/>
            <a:p>
              <a:pPr defTabSz="867583" fontAlgn="base">
                <a:spcBef>
                  <a:spcPct val="0"/>
                </a:spcBef>
                <a:spcAft>
                  <a:spcPct val="0"/>
                </a:spcAft>
              </a:pPr>
              <a:endParaRPr lang="ko-KR" altLang="en-US" sz="1708">
                <a:latin typeface="Arial" charset="0"/>
              </a:endParaRPr>
            </a:p>
          </p:txBody>
        </p:sp>
        <p:cxnSp>
          <p:nvCxnSpPr>
            <p:cNvPr id="918" name="직선 연결선 917">
              <a:extLst>
                <a:ext uri="{FF2B5EF4-FFF2-40B4-BE49-F238E27FC236}">
                  <a16:creationId xmlns:a16="http://schemas.microsoft.com/office/drawing/2014/main" id="{014D7DF9-5E86-4E01-8A2C-D6D66A8199EE}"/>
                </a:ext>
              </a:extLst>
            </p:cNvPr>
            <p:cNvCxnSpPr/>
            <p:nvPr/>
          </p:nvCxnSpPr>
          <p:spPr bwMode="auto">
            <a:xfrm flipV="1">
              <a:off x="2345723" y="4143440"/>
              <a:ext cx="79394" cy="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19" name="직선 연결선 918">
              <a:extLst>
                <a:ext uri="{FF2B5EF4-FFF2-40B4-BE49-F238E27FC236}">
                  <a16:creationId xmlns:a16="http://schemas.microsoft.com/office/drawing/2014/main" id="{D320360C-9A06-4F09-A5B2-5A8D9F8D89D9}"/>
                </a:ext>
              </a:extLst>
            </p:cNvPr>
            <p:cNvCxnSpPr/>
            <p:nvPr/>
          </p:nvCxnSpPr>
          <p:spPr bwMode="auto">
            <a:xfrm flipV="1">
              <a:off x="2425117" y="4121565"/>
              <a:ext cx="0" cy="21876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20" name="직선 연결선 919">
              <a:extLst>
                <a:ext uri="{FF2B5EF4-FFF2-40B4-BE49-F238E27FC236}">
                  <a16:creationId xmlns:a16="http://schemas.microsoft.com/office/drawing/2014/main" id="{8FAF7DD9-26E9-4819-BA08-640B59C95418}"/>
                </a:ext>
              </a:extLst>
            </p:cNvPr>
            <p:cNvCxnSpPr/>
            <p:nvPr/>
          </p:nvCxnSpPr>
          <p:spPr bwMode="auto">
            <a:xfrm flipV="1">
              <a:off x="2449246" y="3973927"/>
              <a:ext cx="0" cy="169514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21" name="직선 연결선 920">
              <a:extLst>
                <a:ext uri="{FF2B5EF4-FFF2-40B4-BE49-F238E27FC236}">
                  <a16:creationId xmlns:a16="http://schemas.microsoft.com/office/drawing/2014/main" id="{ABDCFC1D-0659-4348-9B22-C2E5F37A79C3}"/>
                </a:ext>
              </a:extLst>
            </p:cNvPr>
            <p:cNvCxnSpPr/>
            <p:nvPr/>
          </p:nvCxnSpPr>
          <p:spPr bwMode="auto">
            <a:xfrm flipV="1">
              <a:off x="2473375" y="3897727"/>
              <a:ext cx="0" cy="245714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22" name="직선 연결선 921">
              <a:extLst>
                <a:ext uri="{FF2B5EF4-FFF2-40B4-BE49-F238E27FC236}">
                  <a16:creationId xmlns:a16="http://schemas.microsoft.com/office/drawing/2014/main" id="{C2C22451-9C56-4E96-8CB9-EB93E60000F2}"/>
                </a:ext>
              </a:extLst>
            </p:cNvPr>
            <p:cNvCxnSpPr/>
            <p:nvPr/>
          </p:nvCxnSpPr>
          <p:spPr bwMode="auto">
            <a:xfrm flipV="1">
              <a:off x="2497504" y="3845340"/>
              <a:ext cx="0" cy="2981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23" name="직선 연결선 922">
              <a:extLst>
                <a:ext uri="{FF2B5EF4-FFF2-40B4-BE49-F238E27FC236}">
                  <a16:creationId xmlns:a16="http://schemas.microsoft.com/office/drawing/2014/main" id="{1C289437-F415-4587-9542-13B9BD3038E0}"/>
                </a:ext>
              </a:extLst>
            </p:cNvPr>
            <p:cNvCxnSpPr/>
            <p:nvPr/>
          </p:nvCxnSpPr>
          <p:spPr bwMode="auto">
            <a:xfrm flipV="1">
              <a:off x="2521632" y="3812002"/>
              <a:ext cx="0" cy="331439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24" name="직선 연결선 923">
              <a:extLst>
                <a:ext uri="{FF2B5EF4-FFF2-40B4-BE49-F238E27FC236}">
                  <a16:creationId xmlns:a16="http://schemas.microsoft.com/office/drawing/2014/main" id="{881DF83A-FAEA-48C0-BB6D-8C14DFFB4FDB}"/>
                </a:ext>
              </a:extLst>
            </p:cNvPr>
            <p:cNvCxnSpPr/>
            <p:nvPr/>
          </p:nvCxnSpPr>
          <p:spPr bwMode="auto">
            <a:xfrm flipV="1">
              <a:off x="2618148" y="3709609"/>
              <a:ext cx="0" cy="433832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25" name="직선 연결선 924">
              <a:extLst>
                <a:ext uri="{FF2B5EF4-FFF2-40B4-BE49-F238E27FC236}">
                  <a16:creationId xmlns:a16="http://schemas.microsoft.com/office/drawing/2014/main" id="{DD72B154-8202-47CD-9AB7-C64C588CCBB9}"/>
                </a:ext>
              </a:extLst>
            </p:cNvPr>
            <p:cNvCxnSpPr/>
            <p:nvPr/>
          </p:nvCxnSpPr>
          <p:spPr bwMode="auto">
            <a:xfrm flipV="1">
              <a:off x="2642277" y="3695321"/>
              <a:ext cx="0" cy="44812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26" name="직선 연결선 925">
              <a:extLst>
                <a:ext uri="{FF2B5EF4-FFF2-40B4-BE49-F238E27FC236}">
                  <a16:creationId xmlns:a16="http://schemas.microsoft.com/office/drawing/2014/main" id="{AF9ADA50-2BCB-4631-B1A7-6266C23BE5C6}"/>
                </a:ext>
              </a:extLst>
            </p:cNvPr>
            <p:cNvCxnSpPr/>
            <p:nvPr/>
          </p:nvCxnSpPr>
          <p:spPr bwMode="auto">
            <a:xfrm flipV="1">
              <a:off x="2666405" y="3681034"/>
              <a:ext cx="0" cy="462407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27" name="직선 연결선 926">
              <a:extLst>
                <a:ext uri="{FF2B5EF4-FFF2-40B4-BE49-F238E27FC236}">
                  <a16:creationId xmlns:a16="http://schemas.microsoft.com/office/drawing/2014/main" id="{A99031E3-9BB3-4602-9D0A-ED1F04CA0225}"/>
                </a:ext>
              </a:extLst>
            </p:cNvPr>
            <p:cNvCxnSpPr/>
            <p:nvPr/>
          </p:nvCxnSpPr>
          <p:spPr bwMode="auto">
            <a:xfrm flipV="1">
              <a:off x="2690534" y="3669127"/>
              <a:ext cx="0" cy="474314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28" name="직선 연결선 927">
              <a:extLst>
                <a:ext uri="{FF2B5EF4-FFF2-40B4-BE49-F238E27FC236}">
                  <a16:creationId xmlns:a16="http://schemas.microsoft.com/office/drawing/2014/main" id="{C9C16A55-5EDA-4861-9840-B67851D9AC0F}"/>
                </a:ext>
              </a:extLst>
            </p:cNvPr>
            <p:cNvCxnSpPr/>
            <p:nvPr/>
          </p:nvCxnSpPr>
          <p:spPr bwMode="auto">
            <a:xfrm flipV="1">
              <a:off x="2714663" y="3661984"/>
              <a:ext cx="0" cy="481457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29" name="직선 연결선 928">
              <a:extLst>
                <a:ext uri="{FF2B5EF4-FFF2-40B4-BE49-F238E27FC236}">
                  <a16:creationId xmlns:a16="http://schemas.microsoft.com/office/drawing/2014/main" id="{350EBEA5-236D-4B46-8123-4D0DEA859FD3}"/>
                </a:ext>
              </a:extLst>
            </p:cNvPr>
            <p:cNvCxnSpPr/>
            <p:nvPr/>
          </p:nvCxnSpPr>
          <p:spPr bwMode="auto">
            <a:xfrm flipV="1">
              <a:off x="2738792" y="3650439"/>
              <a:ext cx="0" cy="4930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30" name="직선 연결선 929">
              <a:extLst>
                <a:ext uri="{FF2B5EF4-FFF2-40B4-BE49-F238E27FC236}">
                  <a16:creationId xmlns:a16="http://schemas.microsoft.com/office/drawing/2014/main" id="{F5CD93DF-C269-454E-9C1D-F57CB3B4C6D2}"/>
                </a:ext>
              </a:extLst>
            </p:cNvPr>
            <p:cNvCxnSpPr/>
            <p:nvPr/>
          </p:nvCxnSpPr>
          <p:spPr bwMode="auto">
            <a:xfrm flipV="1">
              <a:off x="2762921" y="3650439"/>
              <a:ext cx="0" cy="4930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31" name="직선 연결선 930">
              <a:extLst>
                <a:ext uri="{FF2B5EF4-FFF2-40B4-BE49-F238E27FC236}">
                  <a16:creationId xmlns:a16="http://schemas.microsoft.com/office/drawing/2014/main" id="{5A0AC8D4-41A5-468D-84D8-4A8F58A46629}"/>
                </a:ext>
              </a:extLst>
            </p:cNvPr>
            <p:cNvCxnSpPr/>
            <p:nvPr/>
          </p:nvCxnSpPr>
          <p:spPr bwMode="auto">
            <a:xfrm flipV="1">
              <a:off x="2787050" y="3650439"/>
              <a:ext cx="0" cy="4930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32" name="직선 연결선 931">
              <a:extLst>
                <a:ext uri="{FF2B5EF4-FFF2-40B4-BE49-F238E27FC236}">
                  <a16:creationId xmlns:a16="http://schemas.microsoft.com/office/drawing/2014/main" id="{D75700B7-8FD4-4A13-B70C-4E20A38F7A47}"/>
                </a:ext>
              </a:extLst>
            </p:cNvPr>
            <p:cNvCxnSpPr/>
            <p:nvPr/>
          </p:nvCxnSpPr>
          <p:spPr bwMode="auto">
            <a:xfrm flipV="1">
              <a:off x="2811178" y="3650439"/>
              <a:ext cx="0" cy="4930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33" name="직선 연결선 932">
              <a:extLst>
                <a:ext uri="{FF2B5EF4-FFF2-40B4-BE49-F238E27FC236}">
                  <a16:creationId xmlns:a16="http://schemas.microsoft.com/office/drawing/2014/main" id="{FBF95E4C-D82C-40C8-9ED1-47DE6ED76943}"/>
                </a:ext>
              </a:extLst>
            </p:cNvPr>
            <p:cNvCxnSpPr/>
            <p:nvPr/>
          </p:nvCxnSpPr>
          <p:spPr bwMode="auto">
            <a:xfrm flipV="1">
              <a:off x="2835307" y="3650439"/>
              <a:ext cx="0" cy="4930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34" name="직선 연결선 933">
              <a:extLst>
                <a:ext uri="{FF2B5EF4-FFF2-40B4-BE49-F238E27FC236}">
                  <a16:creationId xmlns:a16="http://schemas.microsoft.com/office/drawing/2014/main" id="{234A693B-27EB-4017-8CE2-A3AE615E452D}"/>
                </a:ext>
              </a:extLst>
            </p:cNvPr>
            <p:cNvCxnSpPr/>
            <p:nvPr/>
          </p:nvCxnSpPr>
          <p:spPr bwMode="auto">
            <a:xfrm flipV="1">
              <a:off x="2859436" y="3659602"/>
              <a:ext cx="0" cy="483839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35" name="직선 연결선 934">
              <a:extLst>
                <a:ext uri="{FF2B5EF4-FFF2-40B4-BE49-F238E27FC236}">
                  <a16:creationId xmlns:a16="http://schemas.microsoft.com/office/drawing/2014/main" id="{911FD2E4-3E7A-41C0-A172-FB977BAE2D1A}"/>
                </a:ext>
              </a:extLst>
            </p:cNvPr>
            <p:cNvCxnSpPr/>
            <p:nvPr/>
          </p:nvCxnSpPr>
          <p:spPr bwMode="auto">
            <a:xfrm flipV="1">
              <a:off x="2883565" y="3671509"/>
              <a:ext cx="0" cy="471932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36" name="직선 연결선 935">
              <a:extLst>
                <a:ext uri="{FF2B5EF4-FFF2-40B4-BE49-F238E27FC236}">
                  <a16:creationId xmlns:a16="http://schemas.microsoft.com/office/drawing/2014/main" id="{067ABF1A-99CE-46F4-915A-EE4B1E541E83}"/>
                </a:ext>
              </a:extLst>
            </p:cNvPr>
            <p:cNvCxnSpPr/>
            <p:nvPr/>
          </p:nvCxnSpPr>
          <p:spPr bwMode="auto">
            <a:xfrm flipV="1">
              <a:off x="2980080" y="3728659"/>
              <a:ext cx="0" cy="414782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37" name="직선 연결선 936">
              <a:extLst>
                <a:ext uri="{FF2B5EF4-FFF2-40B4-BE49-F238E27FC236}">
                  <a16:creationId xmlns:a16="http://schemas.microsoft.com/office/drawing/2014/main" id="{13A2B142-C98F-44F3-AB6D-1FD9AB6AF0C2}"/>
                </a:ext>
              </a:extLst>
            </p:cNvPr>
            <p:cNvCxnSpPr/>
            <p:nvPr/>
          </p:nvCxnSpPr>
          <p:spPr bwMode="auto">
            <a:xfrm flipV="1">
              <a:off x="3004209" y="3747709"/>
              <a:ext cx="0" cy="395732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38" name="직선 연결선 937">
              <a:extLst>
                <a:ext uri="{FF2B5EF4-FFF2-40B4-BE49-F238E27FC236}">
                  <a16:creationId xmlns:a16="http://schemas.microsoft.com/office/drawing/2014/main" id="{646BC509-46A6-4372-BDEC-3884CD35926C}"/>
                </a:ext>
              </a:extLst>
            </p:cNvPr>
            <p:cNvCxnSpPr/>
            <p:nvPr/>
          </p:nvCxnSpPr>
          <p:spPr bwMode="auto">
            <a:xfrm flipV="1">
              <a:off x="3028338" y="3773902"/>
              <a:ext cx="0" cy="369539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39" name="직선 연결선 938">
              <a:extLst>
                <a:ext uri="{FF2B5EF4-FFF2-40B4-BE49-F238E27FC236}">
                  <a16:creationId xmlns:a16="http://schemas.microsoft.com/office/drawing/2014/main" id="{A97473E1-B7C9-4A74-A3B7-C226D03B98D7}"/>
                </a:ext>
              </a:extLst>
            </p:cNvPr>
            <p:cNvCxnSpPr/>
            <p:nvPr/>
          </p:nvCxnSpPr>
          <p:spPr bwMode="auto">
            <a:xfrm flipV="1">
              <a:off x="3052467" y="3809621"/>
              <a:ext cx="0" cy="33382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40" name="직선 연결선 939">
              <a:extLst>
                <a:ext uri="{FF2B5EF4-FFF2-40B4-BE49-F238E27FC236}">
                  <a16:creationId xmlns:a16="http://schemas.microsoft.com/office/drawing/2014/main" id="{13FAAB8B-2F70-4AA3-B978-213209F48F07}"/>
                </a:ext>
              </a:extLst>
            </p:cNvPr>
            <p:cNvCxnSpPr/>
            <p:nvPr/>
          </p:nvCxnSpPr>
          <p:spPr bwMode="auto">
            <a:xfrm flipV="1">
              <a:off x="3076596" y="3854865"/>
              <a:ext cx="0" cy="288576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41" name="직선 연결선 940">
              <a:extLst>
                <a:ext uri="{FF2B5EF4-FFF2-40B4-BE49-F238E27FC236}">
                  <a16:creationId xmlns:a16="http://schemas.microsoft.com/office/drawing/2014/main" id="{308DCA50-5FB4-4F72-94D1-BB4D7EC72CC4}"/>
                </a:ext>
              </a:extLst>
            </p:cNvPr>
            <p:cNvCxnSpPr/>
            <p:nvPr/>
          </p:nvCxnSpPr>
          <p:spPr bwMode="auto">
            <a:xfrm flipV="1">
              <a:off x="3100724" y="3896939"/>
              <a:ext cx="0" cy="246502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42" name="직선 연결선 941">
              <a:extLst>
                <a:ext uri="{FF2B5EF4-FFF2-40B4-BE49-F238E27FC236}">
                  <a16:creationId xmlns:a16="http://schemas.microsoft.com/office/drawing/2014/main" id="{69F0FFCB-7488-432C-AEE0-77083391C553}"/>
                </a:ext>
              </a:extLst>
            </p:cNvPr>
            <p:cNvCxnSpPr/>
            <p:nvPr/>
          </p:nvCxnSpPr>
          <p:spPr bwMode="auto">
            <a:xfrm flipV="1">
              <a:off x="3124853" y="3959640"/>
              <a:ext cx="0" cy="183803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43" name="직선 연결선 942">
              <a:extLst>
                <a:ext uri="{FF2B5EF4-FFF2-40B4-BE49-F238E27FC236}">
                  <a16:creationId xmlns:a16="http://schemas.microsoft.com/office/drawing/2014/main" id="{0C81BA28-C330-489E-9413-E395A305A8A8}"/>
                </a:ext>
              </a:extLst>
            </p:cNvPr>
            <p:cNvCxnSpPr/>
            <p:nvPr/>
          </p:nvCxnSpPr>
          <p:spPr bwMode="auto">
            <a:xfrm flipV="1">
              <a:off x="3148982" y="4114421"/>
              <a:ext cx="0" cy="2902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944" name="TextBox 943">
              <a:extLst>
                <a:ext uri="{FF2B5EF4-FFF2-40B4-BE49-F238E27FC236}">
                  <a16:creationId xmlns:a16="http://schemas.microsoft.com/office/drawing/2014/main" id="{0EF7E232-5C40-497D-AFD2-B9753102D551}"/>
                </a:ext>
              </a:extLst>
            </p:cNvPr>
            <p:cNvSpPr txBox="1"/>
            <p:nvPr/>
          </p:nvSpPr>
          <p:spPr>
            <a:xfrm>
              <a:off x="2450108" y="3923240"/>
              <a:ext cx="312918" cy="1742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74" dirty="0"/>
                <a:t>••</a:t>
              </a:r>
              <a:endParaRPr lang="ko-KR" altLang="en-US" sz="474" dirty="0"/>
            </a:p>
          </p:txBody>
        </p:sp>
        <p:sp>
          <p:nvSpPr>
            <p:cNvPr id="945" name="TextBox 944">
              <a:extLst>
                <a:ext uri="{FF2B5EF4-FFF2-40B4-BE49-F238E27FC236}">
                  <a16:creationId xmlns:a16="http://schemas.microsoft.com/office/drawing/2014/main" id="{AB8604F3-A017-47FC-8508-96A10A51AEB9}"/>
                </a:ext>
              </a:extLst>
            </p:cNvPr>
            <p:cNvSpPr txBox="1"/>
            <p:nvPr/>
          </p:nvSpPr>
          <p:spPr>
            <a:xfrm>
              <a:off x="2818264" y="3922822"/>
              <a:ext cx="312918" cy="1742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74" dirty="0"/>
                <a:t>••</a:t>
              </a:r>
              <a:endParaRPr lang="ko-KR" altLang="en-US" sz="474" dirty="0"/>
            </a:p>
          </p:txBody>
        </p:sp>
        <p:cxnSp>
          <p:nvCxnSpPr>
            <p:cNvPr id="946" name="직선 연결선 945">
              <a:extLst>
                <a:ext uri="{FF2B5EF4-FFF2-40B4-BE49-F238E27FC236}">
                  <a16:creationId xmlns:a16="http://schemas.microsoft.com/office/drawing/2014/main" id="{82F46952-EF59-425D-B5D4-EEEDDF8C0D02}"/>
                </a:ext>
              </a:extLst>
            </p:cNvPr>
            <p:cNvCxnSpPr/>
            <p:nvPr/>
          </p:nvCxnSpPr>
          <p:spPr bwMode="auto">
            <a:xfrm flipV="1">
              <a:off x="3148204" y="4143440"/>
              <a:ext cx="79394" cy="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cxnSp>
        <p:nvCxnSpPr>
          <p:cNvPr id="947" name="직선 연결선 946">
            <a:extLst>
              <a:ext uri="{FF2B5EF4-FFF2-40B4-BE49-F238E27FC236}">
                <a16:creationId xmlns:a16="http://schemas.microsoft.com/office/drawing/2014/main" id="{3E30AA09-5CD5-459D-A3E1-D8A3AD3F8ACD}"/>
              </a:ext>
            </a:extLst>
          </p:cNvPr>
          <p:cNvCxnSpPr/>
          <p:nvPr/>
        </p:nvCxnSpPr>
        <p:spPr bwMode="auto">
          <a:xfrm>
            <a:off x="6993266" y="3608930"/>
            <a:ext cx="0" cy="2572445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rgbClr val="0000FF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948" name="직선 연결선 947">
            <a:extLst>
              <a:ext uri="{FF2B5EF4-FFF2-40B4-BE49-F238E27FC236}">
                <a16:creationId xmlns:a16="http://schemas.microsoft.com/office/drawing/2014/main" id="{9FA8CB17-4ADA-4144-ADB6-58E7A03C819A}"/>
              </a:ext>
            </a:extLst>
          </p:cNvPr>
          <p:cNvCxnSpPr/>
          <p:nvPr/>
        </p:nvCxnSpPr>
        <p:spPr bwMode="auto">
          <a:xfrm>
            <a:off x="7103534" y="3608930"/>
            <a:ext cx="0" cy="2572445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rgbClr val="0000FF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949" name="직선 연결선 948">
            <a:extLst>
              <a:ext uri="{FF2B5EF4-FFF2-40B4-BE49-F238E27FC236}">
                <a16:creationId xmlns:a16="http://schemas.microsoft.com/office/drawing/2014/main" id="{FE6D84D8-2ECC-436E-A118-A6E0B394DAF0}"/>
              </a:ext>
            </a:extLst>
          </p:cNvPr>
          <p:cNvCxnSpPr/>
          <p:nvPr/>
        </p:nvCxnSpPr>
        <p:spPr bwMode="auto">
          <a:xfrm>
            <a:off x="7794331" y="3608930"/>
            <a:ext cx="0" cy="2572445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rgbClr val="0000FF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950" name="직선 연결선 949">
            <a:extLst>
              <a:ext uri="{FF2B5EF4-FFF2-40B4-BE49-F238E27FC236}">
                <a16:creationId xmlns:a16="http://schemas.microsoft.com/office/drawing/2014/main" id="{D0B62CDA-EDCE-4F54-96B8-A7C13FA8FE0F}"/>
              </a:ext>
            </a:extLst>
          </p:cNvPr>
          <p:cNvCxnSpPr/>
          <p:nvPr/>
        </p:nvCxnSpPr>
        <p:spPr bwMode="auto">
          <a:xfrm>
            <a:off x="7904600" y="3608930"/>
            <a:ext cx="0" cy="2572445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rgbClr val="0000FF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grpSp>
        <p:nvGrpSpPr>
          <p:cNvPr id="951" name="그룹 950">
            <a:extLst>
              <a:ext uri="{FF2B5EF4-FFF2-40B4-BE49-F238E27FC236}">
                <a16:creationId xmlns:a16="http://schemas.microsoft.com/office/drawing/2014/main" id="{9E1860F8-9811-4D4E-82CB-45D183264B28}"/>
              </a:ext>
            </a:extLst>
          </p:cNvPr>
          <p:cNvGrpSpPr/>
          <p:nvPr/>
        </p:nvGrpSpPr>
        <p:grpSpPr>
          <a:xfrm>
            <a:off x="7844638" y="3603136"/>
            <a:ext cx="836688" cy="935479"/>
            <a:chOff x="2345723" y="3650439"/>
            <a:chExt cx="881875" cy="986001"/>
          </a:xfrm>
        </p:grpSpPr>
        <p:sp>
          <p:nvSpPr>
            <p:cNvPr id="952" name="원호 951">
              <a:extLst>
                <a:ext uri="{FF2B5EF4-FFF2-40B4-BE49-F238E27FC236}">
                  <a16:creationId xmlns:a16="http://schemas.microsoft.com/office/drawing/2014/main" id="{BEA0BAE2-C108-400D-988F-FE7B5C9F8B4A}"/>
                </a:ext>
              </a:extLst>
            </p:cNvPr>
            <p:cNvSpPr/>
            <p:nvPr/>
          </p:nvSpPr>
          <p:spPr bwMode="auto">
            <a:xfrm rot="5400000" flipH="1">
              <a:off x="2294050" y="3781508"/>
              <a:ext cx="986001" cy="723864"/>
            </a:xfrm>
            <a:prstGeom prst="arc">
              <a:avLst>
                <a:gd name="adj1" fmla="val 16200000"/>
                <a:gd name="adj2" fmla="val 5362820"/>
              </a:avLst>
            </a:prstGeom>
            <a:solidFill>
              <a:schemeClr val="bg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86755" tIns="43377" rIns="86755" bIns="43377" numCol="1" rtlCol="0" anchor="t" anchorCtr="0" compatLnSpc="1">
              <a:prstTxWarp prst="textNoShape">
                <a:avLst/>
              </a:prstTxWarp>
            </a:bodyPr>
            <a:lstStyle/>
            <a:p>
              <a:pPr defTabSz="867583" fontAlgn="base">
                <a:spcBef>
                  <a:spcPct val="0"/>
                </a:spcBef>
                <a:spcAft>
                  <a:spcPct val="0"/>
                </a:spcAft>
              </a:pPr>
              <a:endParaRPr lang="ko-KR" altLang="en-US" sz="1708">
                <a:latin typeface="Arial" charset="0"/>
              </a:endParaRPr>
            </a:p>
          </p:txBody>
        </p:sp>
        <p:cxnSp>
          <p:nvCxnSpPr>
            <p:cNvPr id="953" name="직선 연결선 952">
              <a:extLst>
                <a:ext uri="{FF2B5EF4-FFF2-40B4-BE49-F238E27FC236}">
                  <a16:creationId xmlns:a16="http://schemas.microsoft.com/office/drawing/2014/main" id="{A2B9F16E-114A-492E-A314-C076F2A9B328}"/>
                </a:ext>
              </a:extLst>
            </p:cNvPr>
            <p:cNvCxnSpPr/>
            <p:nvPr/>
          </p:nvCxnSpPr>
          <p:spPr bwMode="auto">
            <a:xfrm flipV="1">
              <a:off x="2345723" y="4143440"/>
              <a:ext cx="79394" cy="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54" name="직선 연결선 953">
              <a:extLst>
                <a:ext uri="{FF2B5EF4-FFF2-40B4-BE49-F238E27FC236}">
                  <a16:creationId xmlns:a16="http://schemas.microsoft.com/office/drawing/2014/main" id="{B72ADAE3-5EC5-47B6-A3EA-9F57E445F530}"/>
                </a:ext>
              </a:extLst>
            </p:cNvPr>
            <p:cNvCxnSpPr/>
            <p:nvPr/>
          </p:nvCxnSpPr>
          <p:spPr bwMode="auto">
            <a:xfrm flipV="1">
              <a:off x="2425117" y="4121565"/>
              <a:ext cx="0" cy="21876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55" name="직선 연결선 954">
              <a:extLst>
                <a:ext uri="{FF2B5EF4-FFF2-40B4-BE49-F238E27FC236}">
                  <a16:creationId xmlns:a16="http://schemas.microsoft.com/office/drawing/2014/main" id="{D3787FB4-C829-4797-905B-FF8DCE50E114}"/>
                </a:ext>
              </a:extLst>
            </p:cNvPr>
            <p:cNvCxnSpPr/>
            <p:nvPr/>
          </p:nvCxnSpPr>
          <p:spPr bwMode="auto">
            <a:xfrm flipV="1">
              <a:off x="2449246" y="3973927"/>
              <a:ext cx="0" cy="169514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56" name="직선 연결선 955">
              <a:extLst>
                <a:ext uri="{FF2B5EF4-FFF2-40B4-BE49-F238E27FC236}">
                  <a16:creationId xmlns:a16="http://schemas.microsoft.com/office/drawing/2014/main" id="{2A5D23EF-FAA3-4DE7-BBA0-CAF1F221797B}"/>
                </a:ext>
              </a:extLst>
            </p:cNvPr>
            <p:cNvCxnSpPr/>
            <p:nvPr/>
          </p:nvCxnSpPr>
          <p:spPr bwMode="auto">
            <a:xfrm flipV="1">
              <a:off x="2473375" y="3897727"/>
              <a:ext cx="0" cy="245714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57" name="직선 연결선 956">
              <a:extLst>
                <a:ext uri="{FF2B5EF4-FFF2-40B4-BE49-F238E27FC236}">
                  <a16:creationId xmlns:a16="http://schemas.microsoft.com/office/drawing/2014/main" id="{08F4828D-753E-43B5-B300-C221AD705521}"/>
                </a:ext>
              </a:extLst>
            </p:cNvPr>
            <p:cNvCxnSpPr/>
            <p:nvPr/>
          </p:nvCxnSpPr>
          <p:spPr bwMode="auto">
            <a:xfrm flipV="1">
              <a:off x="2497504" y="3845340"/>
              <a:ext cx="0" cy="2981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58" name="직선 연결선 957">
              <a:extLst>
                <a:ext uri="{FF2B5EF4-FFF2-40B4-BE49-F238E27FC236}">
                  <a16:creationId xmlns:a16="http://schemas.microsoft.com/office/drawing/2014/main" id="{CB128AFF-D07B-40BB-B141-7062B8FD828E}"/>
                </a:ext>
              </a:extLst>
            </p:cNvPr>
            <p:cNvCxnSpPr/>
            <p:nvPr/>
          </p:nvCxnSpPr>
          <p:spPr bwMode="auto">
            <a:xfrm flipV="1">
              <a:off x="2521632" y="3812002"/>
              <a:ext cx="0" cy="331439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59" name="직선 연결선 958">
              <a:extLst>
                <a:ext uri="{FF2B5EF4-FFF2-40B4-BE49-F238E27FC236}">
                  <a16:creationId xmlns:a16="http://schemas.microsoft.com/office/drawing/2014/main" id="{4D8F5BDF-D342-4B4B-A976-8D6DFDA2B84C}"/>
                </a:ext>
              </a:extLst>
            </p:cNvPr>
            <p:cNvCxnSpPr/>
            <p:nvPr/>
          </p:nvCxnSpPr>
          <p:spPr bwMode="auto">
            <a:xfrm flipV="1">
              <a:off x="2618148" y="3709609"/>
              <a:ext cx="0" cy="433832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60" name="직선 연결선 959">
              <a:extLst>
                <a:ext uri="{FF2B5EF4-FFF2-40B4-BE49-F238E27FC236}">
                  <a16:creationId xmlns:a16="http://schemas.microsoft.com/office/drawing/2014/main" id="{7BDBA1CF-27FF-4B10-85D7-AC037DF41B70}"/>
                </a:ext>
              </a:extLst>
            </p:cNvPr>
            <p:cNvCxnSpPr/>
            <p:nvPr/>
          </p:nvCxnSpPr>
          <p:spPr bwMode="auto">
            <a:xfrm flipV="1">
              <a:off x="2642277" y="3695321"/>
              <a:ext cx="0" cy="44812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61" name="직선 연결선 960">
              <a:extLst>
                <a:ext uri="{FF2B5EF4-FFF2-40B4-BE49-F238E27FC236}">
                  <a16:creationId xmlns:a16="http://schemas.microsoft.com/office/drawing/2014/main" id="{21F633FF-1D2F-4414-89E7-28B721963E4F}"/>
                </a:ext>
              </a:extLst>
            </p:cNvPr>
            <p:cNvCxnSpPr/>
            <p:nvPr/>
          </p:nvCxnSpPr>
          <p:spPr bwMode="auto">
            <a:xfrm flipV="1">
              <a:off x="2666405" y="3681034"/>
              <a:ext cx="0" cy="462407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62" name="직선 연결선 961">
              <a:extLst>
                <a:ext uri="{FF2B5EF4-FFF2-40B4-BE49-F238E27FC236}">
                  <a16:creationId xmlns:a16="http://schemas.microsoft.com/office/drawing/2014/main" id="{D5F28D23-E0E6-4904-A180-FD32BC6DD53F}"/>
                </a:ext>
              </a:extLst>
            </p:cNvPr>
            <p:cNvCxnSpPr/>
            <p:nvPr/>
          </p:nvCxnSpPr>
          <p:spPr bwMode="auto">
            <a:xfrm flipV="1">
              <a:off x="2690534" y="3669127"/>
              <a:ext cx="0" cy="474314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63" name="직선 연결선 962">
              <a:extLst>
                <a:ext uri="{FF2B5EF4-FFF2-40B4-BE49-F238E27FC236}">
                  <a16:creationId xmlns:a16="http://schemas.microsoft.com/office/drawing/2014/main" id="{9B7FAACB-B9D7-476D-808C-31152E762FA1}"/>
                </a:ext>
              </a:extLst>
            </p:cNvPr>
            <p:cNvCxnSpPr/>
            <p:nvPr/>
          </p:nvCxnSpPr>
          <p:spPr bwMode="auto">
            <a:xfrm flipV="1">
              <a:off x="2714663" y="3661984"/>
              <a:ext cx="0" cy="481457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64" name="직선 연결선 963">
              <a:extLst>
                <a:ext uri="{FF2B5EF4-FFF2-40B4-BE49-F238E27FC236}">
                  <a16:creationId xmlns:a16="http://schemas.microsoft.com/office/drawing/2014/main" id="{BCB051A9-B49F-4215-81DB-97A04215B434}"/>
                </a:ext>
              </a:extLst>
            </p:cNvPr>
            <p:cNvCxnSpPr/>
            <p:nvPr/>
          </p:nvCxnSpPr>
          <p:spPr bwMode="auto">
            <a:xfrm flipV="1">
              <a:off x="2738792" y="3650439"/>
              <a:ext cx="0" cy="4930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65" name="직선 연결선 964">
              <a:extLst>
                <a:ext uri="{FF2B5EF4-FFF2-40B4-BE49-F238E27FC236}">
                  <a16:creationId xmlns:a16="http://schemas.microsoft.com/office/drawing/2014/main" id="{4E6A6942-5D54-4297-A54A-9F111CE3E644}"/>
                </a:ext>
              </a:extLst>
            </p:cNvPr>
            <p:cNvCxnSpPr/>
            <p:nvPr/>
          </p:nvCxnSpPr>
          <p:spPr bwMode="auto">
            <a:xfrm flipV="1">
              <a:off x="2762921" y="3650439"/>
              <a:ext cx="0" cy="4930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66" name="직선 연결선 965">
              <a:extLst>
                <a:ext uri="{FF2B5EF4-FFF2-40B4-BE49-F238E27FC236}">
                  <a16:creationId xmlns:a16="http://schemas.microsoft.com/office/drawing/2014/main" id="{EBA17DCA-943B-442B-AE6B-7A41AC30BCFD}"/>
                </a:ext>
              </a:extLst>
            </p:cNvPr>
            <p:cNvCxnSpPr/>
            <p:nvPr/>
          </p:nvCxnSpPr>
          <p:spPr bwMode="auto">
            <a:xfrm flipV="1">
              <a:off x="2787050" y="3650439"/>
              <a:ext cx="0" cy="4930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67" name="직선 연결선 966">
              <a:extLst>
                <a:ext uri="{FF2B5EF4-FFF2-40B4-BE49-F238E27FC236}">
                  <a16:creationId xmlns:a16="http://schemas.microsoft.com/office/drawing/2014/main" id="{62433135-99C5-4DBB-A468-E6B464219AEE}"/>
                </a:ext>
              </a:extLst>
            </p:cNvPr>
            <p:cNvCxnSpPr/>
            <p:nvPr/>
          </p:nvCxnSpPr>
          <p:spPr bwMode="auto">
            <a:xfrm flipV="1">
              <a:off x="2811178" y="3650439"/>
              <a:ext cx="0" cy="4930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68" name="직선 연결선 967">
              <a:extLst>
                <a:ext uri="{FF2B5EF4-FFF2-40B4-BE49-F238E27FC236}">
                  <a16:creationId xmlns:a16="http://schemas.microsoft.com/office/drawing/2014/main" id="{9158C4AB-44EF-456B-B062-53046F97D1C9}"/>
                </a:ext>
              </a:extLst>
            </p:cNvPr>
            <p:cNvCxnSpPr/>
            <p:nvPr/>
          </p:nvCxnSpPr>
          <p:spPr bwMode="auto">
            <a:xfrm flipV="1">
              <a:off x="2835307" y="3650439"/>
              <a:ext cx="0" cy="4930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69" name="직선 연결선 968">
              <a:extLst>
                <a:ext uri="{FF2B5EF4-FFF2-40B4-BE49-F238E27FC236}">
                  <a16:creationId xmlns:a16="http://schemas.microsoft.com/office/drawing/2014/main" id="{EFD823B9-6629-4B57-B78F-21DBDB2D29A1}"/>
                </a:ext>
              </a:extLst>
            </p:cNvPr>
            <p:cNvCxnSpPr/>
            <p:nvPr/>
          </p:nvCxnSpPr>
          <p:spPr bwMode="auto">
            <a:xfrm flipV="1">
              <a:off x="2859436" y="3659602"/>
              <a:ext cx="0" cy="483839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70" name="직선 연결선 969">
              <a:extLst>
                <a:ext uri="{FF2B5EF4-FFF2-40B4-BE49-F238E27FC236}">
                  <a16:creationId xmlns:a16="http://schemas.microsoft.com/office/drawing/2014/main" id="{C403DAC3-3060-4683-A755-4DEB2E9D05E9}"/>
                </a:ext>
              </a:extLst>
            </p:cNvPr>
            <p:cNvCxnSpPr/>
            <p:nvPr/>
          </p:nvCxnSpPr>
          <p:spPr bwMode="auto">
            <a:xfrm flipV="1">
              <a:off x="2883565" y="3671509"/>
              <a:ext cx="0" cy="471932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71" name="직선 연결선 970">
              <a:extLst>
                <a:ext uri="{FF2B5EF4-FFF2-40B4-BE49-F238E27FC236}">
                  <a16:creationId xmlns:a16="http://schemas.microsoft.com/office/drawing/2014/main" id="{653D11E4-22E0-4EE0-AAE6-3D9FC8263DA4}"/>
                </a:ext>
              </a:extLst>
            </p:cNvPr>
            <p:cNvCxnSpPr/>
            <p:nvPr/>
          </p:nvCxnSpPr>
          <p:spPr bwMode="auto">
            <a:xfrm flipV="1">
              <a:off x="2980080" y="3728659"/>
              <a:ext cx="0" cy="414782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72" name="직선 연결선 971">
              <a:extLst>
                <a:ext uri="{FF2B5EF4-FFF2-40B4-BE49-F238E27FC236}">
                  <a16:creationId xmlns:a16="http://schemas.microsoft.com/office/drawing/2014/main" id="{5EE2823C-5BB3-4FA8-9621-6DD2A997813D}"/>
                </a:ext>
              </a:extLst>
            </p:cNvPr>
            <p:cNvCxnSpPr/>
            <p:nvPr/>
          </p:nvCxnSpPr>
          <p:spPr bwMode="auto">
            <a:xfrm flipV="1">
              <a:off x="3004209" y="3747709"/>
              <a:ext cx="0" cy="395732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73" name="직선 연결선 972">
              <a:extLst>
                <a:ext uri="{FF2B5EF4-FFF2-40B4-BE49-F238E27FC236}">
                  <a16:creationId xmlns:a16="http://schemas.microsoft.com/office/drawing/2014/main" id="{3D64D55F-9FE4-45F5-83B0-300F8317A151}"/>
                </a:ext>
              </a:extLst>
            </p:cNvPr>
            <p:cNvCxnSpPr/>
            <p:nvPr/>
          </p:nvCxnSpPr>
          <p:spPr bwMode="auto">
            <a:xfrm flipV="1">
              <a:off x="3028338" y="3773902"/>
              <a:ext cx="0" cy="369539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74" name="직선 연결선 973">
              <a:extLst>
                <a:ext uri="{FF2B5EF4-FFF2-40B4-BE49-F238E27FC236}">
                  <a16:creationId xmlns:a16="http://schemas.microsoft.com/office/drawing/2014/main" id="{DA97CBBA-4B8D-480D-998B-4480C3E2CD8E}"/>
                </a:ext>
              </a:extLst>
            </p:cNvPr>
            <p:cNvCxnSpPr/>
            <p:nvPr/>
          </p:nvCxnSpPr>
          <p:spPr bwMode="auto">
            <a:xfrm flipV="1">
              <a:off x="3052467" y="3809621"/>
              <a:ext cx="0" cy="33382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75" name="직선 연결선 974">
              <a:extLst>
                <a:ext uri="{FF2B5EF4-FFF2-40B4-BE49-F238E27FC236}">
                  <a16:creationId xmlns:a16="http://schemas.microsoft.com/office/drawing/2014/main" id="{91EAE91F-A3E1-44C2-8C08-33E17F36247D}"/>
                </a:ext>
              </a:extLst>
            </p:cNvPr>
            <p:cNvCxnSpPr/>
            <p:nvPr/>
          </p:nvCxnSpPr>
          <p:spPr bwMode="auto">
            <a:xfrm flipV="1">
              <a:off x="3076596" y="3854865"/>
              <a:ext cx="0" cy="288576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76" name="직선 연결선 975">
              <a:extLst>
                <a:ext uri="{FF2B5EF4-FFF2-40B4-BE49-F238E27FC236}">
                  <a16:creationId xmlns:a16="http://schemas.microsoft.com/office/drawing/2014/main" id="{3EA6E9AC-D798-4529-A0BC-27736D023F22}"/>
                </a:ext>
              </a:extLst>
            </p:cNvPr>
            <p:cNvCxnSpPr/>
            <p:nvPr/>
          </p:nvCxnSpPr>
          <p:spPr bwMode="auto">
            <a:xfrm flipV="1">
              <a:off x="3100724" y="3896939"/>
              <a:ext cx="0" cy="246502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77" name="직선 연결선 976">
              <a:extLst>
                <a:ext uri="{FF2B5EF4-FFF2-40B4-BE49-F238E27FC236}">
                  <a16:creationId xmlns:a16="http://schemas.microsoft.com/office/drawing/2014/main" id="{AE59EB12-1F69-487E-8948-89863A2E4E89}"/>
                </a:ext>
              </a:extLst>
            </p:cNvPr>
            <p:cNvCxnSpPr/>
            <p:nvPr/>
          </p:nvCxnSpPr>
          <p:spPr bwMode="auto">
            <a:xfrm flipV="1">
              <a:off x="3124853" y="3959640"/>
              <a:ext cx="0" cy="183803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78" name="직선 연결선 977">
              <a:extLst>
                <a:ext uri="{FF2B5EF4-FFF2-40B4-BE49-F238E27FC236}">
                  <a16:creationId xmlns:a16="http://schemas.microsoft.com/office/drawing/2014/main" id="{1C6AA50E-4857-490F-94A4-5F0FFE131346}"/>
                </a:ext>
              </a:extLst>
            </p:cNvPr>
            <p:cNvCxnSpPr/>
            <p:nvPr/>
          </p:nvCxnSpPr>
          <p:spPr bwMode="auto">
            <a:xfrm flipV="1">
              <a:off x="3148982" y="4114421"/>
              <a:ext cx="0" cy="2902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979" name="TextBox 978">
              <a:extLst>
                <a:ext uri="{FF2B5EF4-FFF2-40B4-BE49-F238E27FC236}">
                  <a16:creationId xmlns:a16="http://schemas.microsoft.com/office/drawing/2014/main" id="{5C24E1E2-6321-495D-9DE7-05AB8C95BF94}"/>
                </a:ext>
              </a:extLst>
            </p:cNvPr>
            <p:cNvSpPr txBox="1"/>
            <p:nvPr/>
          </p:nvSpPr>
          <p:spPr>
            <a:xfrm>
              <a:off x="2450108" y="3923240"/>
              <a:ext cx="312918" cy="1742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74" dirty="0"/>
                <a:t>••</a:t>
              </a:r>
              <a:endParaRPr lang="ko-KR" altLang="en-US" sz="474" dirty="0"/>
            </a:p>
          </p:txBody>
        </p:sp>
        <p:sp>
          <p:nvSpPr>
            <p:cNvPr id="980" name="TextBox 979">
              <a:extLst>
                <a:ext uri="{FF2B5EF4-FFF2-40B4-BE49-F238E27FC236}">
                  <a16:creationId xmlns:a16="http://schemas.microsoft.com/office/drawing/2014/main" id="{C0DD17CC-0C43-4680-A897-3E76021D9CFC}"/>
                </a:ext>
              </a:extLst>
            </p:cNvPr>
            <p:cNvSpPr txBox="1"/>
            <p:nvPr/>
          </p:nvSpPr>
          <p:spPr>
            <a:xfrm>
              <a:off x="2818264" y="3922822"/>
              <a:ext cx="312918" cy="1742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74" dirty="0"/>
                <a:t>••</a:t>
              </a:r>
              <a:endParaRPr lang="ko-KR" altLang="en-US" sz="474" dirty="0"/>
            </a:p>
          </p:txBody>
        </p:sp>
        <p:cxnSp>
          <p:nvCxnSpPr>
            <p:cNvPr id="981" name="직선 연결선 980">
              <a:extLst>
                <a:ext uri="{FF2B5EF4-FFF2-40B4-BE49-F238E27FC236}">
                  <a16:creationId xmlns:a16="http://schemas.microsoft.com/office/drawing/2014/main" id="{A242B1E7-C050-4232-B30A-85D93738B83F}"/>
                </a:ext>
              </a:extLst>
            </p:cNvPr>
            <p:cNvCxnSpPr/>
            <p:nvPr/>
          </p:nvCxnSpPr>
          <p:spPr bwMode="auto">
            <a:xfrm flipV="1">
              <a:off x="3148204" y="4143440"/>
              <a:ext cx="79394" cy="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982" name="그룹 981">
            <a:extLst>
              <a:ext uri="{FF2B5EF4-FFF2-40B4-BE49-F238E27FC236}">
                <a16:creationId xmlns:a16="http://schemas.microsoft.com/office/drawing/2014/main" id="{729E7869-1DA5-400E-B720-64E27BE17316}"/>
              </a:ext>
            </a:extLst>
          </p:cNvPr>
          <p:cNvGrpSpPr/>
          <p:nvPr/>
        </p:nvGrpSpPr>
        <p:grpSpPr>
          <a:xfrm>
            <a:off x="7844638" y="4224668"/>
            <a:ext cx="836688" cy="935479"/>
            <a:chOff x="2345723" y="3650439"/>
            <a:chExt cx="881875" cy="986001"/>
          </a:xfrm>
        </p:grpSpPr>
        <p:sp>
          <p:nvSpPr>
            <p:cNvPr id="983" name="원호 982">
              <a:extLst>
                <a:ext uri="{FF2B5EF4-FFF2-40B4-BE49-F238E27FC236}">
                  <a16:creationId xmlns:a16="http://schemas.microsoft.com/office/drawing/2014/main" id="{F696241F-C785-4AED-83AF-4FB58E22F6DA}"/>
                </a:ext>
              </a:extLst>
            </p:cNvPr>
            <p:cNvSpPr/>
            <p:nvPr/>
          </p:nvSpPr>
          <p:spPr bwMode="auto">
            <a:xfrm rot="5400000" flipH="1">
              <a:off x="2294050" y="3781508"/>
              <a:ext cx="986001" cy="723864"/>
            </a:xfrm>
            <a:prstGeom prst="arc">
              <a:avLst>
                <a:gd name="adj1" fmla="val 16200000"/>
                <a:gd name="adj2" fmla="val 5362820"/>
              </a:avLst>
            </a:prstGeom>
            <a:solidFill>
              <a:schemeClr val="bg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86755" tIns="43377" rIns="86755" bIns="43377" numCol="1" rtlCol="0" anchor="t" anchorCtr="0" compatLnSpc="1">
              <a:prstTxWarp prst="textNoShape">
                <a:avLst/>
              </a:prstTxWarp>
            </a:bodyPr>
            <a:lstStyle/>
            <a:p>
              <a:pPr defTabSz="867583" fontAlgn="base">
                <a:spcBef>
                  <a:spcPct val="0"/>
                </a:spcBef>
                <a:spcAft>
                  <a:spcPct val="0"/>
                </a:spcAft>
              </a:pPr>
              <a:endParaRPr lang="ko-KR" altLang="en-US" sz="1708">
                <a:latin typeface="Arial" charset="0"/>
              </a:endParaRPr>
            </a:p>
          </p:txBody>
        </p:sp>
        <p:cxnSp>
          <p:nvCxnSpPr>
            <p:cNvPr id="984" name="직선 연결선 983">
              <a:extLst>
                <a:ext uri="{FF2B5EF4-FFF2-40B4-BE49-F238E27FC236}">
                  <a16:creationId xmlns:a16="http://schemas.microsoft.com/office/drawing/2014/main" id="{5EC4343C-F6B7-4013-9EEF-DAF4B47EEA85}"/>
                </a:ext>
              </a:extLst>
            </p:cNvPr>
            <p:cNvCxnSpPr/>
            <p:nvPr/>
          </p:nvCxnSpPr>
          <p:spPr bwMode="auto">
            <a:xfrm flipV="1">
              <a:off x="2345723" y="4143440"/>
              <a:ext cx="79394" cy="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85" name="직선 연결선 984">
              <a:extLst>
                <a:ext uri="{FF2B5EF4-FFF2-40B4-BE49-F238E27FC236}">
                  <a16:creationId xmlns:a16="http://schemas.microsoft.com/office/drawing/2014/main" id="{089C5012-4F0F-4FB6-BA3E-61B9F455BB8D}"/>
                </a:ext>
              </a:extLst>
            </p:cNvPr>
            <p:cNvCxnSpPr/>
            <p:nvPr/>
          </p:nvCxnSpPr>
          <p:spPr bwMode="auto">
            <a:xfrm flipV="1">
              <a:off x="2425117" y="4121565"/>
              <a:ext cx="0" cy="21876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86" name="직선 연결선 985">
              <a:extLst>
                <a:ext uri="{FF2B5EF4-FFF2-40B4-BE49-F238E27FC236}">
                  <a16:creationId xmlns:a16="http://schemas.microsoft.com/office/drawing/2014/main" id="{2C816274-AABE-4673-92F3-AD93E1A96426}"/>
                </a:ext>
              </a:extLst>
            </p:cNvPr>
            <p:cNvCxnSpPr/>
            <p:nvPr/>
          </p:nvCxnSpPr>
          <p:spPr bwMode="auto">
            <a:xfrm flipV="1">
              <a:off x="2449246" y="3973927"/>
              <a:ext cx="0" cy="169514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87" name="직선 연결선 986">
              <a:extLst>
                <a:ext uri="{FF2B5EF4-FFF2-40B4-BE49-F238E27FC236}">
                  <a16:creationId xmlns:a16="http://schemas.microsoft.com/office/drawing/2014/main" id="{63150C92-5C9B-45C4-8649-660EB8B03A0C}"/>
                </a:ext>
              </a:extLst>
            </p:cNvPr>
            <p:cNvCxnSpPr/>
            <p:nvPr/>
          </p:nvCxnSpPr>
          <p:spPr bwMode="auto">
            <a:xfrm flipV="1">
              <a:off x="2473375" y="3897727"/>
              <a:ext cx="0" cy="245714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88" name="직선 연결선 987">
              <a:extLst>
                <a:ext uri="{FF2B5EF4-FFF2-40B4-BE49-F238E27FC236}">
                  <a16:creationId xmlns:a16="http://schemas.microsoft.com/office/drawing/2014/main" id="{A05FB7DE-304E-463B-84D2-F7323BF97A48}"/>
                </a:ext>
              </a:extLst>
            </p:cNvPr>
            <p:cNvCxnSpPr/>
            <p:nvPr/>
          </p:nvCxnSpPr>
          <p:spPr bwMode="auto">
            <a:xfrm flipV="1">
              <a:off x="2497504" y="3845340"/>
              <a:ext cx="0" cy="2981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89" name="직선 연결선 988">
              <a:extLst>
                <a:ext uri="{FF2B5EF4-FFF2-40B4-BE49-F238E27FC236}">
                  <a16:creationId xmlns:a16="http://schemas.microsoft.com/office/drawing/2014/main" id="{F0E5968B-1E52-4236-B173-D8D9D267C986}"/>
                </a:ext>
              </a:extLst>
            </p:cNvPr>
            <p:cNvCxnSpPr/>
            <p:nvPr/>
          </p:nvCxnSpPr>
          <p:spPr bwMode="auto">
            <a:xfrm flipV="1">
              <a:off x="2521632" y="3812002"/>
              <a:ext cx="0" cy="331439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90" name="직선 연결선 989">
              <a:extLst>
                <a:ext uri="{FF2B5EF4-FFF2-40B4-BE49-F238E27FC236}">
                  <a16:creationId xmlns:a16="http://schemas.microsoft.com/office/drawing/2014/main" id="{E46D8BFB-3D91-495B-A93A-97D14671C368}"/>
                </a:ext>
              </a:extLst>
            </p:cNvPr>
            <p:cNvCxnSpPr/>
            <p:nvPr/>
          </p:nvCxnSpPr>
          <p:spPr bwMode="auto">
            <a:xfrm flipV="1">
              <a:off x="2618148" y="3709609"/>
              <a:ext cx="0" cy="433832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91" name="직선 연결선 990">
              <a:extLst>
                <a:ext uri="{FF2B5EF4-FFF2-40B4-BE49-F238E27FC236}">
                  <a16:creationId xmlns:a16="http://schemas.microsoft.com/office/drawing/2014/main" id="{FDEEE9CF-D9A1-4D10-9399-7384519D397F}"/>
                </a:ext>
              </a:extLst>
            </p:cNvPr>
            <p:cNvCxnSpPr/>
            <p:nvPr/>
          </p:nvCxnSpPr>
          <p:spPr bwMode="auto">
            <a:xfrm flipV="1">
              <a:off x="2642277" y="3695321"/>
              <a:ext cx="0" cy="44812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92" name="직선 연결선 991">
              <a:extLst>
                <a:ext uri="{FF2B5EF4-FFF2-40B4-BE49-F238E27FC236}">
                  <a16:creationId xmlns:a16="http://schemas.microsoft.com/office/drawing/2014/main" id="{3D74935E-52BE-4CAD-A4CE-E885A787D231}"/>
                </a:ext>
              </a:extLst>
            </p:cNvPr>
            <p:cNvCxnSpPr/>
            <p:nvPr/>
          </p:nvCxnSpPr>
          <p:spPr bwMode="auto">
            <a:xfrm flipV="1">
              <a:off x="2666405" y="3681034"/>
              <a:ext cx="0" cy="462407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93" name="직선 연결선 992">
              <a:extLst>
                <a:ext uri="{FF2B5EF4-FFF2-40B4-BE49-F238E27FC236}">
                  <a16:creationId xmlns:a16="http://schemas.microsoft.com/office/drawing/2014/main" id="{7D8F7BD2-0BBC-46B6-AF79-43ECEE6BFEAD}"/>
                </a:ext>
              </a:extLst>
            </p:cNvPr>
            <p:cNvCxnSpPr/>
            <p:nvPr/>
          </p:nvCxnSpPr>
          <p:spPr bwMode="auto">
            <a:xfrm flipV="1">
              <a:off x="2690534" y="3669127"/>
              <a:ext cx="0" cy="474314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94" name="직선 연결선 993">
              <a:extLst>
                <a:ext uri="{FF2B5EF4-FFF2-40B4-BE49-F238E27FC236}">
                  <a16:creationId xmlns:a16="http://schemas.microsoft.com/office/drawing/2014/main" id="{EDAB45EC-9525-4C8D-A1BA-F608F6B3C978}"/>
                </a:ext>
              </a:extLst>
            </p:cNvPr>
            <p:cNvCxnSpPr/>
            <p:nvPr/>
          </p:nvCxnSpPr>
          <p:spPr bwMode="auto">
            <a:xfrm flipV="1">
              <a:off x="2714663" y="3661984"/>
              <a:ext cx="0" cy="481457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95" name="직선 연결선 994">
              <a:extLst>
                <a:ext uri="{FF2B5EF4-FFF2-40B4-BE49-F238E27FC236}">
                  <a16:creationId xmlns:a16="http://schemas.microsoft.com/office/drawing/2014/main" id="{7F211803-C7DE-492A-99D0-70DD96CD5121}"/>
                </a:ext>
              </a:extLst>
            </p:cNvPr>
            <p:cNvCxnSpPr/>
            <p:nvPr/>
          </p:nvCxnSpPr>
          <p:spPr bwMode="auto">
            <a:xfrm flipV="1">
              <a:off x="2738792" y="3650439"/>
              <a:ext cx="0" cy="4930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96" name="직선 연결선 995">
              <a:extLst>
                <a:ext uri="{FF2B5EF4-FFF2-40B4-BE49-F238E27FC236}">
                  <a16:creationId xmlns:a16="http://schemas.microsoft.com/office/drawing/2014/main" id="{8CD24C33-DAE9-47E5-8452-EE4E5C1BE934}"/>
                </a:ext>
              </a:extLst>
            </p:cNvPr>
            <p:cNvCxnSpPr/>
            <p:nvPr/>
          </p:nvCxnSpPr>
          <p:spPr bwMode="auto">
            <a:xfrm flipV="1">
              <a:off x="2762921" y="3650439"/>
              <a:ext cx="0" cy="4930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97" name="직선 연결선 996">
              <a:extLst>
                <a:ext uri="{FF2B5EF4-FFF2-40B4-BE49-F238E27FC236}">
                  <a16:creationId xmlns:a16="http://schemas.microsoft.com/office/drawing/2014/main" id="{D170A3A7-30D8-4C9A-9444-312EE0FDDF85}"/>
                </a:ext>
              </a:extLst>
            </p:cNvPr>
            <p:cNvCxnSpPr/>
            <p:nvPr/>
          </p:nvCxnSpPr>
          <p:spPr bwMode="auto">
            <a:xfrm flipV="1">
              <a:off x="2787050" y="3650439"/>
              <a:ext cx="0" cy="4930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98" name="직선 연결선 997">
              <a:extLst>
                <a:ext uri="{FF2B5EF4-FFF2-40B4-BE49-F238E27FC236}">
                  <a16:creationId xmlns:a16="http://schemas.microsoft.com/office/drawing/2014/main" id="{523C771E-FB6E-49EE-B520-0F426C072676}"/>
                </a:ext>
              </a:extLst>
            </p:cNvPr>
            <p:cNvCxnSpPr/>
            <p:nvPr/>
          </p:nvCxnSpPr>
          <p:spPr bwMode="auto">
            <a:xfrm flipV="1">
              <a:off x="2811178" y="3650439"/>
              <a:ext cx="0" cy="4930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99" name="직선 연결선 998">
              <a:extLst>
                <a:ext uri="{FF2B5EF4-FFF2-40B4-BE49-F238E27FC236}">
                  <a16:creationId xmlns:a16="http://schemas.microsoft.com/office/drawing/2014/main" id="{F4F77981-CAAE-4B10-BBCE-CEC925A5B3C7}"/>
                </a:ext>
              </a:extLst>
            </p:cNvPr>
            <p:cNvCxnSpPr/>
            <p:nvPr/>
          </p:nvCxnSpPr>
          <p:spPr bwMode="auto">
            <a:xfrm flipV="1">
              <a:off x="2835307" y="3650439"/>
              <a:ext cx="0" cy="4930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000" name="직선 연결선 999">
              <a:extLst>
                <a:ext uri="{FF2B5EF4-FFF2-40B4-BE49-F238E27FC236}">
                  <a16:creationId xmlns:a16="http://schemas.microsoft.com/office/drawing/2014/main" id="{59C9A530-D212-4350-94B3-41088CD9FF30}"/>
                </a:ext>
              </a:extLst>
            </p:cNvPr>
            <p:cNvCxnSpPr/>
            <p:nvPr/>
          </p:nvCxnSpPr>
          <p:spPr bwMode="auto">
            <a:xfrm flipV="1">
              <a:off x="2859436" y="3659602"/>
              <a:ext cx="0" cy="483839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001" name="직선 연결선 1000">
              <a:extLst>
                <a:ext uri="{FF2B5EF4-FFF2-40B4-BE49-F238E27FC236}">
                  <a16:creationId xmlns:a16="http://schemas.microsoft.com/office/drawing/2014/main" id="{F07E1D9C-DD73-4460-B7DB-0A33B355DA86}"/>
                </a:ext>
              </a:extLst>
            </p:cNvPr>
            <p:cNvCxnSpPr/>
            <p:nvPr/>
          </p:nvCxnSpPr>
          <p:spPr bwMode="auto">
            <a:xfrm flipV="1">
              <a:off x="2883565" y="3671509"/>
              <a:ext cx="0" cy="471932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002" name="직선 연결선 1001">
              <a:extLst>
                <a:ext uri="{FF2B5EF4-FFF2-40B4-BE49-F238E27FC236}">
                  <a16:creationId xmlns:a16="http://schemas.microsoft.com/office/drawing/2014/main" id="{6560D399-49EF-4857-9282-E5D02FE1FB0D}"/>
                </a:ext>
              </a:extLst>
            </p:cNvPr>
            <p:cNvCxnSpPr/>
            <p:nvPr/>
          </p:nvCxnSpPr>
          <p:spPr bwMode="auto">
            <a:xfrm flipV="1">
              <a:off x="2980080" y="3728659"/>
              <a:ext cx="0" cy="414782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003" name="직선 연결선 1002">
              <a:extLst>
                <a:ext uri="{FF2B5EF4-FFF2-40B4-BE49-F238E27FC236}">
                  <a16:creationId xmlns:a16="http://schemas.microsoft.com/office/drawing/2014/main" id="{F509D4B8-15AF-4476-BF77-C5FF27C1090D}"/>
                </a:ext>
              </a:extLst>
            </p:cNvPr>
            <p:cNvCxnSpPr/>
            <p:nvPr/>
          </p:nvCxnSpPr>
          <p:spPr bwMode="auto">
            <a:xfrm flipV="1">
              <a:off x="3004209" y="3747709"/>
              <a:ext cx="0" cy="395732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004" name="직선 연결선 1003">
              <a:extLst>
                <a:ext uri="{FF2B5EF4-FFF2-40B4-BE49-F238E27FC236}">
                  <a16:creationId xmlns:a16="http://schemas.microsoft.com/office/drawing/2014/main" id="{6C24D54A-448B-411C-803C-78F681ED176B}"/>
                </a:ext>
              </a:extLst>
            </p:cNvPr>
            <p:cNvCxnSpPr/>
            <p:nvPr/>
          </p:nvCxnSpPr>
          <p:spPr bwMode="auto">
            <a:xfrm flipV="1">
              <a:off x="3028338" y="3773902"/>
              <a:ext cx="0" cy="369539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005" name="직선 연결선 1004">
              <a:extLst>
                <a:ext uri="{FF2B5EF4-FFF2-40B4-BE49-F238E27FC236}">
                  <a16:creationId xmlns:a16="http://schemas.microsoft.com/office/drawing/2014/main" id="{BA4F2B52-AFC1-422F-8FC2-8CFE61EBC10B}"/>
                </a:ext>
              </a:extLst>
            </p:cNvPr>
            <p:cNvCxnSpPr/>
            <p:nvPr/>
          </p:nvCxnSpPr>
          <p:spPr bwMode="auto">
            <a:xfrm flipV="1">
              <a:off x="3052467" y="3809621"/>
              <a:ext cx="0" cy="33382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006" name="직선 연결선 1005">
              <a:extLst>
                <a:ext uri="{FF2B5EF4-FFF2-40B4-BE49-F238E27FC236}">
                  <a16:creationId xmlns:a16="http://schemas.microsoft.com/office/drawing/2014/main" id="{1FB86DD9-2604-4D1C-88C4-16131A0EABF8}"/>
                </a:ext>
              </a:extLst>
            </p:cNvPr>
            <p:cNvCxnSpPr/>
            <p:nvPr/>
          </p:nvCxnSpPr>
          <p:spPr bwMode="auto">
            <a:xfrm flipV="1">
              <a:off x="3076596" y="3854865"/>
              <a:ext cx="0" cy="288576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007" name="직선 연결선 1006">
              <a:extLst>
                <a:ext uri="{FF2B5EF4-FFF2-40B4-BE49-F238E27FC236}">
                  <a16:creationId xmlns:a16="http://schemas.microsoft.com/office/drawing/2014/main" id="{B6945F66-896F-4EE2-94EA-8122D7BD1865}"/>
                </a:ext>
              </a:extLst>
            </p:cNvPr>
            <p:cNvCxnSpPr/>
            <p:nvPr/>
          </p:nvCxnSpPr>
          <p:spPr bwMode="auto">
            <a:xfrm flipV="1">
              <a:off x="3100724" y="3896939"/>
              <a:ext cx="0" cy="246502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008" name="직선 연결선 1007">
              <a:extLst>
                <a:ext uri="{FF2B5EF4-FFF2-40B4-BE49-F238E27FC236}">
                  <a16:creationId xmlns:a16="http://schemas.microsoft.com/office/drawing/2014/main" id="{800AE6E2-ED88-4130-92AF-147E61EFE2FC}"/>
                </a:ext>
              </a:extLst>
            </p:cNvPr>
            <p:cNvCxnSpPr/>
            <p:nvPr/>
          </p:nvCxnSpPr>
          <p:spPr bwMode="auto">
            <a:xfrm flipV="1">
              <a:off x="3124853" y="3959640"/>
              <a:ext cx="0" cy="183803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009" name="직선 연결선 1008">
              <a:extLst>
                <a:ext uri="{FF2B5EF4-FFF2-40B4-BE49-F238E27FC236}">
                  <a16:creationId xmlns:a16="http://schemas.microsoft.com/office/drawing/2014/main" id="{7EBC26BD-C116-4F22-8D8A-F1639135AC75}"/>
                </a:ext>
              </a:extLst>
            </p:cNvPr>
            <p:cNvCxnSpPr/>
            <p:nvPr/>
          </p:nvCxnSpPr>
          <p:spPr bwMode="auto">
            <a:xfrm flipV="1">
              <a:off x="3148982" y="4114421"/>
              <a:ext cx="0" cy="2902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010" name="TextBox 1009">
              <a:extLst>
                <a:ext uri="{FF2B5EF4-FFF2-40B4-BE49-F238E27FC236}">
                  <a16:creationId xmlns:a16="http://schemas.microsoft.com/office/drawing/2014/main" id="{B903D17A-F550-4D0D-BDA8-FA9CDF1DDDBC}"/>
                </a:ext>
              </a:extLst>
            </p:cNvPr>
            <p:cNvSpPr txBox="1"/>
            <p:nvPr/>
          </p:nvSpPr>
          <p:spPr>
            <a:xfrm>
              <a:off x="2450108" y="3923240"/>
              <a:ext cx="312918" cy="1742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74" dirty="0"/>
                <a:t>••</a:t>
              </a:r>
              <a:endParaRPr lang="ko-KR" altLang="en-US" sz="474" dirty="0"/>
            </a:p>
          </p:txBody>
        </p:sp>
        <p:sp>
          <p:nvSpPr>
            <p:cNvPr id="1011" name="TextBox 1010">
              <a:extLst>
                <a:ext uri="{FF2B5EF4-FFF2-40B4-BE49-F238E27FC236}">
                  <a16:creationId xmlns:a16="http://schemas.microsoft.com/office/drawing/2014/main" id="{A9AC7B0D-ED39-4B69-A0BD-420AB1DC9114}"/>
                </a:ext>
              </a:extLst>
            </p:cNvPr>
            <p:cNvSpPr txBox="1"/>
            <p:nvPr/>
          </p:nvSpPr>
          <p:spPr>
            <a:xfrm>
              <a:off x="2818264" y="3922822"/>
              <a:ext cx="312918" cy="1742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74" dirty="0"/>
                <a:t>••</a:t>
              </a:r>
              <a:endParaRPr lang="ko-KR" altLang="en-US" sz="474" dirty="0"/>
            </a:p>
          </p:txBody>
        </p:sp>
        <p:cxnSp>
          <p:nvCxnSpPr>
            <p:cNvPr id="1012" name="직선 연결선 1011">
              <a:extLst>
                <a:ext uri="{FF2B5EF4-FFF2-40B4-BE49-F238E27FC236}">
                  <a16:creationId xmlns:a16="http://schemas.microsoft.com/office/drawing/2014/main" id="{5DB4F358-FB50-4F7C-B9B9-F924BFE53B86}"/>
                </a:ext>
              </a:extLst>
            </p:cNvPr>
            <p:cNvCxnSpPr/>
            <p:nvPr/>
          </p:nvCxnSpPr>
          <p:spPr bwMode="auto">
            <a:xfrm flipV="1">
              <a:off x="3148204" y="4143440"/>
              <a:ext cx="79394" cy="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cxnSp>
        <p:nvCxnSpPr>
          <p:cNvPr id="1013" name="직선 연결선 1012">
            <a:extLst>
              <a:ext uri="{FF2B5EF4-FFF2-40B4-BE49-F238E27FC236}">
                <a16:creationId xmlns:a16="http://schemas.microsoft.com/office/drawing/2014/main" id="{121E1070-2620-4EA3-BDFA-98B57FFAE274}"/>
              </a:ext>
            </a:extLst>
          </p:cNvPr>
          <p:cNvCxnSpPr/>
          <p:nvPr/>
        </p:nvCxnSpPr>
        <p:spPr bwMode="auto">
          <a:xfrm>
            <a:off x="8605746" y="3611829"/>
            <a:ext cx="0" cy="2572445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rgbClr val="0000FF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014" name="직선 연결선 1013">
            <a:extLst>
              <a:ext uri="{FF2B5EF4-FFF2-40B4-BE49-F238E27FC236}">
                <a16:creationId xmlns:a16="http://schemas.microsoft.com/office/drawing/2014/main" id="{33B4C035-2C37-4412-91B8-6C43868B922F}"/>
              </a:ext>
            </a:extLst>
          </p:cNvPr>
          <p:cNvCxnSpPr/>
          <p:nvPr/>
        </p:nvCxnSpPr>
        <p:spPr bwMode="auto">
          <a:xfrm>
            <a:off x="8716015" y="3611829"/>
            <a:ext cx="0" cy="2572445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rgbClr val="0000FF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015" name="직선 연결선 1014">
            <a:extLst>
              <a:ext uri="{FF2B5EF4-FFF2-40B4-BE49-F238E27FC236}">
                <a16:creationId xmlns:a16="http://schemas.microsoft.com/office/drawing/2014/main" id="{8AEE1404-7AD3-4AD5-87FD-855A91B1D6D9}"/>
              </a:ext>
            </a:extLst>
          </p:cNvPr>
          <p:cNvCxnSpPr/>
          <p:nvPr/>
        </p:nvCxnSpPr>
        <p:spPr bwMode="auto">
          <a:xfrm>
            <a:off x="2844945" y="4062177"/>
            <a:ext cx="594369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16" name="직선 연결선 1015">
            <a:extLst>
              <a:ext uri="{FF2B5EF4-FFF2-40B4-BE49-F238E27FC236}">
                <a16:creationId xmlns:a16="http://schemas.microsoft.com/office/drawing/2014/main" id="{A37EF1AD-70F6-48A0-9134-5E6128BDAFF5}"/>
              </a:ext>
            </a:extLst>
          </p:cNvPr>
          <p:cNvCxnSpPr/>
          <p:nvPr/>
        </p:nvCxnSpPr>
        <p:spPr bwMode="auto">
          <a:xfrm>
            <a:off x="2834594" y="5409932"/>
            <a:ext cx="594369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17" name="직선 연결선 1016">
            <a:extLst>
              <a:ext uri="{FF2B5EF4-FFF2-40B4-BE49-F238E27FC236}">
                <a16:creationId xmlns:a16="http://schemas.microsoft.com/office/drawing/2014/main" id="{BCD69383-36A2-472A-990B-B114B3B23666}"/>
              </a:ext>
            </a:extLst>
          </p:cNvPr>
          <p:cNvCxnSpPr/>
          <p:nvPr/>
        </p:nvCxnSpPr>
        <p:spPr bwMode="auto">
          <a:xfrm>
            <a:off x="2851833" y="6030056"/>
            <a:ext cx="594369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18" name="직선 연결선 1017">
            <a:extLst>
              <a:ext uri="{FF2B5EF4-FFF2-40B4-BE49-F238E27FC236}">
                <a16:creationId xmlns:a16="http://schemas.microsoft.com/office/drawing/2014/main" id="{D26BE849-C507-4EFB-AEC0-BA7942F6CAF1}"/>
              </a:ext>
            </a:extLst>
          </p:cNvPr>
          <p:cNvCxnSpPr/>
          <p:nvPr/>
        </p:nvCxnSpPr>
        <p:spPr bwMode="auto">
          <a:xfrm>
            <a:off x="2844945" y="4683468"/>
            <a:ext cx="594369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019" name="TextBox 1018">
            <a:extLst>
              <a:ext uri="{FF2B5EF4-FFF2-40B4-BE49-F238E27FC236}">
                <a16:creationId xmlns:a16="http://schemas.microsoft.com/office/drawing/2014/main" id="{0B23FDD9-5745-42AE-BFB6-0D4ECAC0E226}"/>
              </a:ext>
            </a:extLst>
          </p:cNvPr>
          <p:cNvSpPr txBox="1"/>
          <p:nvPr/>
        </p:nvSpPr>
        <p:spPr>
          <a:xfrm>
            <a:off x="4014936" y="4698182"/>
            <a:ext cx="677825" cy="2237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54" dirty="0"/>
              <a:t>500msec</a:t>
            </a:r>
            <a:endParaRPr lang="ko-KR" altLang="en-US" sz="854" dirty="0"/>
          </a:p>
        </p:txBody>
      </p:sp>
      <p:cxnSp>
        <p:nvCxnSpPr>
          <p:cNvPr id="1020" name="직선 화살표 연결선 1019">
            <a:extLst>
              <a:ext uri="{FF2B5EF4-FFF2-40B4-BE49-F238E27FC236}">
                <a16:creationId xmlns:a16="http://schemas.microsoft.com/office/drawing/2014/main" id="{0F406AD1-683D-4ADD-B8E0-AD6E43FA4701}"/>
              </a:ext>
            </a:extLst>
          </p:cNvPr>
          <p:cNvCxnSpPr>
            <a:cxnSpLocks/>
            <a:stCxn id="1019" idx="1"/>
          </p:cNvCxnSpPr>
          <p:nvPr/>
        </p:nvCxnSpPr>
        <p:spPr bwMode="auto">
          <a:xfrm flipH="1" flipV="1">
            <a:off x="3878454" y="4804752"/>
            <a:ext cx="136482" cy="532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1021" name="직선 화살표 연결선 1020">
            <a:extLst>
              <a:ext uri="{FF2B5EF4-FFF2-40B4-BE49-F238E27FC236}">
                <a16:creationId xmlns:a16="http://schemas.microsoft.com/office/drawing/2014/main" id="{13E9FBB4-A53C-4D2A-944E-AFE7C947E8C6}"/>
              </a:ext>
            </a:extLst>
          </p:cNvPr>
          <p:cNvCxnSpPr/>
          <p:nvPr/>
        </p:nvCxnSpPr>
        <p:spPr bwMode="auto">
          <a:xfrm>
            <a:off x="3609049" y="4804753"/>
            <a:ext cx="162286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1022" name="TextBox 1021">
            <a:extLst>
              <a:ext uri="{FF2B5EF4-FFF2-40B4-BE49-F238E27FC236}">
                <a16:creationId xmlns:a16="http://schemas.microsoft.com/office/drawing/2014/main" id="{2260B410-2EEC-45B2-858D-489FE820A771}"/>
              </a:ext>
            </a:extLst>
          </p:cNvPr>
          <p:cNvSpPr txBox="1"/>
          <p:nvPr/>
        </p:nvSpPr>
        <p:spPr>
          <a:xfrm>
            <a:off x="2873540" y="3504306"/>
            <a:ext cx="611620" cy="2530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44" b="1" dirty="0"/>
              <a:t>ON</a:t>
            </a:r>
            <a:endParaRPr lang="ko-KR" altLang="en-US" sz="1044" b="1" dirty="0"/>
          </a:p>
        </p:txBody>
      </p:sp>
      <p:cxnSp>
        <p:nvCxnSpPr>
          <p:cNvPr id="1023" name="직선 화살표 연결선 1022">
            <a:extLst>
              <a:ext uri="{FF2B5EF4-FFF2-40B4-BE49-F238E27FC236}">
                <a16:creationId xmlns:a16="http://schemas.microsoft.com/office/drawing/2014/main" id="{6F197E82-F526-4067-8F7A-060460E71102}"/>
              </a:ext>
            </a:extLst>
          </p:cNvPr>
          <p:cNvCxnSpPr/>
          <p:nvPr/>
        </p:nvCxnSpPr>
        <p:spPr bwMode="auto">
          <a:xfrm flipH="1" flipV="1">
            <a:off x="3457825" y="3540754"/>
            <a:ext cx="191242" cy="293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1024" name="TextBox 1023">
            <a:extLst>
              <a:ext uri="{FF2B5EF4-FFF2-40B4-BE49-F238E27FC236}">
                <a16:creationId xmlns:a16="http://schemas.microsoft.com/office/drawing/2014/main" id="{B737F136-4FFB-4307-BC62-B759F934A366}"/>
              </a:ext>
            </a:extLst>
          </p:cNvPr>
          <p:cNvSpPr txBox="1"/>
          <p:nvPr/>
        </p:nvSpPr>
        <p:spPr>
          <a:xfrm>
            <a:off x="3591638" y="3429559"/>
            <a:ext cx="633377" cy="2237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54" dirty="0"/>
              <a:t>50msec</a:t>
            </a:r>
            <a:endParaRPr lang="ko-KR" altLang="en-US" sz="854" dirty="0"/>
          </a:p>
        </p:txBody>
      </p:sp>
      <p:cxnSp>
        <p:nvCxnSpPr>
          <p:cNvPr id="1025" name="직선 화살표 연결선 1024">
            <a:extLst>
              <a:ext uri="{FF2B5EF4-FFF2-40B4-BE49-F238E27FC236}">
                <a16:creationId xmlns:a16="http://schemas.microsoft.com/office/drawing/2014/main" id="{B6287F0D-69C3-4CD6-A599-EA9A58DCCE41}"/>
              </a:ext>
            </a:extLst>
          </p:cNvPr>
          <p:cNvCxnSpPr/>
          <p:nvPr/>
        </p:nvCxnSpPr>
        <p:spPr bwMode="auto">
          <a:xfrm>
            <a:off x="3266291" y="3540755"/>
            <a:ext cx="162286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452812103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7709A5E0-4359-458E-BDA2-B5DF25476F2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 rtlCol="0">
            <a:normAutofit fontScale="92500" lnSpcReduction="10000"/>
          </a:bodyPr>
          <a:lstStyle/>
          <a:p>
            <a:pPr defTabSz="867270">
              <a:defRPr/>
            </a:pPr>
            <a:r>
              <a:rPr lang="en-US" altLang="ko-KR"/>
              <a:t> </a:t>
            </a:r>
            <a:r>
              <a:rPr lang="ko-KR" altLang="en-US"/>
              <a:t>개요</a:t>
            </a:r>
            <a:endParaRPr lang="en-US" altLang="ko-KR" dirty="0"/>
          </a:p>
          <a:p>
            <a:pPr defTabSz="867270">
              <a:defRPr/>
            </a:pPr>
            <a:endParaRPr lang="en-US" altLang="ko-KR" dirty="0"/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614733A-099A-48A8-921E-4E6EFC35E06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545790"/>
          </a:xfrm>
        </p:spPr>
        <p:txBody>
          <a:bodyPr/>
          <a:lstStyle/>
          <a:p>
            <a:r>
              <a:rPr lang="ko-KR" altLang="en-US"/>
              <a:t>종합 하드웨어 제어</a:t>
            </a:r>
          </a:p>
          <a:p>
            <a:endParaRPr lang="ko-KR" altLang="en-US" dirty="0"/>
          </a:p>
        </p:txBody>
      </p:sp>
      <p:sp>
        <p:nvSpPr>
          <p:cNvPr id="382" name="TextBox 4">
            <a:extLst>
              <a:ext uri="{FF2B5EF4-FFF2-40B4-BE49-F238E27FC236}">
                <a16:creationId xmlns:a16="http://schemas.microsoft.com/office/drawing/2014/main" id="{15D9CECA-D68E-4068-BE1C-DCE3B60CE2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5490" y="1516086"/>
            <a:ext cx="7719058" cy="3741308"/>
          </a:xfrm>
          <a:prstGeom prst="roundRect">
            <a:avLst/>
          </a:prstGeom>
          <a:noFill/>
          <a:ln w="19050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9pPr>
          </a:lstStyle>
          <a:p>
            <a:pPr marL="325344" indent="-325344" eaLnBrk="1" hangingPunct="1">
              <a:lnSpc>
                <a:spcPct val="150000"/>
              </a:lnSpc>
              <a:buFont typeface="Wingdings" panose="05000000000000000000" pitchFamily="2" charset="2"/>
              <a:buChar char="v"/>
              <a:defRPr/>
            </a:pPr>
            <a:r>
              <a:rPr lang="en-US" altLang="ko-KR" sz="1708" b="1">
                <a:latin typeface="+mj-ea"/>
                <a:ea typeface="+mj-ea"/>
              </a:rPr>
              <a:t>[</a:t>
            </a:r>
            <a:r>
              <a:rPr lang="ko-KR" altLang="en-US" sz="1708" b="1">
                <a:latin typeface="+mj-ea"/>
                <a:ea typeface="+mj-ea"/>
              </a:rPr>
              <a:t>실습 </a:t>
            </a:r>
            <a:r>
              <a:rPr lang="ko-KR" altLang="en-US" sz="1708" b="1" dirty="0">
                <a:latin typeface="+mj-ea"/>
                <a:ea typeface="+mj-ea"/>
              </a:rPr>
              <a:t>내용</a:t>
            </a:r>
            <a:r>
              <a:rPr lang="en-US" altLang="ko-KR" sz="1708" b="1">
                <a:latin typeface="+mj-ea"/>
                <a:ea typeface="+mj-ea"/>
              </a:rPr>
              <a:t>] 4</a:t>
            </a:r>
            <a:r>
              <a:rPr lang="ko-KR" altLang="en-US" sz="1708" b="1">
                <a:latin typeface="+mj-ea"/>
                <a:ea typeface="+mj-ea"/>
              </a:rPr>
              <a:t>개 </a:t>
            </a:r>
            <a:r>
              <a:rPr lang="en-US" altLang="ko-KR" sz="1708" b="1" dirty="0">
                <a:latin typeface="+mj-ea"/>
                <a:ea typeface="+mj-ea"/>
              </a:rPr>
              <a:t>LED</a:t>
            </a:r>
            <a:r>
              <a:rPr lang="ko-KR" altLang="en-US" sz="1708" b="1">
                <a:latin typeface="+mj-ea"/>
                <a:ea typeface="+mj-ea"/>
              </a:rPr>
              <a:t>와 </a:t>
            </a:r>
            <a:r>
              <a:rPr lang="en-US" altLang="ko-KR" sz="1708" b="1">
                <a:latin typeface="+mj-ea"/>
                <a:ea typeface="+mj-ea"/>
              </a:rPr>
              <a:t>SW</a:t>
            </a:r>
            <a:r>
              <a:rPr lang="ko-KR" altLang="en-US" sz="1708" b="1">
                <a:latin typeface="+mj-ea"/>
                <a:ea typeface="+mj-ea"/>
              </a:rPr>
              <a:t> </a:t>
            </a:r>
            <a:r>
              <a:rPr lang="en-US" altLang="ko-KR" sz="1708" b="1" dirty="0">
                <a:latin typeface="+mj-ea"/>
                <a:ea typeface="+mj-ea"/>
              </a:rPr>
              <a:t>2</a:t>
            </a:r>
            <a:r>
              <a:rPr lang="ko-KR" altLang="en-US" sz="1708" b="1" dirty="0">
                <a:latin typeface="+mj-ea"/>
                <a:ea typeface="+mj-ea"/>
              </a:rPr>
              <a:t>개를 사용하여 다음의 동작을 </a:t>
            </a:r>
            <a:r>
              <a:rPr lang="ko-KR" altLang="en-US" sz="1708" b="1">
                <a:latin typeface="+mj-ea"/>
                <a:ea typeface="+mj-ea"/>
              </a:rPr>
              <a:t>구현하라</a:t>
            </a:r>
            <a:r>
              <a:rPr lang="en-US" altLang="ko-KR" sz="1708" b="1">
                <a:latin typeface="+mj-ea"/>
                <a:ea typeface="+mj-ea"/>
              </a:rPr>
              <a:t>.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lang="en-US" altLang="ko-KR" sz="1708" b="1">
                <a:latin typeface="+mj-ea"/>
                <a:ea typeface="+mj-ea"/>
              </a:rPr>
              <a:t>     ( Interrupt</a:t>
            </a:r>
            <a:r>
              <a:rPr lang="ko-KR" altLang="en-US" sz="1708" b="1">
                <a:latin typeface="+mj-ea"/>
                <a:ea typeface="+mj-ea"/>
              </a:rPr>
              <a:t> 방식으로 구현 </a:t>
            </a:r>
            <a:r>
              <a:rPr lang="en-US" altLang="ko-KR" sz="1708" b="1">
                <a:latin typeface="+mj-ea"/>
                <a:ea typeface="+mj-ea"/>
              </a:rPr>
              <a:t>)</a:t>
            </a:r>
            <a:endParaRPr lang="en-US" altLang="ko-KR" sz="1708" b="1" dirty="0">
              <a:latin typeface="+mj-ea"/>
              <a:ea typeface="+mj-ea"/>
            </a:endParaRPr>
          </a:p>
          <a:p>
            <a:pPr marL="515127" indent="-325344" eaLnBrk="1" hangingPunct="1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en-US" altLang="ko-KR" sz="1518" b="1">
                <a:latin typeface="+mj-ea"/>
                <a:ea typeface="+mj-ea"/>
              </a:rPr>
              <a:t>4</a:t>
            </a:r>
            <a:r>
              <a:rPr lang="ko-KR" altLang="en-US" sz="1518" b="1">
                <a:latin typeface="+mj-ea"/>
                <a:ea typeface="+mj-ea"/>
              </a:rPr>
              <a:t>개 </a:t>
            </a:r>
            <a:r>
              <a:rPr lang="en-US" altLang="ko-KR" sz="1518" b="1" dirty="0">
                <a:latin typeface="+mj-ea"/>
                <a:ea typeface="+mj-ea"/>
              </a:rPr>
              <a:t>LED</a:t>
            </a:r>
            <a:r>
              <a:rPr lang="ko-KR" altLang="en-US" sz="1518" b="1" dirty="0">
                <a:latin typeface="+mj-ea"/>
                <a:ea typeface="+mj-ea"/>
              </a:rPr>
              <a:t>는 차례대로 이동하면서 순환하면서 동작되도록 한다</a:t>
            </a:r>
            <a:r>
              <a:rPr lang="en-US" altLang="ko-KR" sz="1518" b="1" dirty="0">
                <a:latin typeface="+mj-ea"/>
                <a:ea typeface="+mj-ea"/>
              </a:rPr>
              <a:t>.</a:t>
            </a:r>
          </a:p>
          <a:p>
            <a:pPr marL="849508" lvl="1" indent="-325344" eaLnBrk="1" hangingPunct="1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ko-KR" altLang="en-US" sz="1328" b="1" dirty="0">
                <a:latin typeface="+mj-ea"/>
                <a:ea typeface="+mj-ea"/>
              </a:rPr>
              <a:t>순환 중 최초 </a:t>
            </a:r>
            <a:r>
              <a:rPr lang="en-US" altLang="ko-KR" sz="1328" b="1" dirty="0">
                <a:latin typeface="+mj-ea"/>
                <a:ea typeface="+mj-ea"/>
              </a:rPr>
              <a:t>LED </a:t>
            </a:r>
            <a:r>
              <a:rPr lang="ko-KR" altLang="en-US" sz="1328" b="1" dirty="0">
                <a:latin typeface="+mj-ea"/>
                <a:ea typeface="+mj-ea"/>
              </a:rPr>
              <a:t>위치 순서가 될 경우 모든 </a:t>
            </a:r>
            <a:r>
              <a:rPr lang="en-US" altLang="ko-KR" sz="1328" b="1" dirty="0">
                <a:latin typeface="+mj-ea"/>
                <a:ea typeface="+mj-ea"/>
              </a:rPr>
              <a:t>LED</a:t>
            </a:r>
            <a:r>
              <a:rPr lang="ko-KR" altLang="en-US" sz="1328" b="1" dirty="0">
                <a:latin typeface="+mj-ea"/>
                <a:ea typeface="+mj-ea"/>
              </a:rPr>
              <a:t>를 </a:t>
            </a:r>
            <a:r>
              <a:rPr lang="en-US" altLang="ko-KR" sz="1328" b="1" dirty="0">
                <a:latin typeface="+mj-ea"/>
                <a:ea typeface="+mj-ea"/>
              </a:rPr>
              <a:t>300msec </a:t>
            </a:r>
            <a:r>
              <a:rPr lang="ko-KR" altLang="en-US" sz="1328" b="1" dirty="0">
                <a:latin typeface="+mj-ea"/>
                <a:ea typeface="+mj-ea"/>
              </a:rPr>
              <a:t>간격으로 </a:t>
            </a:r>
            <a:r>
              <a:rPr lang="en-US" altLang="ko-KR" sz="1328" b="1" dirty="0">
                <a:latin typeface="+mj-ea"/>
                <a:ea typeface="+mj-ea"/>
              </a:rPr>
              <a:t>1</a:t>
            </a:r>
            <a:r>
              <a:rPr lang="ko-KR" altLang="en-US" sz="1328" b="1" dirty="0">
                <a:latin typeface="+mj-ea"/>
                <a:ea typeface="+mj-ea"/>
              </a:rPr>
              <a:t>회 깜박이도록 한 후 진행</a:t>
            </a:r>
            <a:r>
              <a:rPr lang="en-US" altLang="ko-KR" sz="1328" b="1" dirty="0">
                <a:latin typeface="+mj-ea"/>
                <a:ea typeface="+mj-ea"/>
              </a:rPr>
              <a:t>(ON 300msec, OFF 300msec)</a:t>
            </a:r>
          </a:p>
          <a:p>
            <a:pPr marL="849508" lvl="1" indent="-325344" eaLnBrk="1" hangingPunct="1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ko-KR" altLang="en-US" sz="1328" b="1" dirty="0">
                <a:latin typeface="+mj-ea"/>
                <a:ea typeface="+mj-ea"/>
              </a:rPr>
              <a:t>바꾸는 경우 바꾸는 </a:t>
            </a:r>
            <a:r>
              <a:rPr lang="en-US" altLang="ko-KR" sz="1328" b="1" dirty="0">
                <a:latin typeface="+mj-ea"/>
                <a:ea typeface="+mj-ea"/>
              </a:rPr>
              <a:t>LED </a:t>
            </a:r>
            <a:r>
              <a:rPr lang="ko-KR" altLang="en-US" sz="1328" b="1" dirty="0">
                <a:latin typeface="+mj-ea"/>
                <a:ea typeface="+mj-ea"/>
              </a:rPr>
              <a:t>위치에서 방향을 변경</a:t>
            </a:r>
            <a:endParaRPr lang="en-US" altLang="ko-KR" sz="1328" b="1" dirty="0">
              <a:latin typeface="+mj-ea"/>
              <a:ea typeface="+mj-ea"/>
            </a:endParaRPr>
          </a:p>
          <a:p>
            <a:pPr marL="515127" indent="-325344" eaLnBrk="1" hangingPunct="1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ko-KR" altLang="en-US" sz="1518" b="1" dirty="0">
                <a:latin typeface="+mj-ea"/>
                <a:ea typeface="+mj-ea"/>
              </a:rPr>
              <a:t>기동 시 켜지는 </a:t>
            </a:r>
            <a:r>
              <a:rPr lang="en-US" altLang="ko-KR" sz="1518" b="1" dirty="0">
                <a:latin typeface="+mj-ea"/>
                <a:ea typeface="+mj-ea"/>
              </a:rPr>
              <a:t>LED</a:t>
            </a:r>
            <a:r>
              <a:rPr lang="ko-KR" altLang="en-US" sz="1518" b="1" dirty="0">
                <a:latin typeface="+mj-ea"/>
                <a:ea typeface="+mj-ea"/>
              </a:rPr>
              <a:t>의 순서는 시계방향</a:t>
            </a:r>
            <a:r>
              <a:rPr lang="en-US" altLang="ko-KR" sz="1518" b="1" dirty="0">
                <a:latin typeface="+mj-ea"/>
                <a:ea typeface="+mj-ea"/>
              </a:rPr>
              <a:t>(</a:t>
            </a:r>
            <a:r>
              <a:rPr lang="ko-KR" altLang="en-US" sz="1518" b="1" dirty="0">
                <a:latin typeface="+mj-ea"/>
                <a:ea typeface="+mj-ea"/>
              </a:rPr>
              <a:t>순방향</a:t>
            </a:r>
            <a:r>
              <a:rPr lang="en-US" altLang="ko-KR" sz="1518" b="1" dirty="0">
                <a:latin typeface="+mj-ea"/>
                <a:ea typeface="+mj-ea"/>
              </a:rPr>
              <a:t>)</a:t>
            </a:r>
            <a:r>
              <a:rPr lang="ko-KR" altLang="en-US" sz="1518" b="1" dirty="0">
                <a:latin typeface="+mj-ea"/>
                <a:ea typeface="+mj-ea"/>
              </a:rPr>
              <a:t>으로 한다</a:t>
            </a:r>
            <a:r>
              <a:rPr lang="en-US" altLang="ko-KR" sz="1518" b="1" dirty="0">
                <a:latin typeface="+mj-ea"/>
                <a:ea typeface="+mj-ea"/>
              </a:rPr>
              <a:t>.</a:t>
            </a:r>
          </a:p>
          <a:p>
            <a:pPr marL="849508" lvl="1" indent="-289194" eaLnBrk="1" hangingPunct="1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en-US" altLang="ko-KR" sz="1328" b="1">
                <a:latin typeface="+mj-ea"/>
                <a:ea typeface="+mj-ea"/>
              </a:rPr>
              <a:t>SW1 </a:t>
            </a:r>
            <a:r>
              <a:rPr lang="ko-KR" altLang="en-US" sz="1328" b="1" dirty="0">
                <a:latin typeface="+mj-ea"/>
                <a:ea typeface="+mj-ea"/>
              </a:rPr>
              <a:t>누를 경우</a:t>
            </a:r>
            <a:r>
              <a:rPr lang="en-US" altLang="ko-KR" sz="1328" b="1" dirty="0">
                <a:latin typeface="+mj-ea"/>
                <a:ea typeface="+mj-ea"/>
              </a:rPr>
              <a:t> : </a:t>
            </a:r>
            <a:r>
              <a:rPr lang="ko-KR" altLang="en-US" sz="1328" b="1" dirty="0">
                <a:latin typeface="+mj-ea"/>
                <a:ea typeface="+mj-ea"/>
              </a:rPr>
              <a:t>순방향</a:t>
            </a:r>
            <a:endParaRPr lang="en-US" altLang="ko-KR" sz="1328" b="1" dirty="0">
              <a:latin typeface="+mj-ea"/>
              <a:ea typeface="+mj-ea"/>
            </a:endParaRPr>
          </a:p>
          <a:p>
            <a:pPr marL="849508" lvl="1" indent="-289194" eaLnBrk="1" hangingPunct="1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en-US" altLang="ko-KR" sz="1328" b="1">
                <a:latin typeface="+mj-ea"/>
                <a:ea typeface="+mj-ea"/>
              </a:rPr>
              <a:t>SW2 </a:t>
            </a:r>
            <a:r>
              <a:rPr lang="ko-KR" altLang="en-US" sz="1328" b="1" dirty="0">
                <a:latin typeface="+mj-ea"/>
                <a:ea typeface="+mj-ea"/>
              </a:rPr>
              <a:t>누를 경우 </a:t>
            </a:r>
            <a:r>
              <a:rPr lang="en-US" altLang="ko-KR" sz="1328" b="1" dirty="0">
                <a:latin typeface="+mj-ea"/>
                <a:ea typeface="+mj-ea"/>
              </a:rPr>
              <a:t>: </a:t>
            </a:r>
            <a:r>
              <a:rPr lang="ko-KR" altLang="en-US" sz="1328" b="1" dirty="0">
                <a:latin typeface="+mj-ea"/>
                <a:ea typeface="+mj-ea"/>
              </a:rPr>
              <a:t>역방향</a:t>
            </a:r>
            <a:endParaRPr lang="en-US" altLang="ko-KR" sz="1328" b="1" dirty="0">
              <a:latin typeface="+mj-ea"/>
              <a:ea typeface="+mj-ea"/>
            </a:endParaRPr>
          </a:p>
          <a:p>
            <a:pPr marL="849508" lvl="1" indent="-289194" eaLnBrk="1" hangingPunct="1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ko-KR" altLang="en-US" sz="1328" b="1" dirty="0">
                <a:latin typeface="+mj-ea"/>
                <a:ea typeface="+mj-ea"/>
              </a:rPr>
              <a:t>방향을 바꾸는 경우 바꾸는 </a:t>
            </a:r>
            <a:r>
              <a:rPr lang="en-US" altLang="ko-KR" sz="1328" b="1" dirty="0">
                <a:latin typeface="+mj-ea"/>
                <a:ea typeface="+mj-ea"/>
              </a:rPr>
              <a:t>LED </a:t>
            </a:r>
            <a:r>
              <a:rPr lang="ko-KR" altLang="en-US" sz="1328" b="1" dirty="0">
                <a:latin typeface="+mj-ea"/>
                <a:ea typeface="+mj-ea"/>
              </a:rPr>
              <a:t>위치에서 방향이 변경되어야 </a:t>
            </a:r>
            <a:r>
              <a:rPr lang="ko-KR" altLang="en-US" sz="1328" b="1">
                <a:latin typeface="+mj-ea"/>
                <a:ea typeface="+mj-ea"/>
              </a:rPr>
              <a:t>함 </a:t>
            </a:r>
            <a:endParaRPr lang="en-US" altLang="ko-KR" sz="1328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851345408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7709A5E0-4359-458E-BDA2-B5DF25476F2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 rtlCol="0">
            <a:normAutofit fontScale="92500" lnSpcReduction="10000"/>
          </a:bodyPr>
          <a:lstStyle/>
          <a:p>
            <a:pPr defTabSz="867270">
              <a:defRPr/>
            </a:pPr>
            <a:r>
              <a:rPr lang="en-US" altLang="ko-KR"/>
              <a:t> </a:t>
            </a:r>
            <a:r>
              <a:rPr lang="ko-KR" altLang="en-US"/>
              <a:t>개요</a:t>
            </a:r>
            <a:endParaRPr lang="en-US" altLang="ko-KR" dirty="0"/>
          </a:p>
          <a:p>
            <a:pPr defTabSz="867270">
              <a:defRPr/>
            </a:pPr>
            <a:endParaRPr lang="en-US" altLang="ko-KR" dirty="0"/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614733A-099A-48A8-921E-4E6EFC35E06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545790"/>
          </a:xfrm>
        </p:spPr>
        <p:txBody>
          <a:bodyPr/>
          <a:lstStyle/>
          <a:p>
            <a:r>
              <a:rPr lang="ko-KR" altLang="en-US"/>
              <a:t>종합 하드웨어 제어</a:t>
            </a:r>
          </a:p>
          <a:p>
            <a:endParaRPr lang="ko-KR" altLang="en-US" dirty="0"/>
          </a:p>
        </p:txBody>
      </p:sp>
      <p:sp>
        <p:nvSpPr>
          <p:cNvPr id="6" name="TextBox 4">
            <a:extLst>
              <a:ext uri="{FF2B5EF4-FFF2-40B4-BE49-F238E27FC236}">
                <a16:creationId xmlns:a16="http://schemas.microsoft.com/office/drawing/2014/main" id="{48BE3772-0463-415E-85F0-5670D6BFFA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8854" y="1311131"/>
            <a:ext cx="7719058" cy="439908"/>
          </a:xfrm>
          <a:prstGeom prst="roundRect">
            <a:avLst/>
          </a:prstGeom>
          <a:noFill/>
          <a:ln w="19050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9pPr>
          </a:lstStyle>
          <a:p>
            <a:pPr marL="515127" indent="-325344" eaLnBrk="1" hangingPunct="1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en-US" altLang="ko-KR" sz="1518" b="1">
                <a:latin typeface="+mj-ea"/>
                <a:ea typeface="+mj-ea"/>
              </a:rPr>
              <a:t>4</a:t>
            </a:r>
            <a:r>
              <a:rPr lang="ko-KR" altLang="en-US" sz="1518" b="1">
                <a:latin typeface="+mj-ea"/>
                <a:ea typeface="+mj-ea"/>
              </a:rPr>
              <a:t>개 </a:t>
            </a:r>
            <a:r>
              <a:rPr lang="en-US" altLang="ko-KR" sz="1518" b="1" dirty="0">
                <a:latin typeface="+mj-ea"/>
                <a:ea typeface="+mj-ea"/>
              </a:rPr>
              <a:t>LED </a:t>
            </a:r>
            <a:r>
              <a:rPr lang="ko-KR" altLang="en-US" sz="1518" b="1" dirty="0">
                <a:latin typeface="+mj-ea"/>
                <a:ea typeface="+mj-ea"/>
              </a:rPr>
              <a:t>동작 순서 타이밍도</a:t>
            </a:r>
            <a:endParaRPr lang="en-US" altLang="ko-KR" sz="1708" b="1" dirty="0">
              <a:latin typeface="+mj-ea"/>
              <a:ea typeface="+mj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D35FF73-AFCD-44AC-A32B-4CB97AE2056D}"/>
              </a:ext>
            </a:extLst>
          </p:cNvPr>
          <p:cNvSpPr txBox="1"/>
          <p:nvPr/>
        </p:nvSpPr>
        <p:spPr>
          <a:xfrm>
            <a:off x="959931" y="2253368"/>
            <a:ext cx="1398633" cy="2966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328" b="1" dirty="0">
                <a:latin typeface="+mn-ea"/>
              </a:rPr>
              <a:t>LED1</a:t>
            </a:r>
            <a:endParaRPr kumimoji="1" lang="ko-KR" altLang="en-US" sz="1328" b="1" dirty="0">
              <a:latin typeface="+mn-ea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5B47EB4-42ED-4646-925C-F6357A282C04}"/>
              </a:ext>
            </a:extLst>
          </p:cNvPr>
          <p:cNvSpPr/>
          <p:nvPr/>
        </p:nvSpPr>
        <p:spPr bwMode="auto">
          <a:xfrm>
            <a:off x="1906551" y="2116979"/>
            <a:ext cx="6422848" cy="2746707"/>
          </a:xfrm>
          <a:prstGeom prst="rect">
            <a:avLst/>
          </a:prstGeom>
          <a:solidFill>
            <a:srgbClr val="FF00FF">
              <a:alpha val="2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6755" tIns="43377" rIns="86755" bIns="43377" numCol="1" rtlCol="0" anchor="t" anchorCtr="0" compatLnSpc="1">
            <a:prstTxWarp prst="textNoShape">
              <a:avLst/>
            </a:prstTxWarp>
          </a:bodyPr>
          <a:lstStyle/>
          <a:p>
            <a:pPr defTabSz="867583" fontAlgn="base">
              <a:spcBef>
                <a:spcPct val="0"/>
              </a:spcBef>
              <a:spcAft>
                <a:spcPct val="0"/>
              </a:spcAft>
            </a:pPr>
            <a:endParaRPr lang="ko-KR" altLang="en-US" sz="1708">
              <a:latin typeface="Arial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23D6F78-1E7D-4D08-AC5C-C376F99BF975}"/>
              </a:ext>
            </a:extLst>
          </p:cNvPr>
          <p:cNvSpPr txBox="1"/>
          <p:nvPr/>
        </p:nvSpPr>
        <p:spPr>
          <a:xfrm>
            <a:off x="2438061" y="2618309"/>
            <a:ext cx="833822" cy="2237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54" dirty="0"/>
              <a:t>5msec </a:t>
            </a:r>
            <a:r>
              <a:rPr lang="ko-KR" altLang="en-US" sz="854" dirty="0"/>
              <a:t>간격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CF6E8CD-C970-4ED7-9653-9915CFA94736}"/>
              </a:ext>
            </a:extLst>
          </p:cNvPr>
          <p:cNvSpPr txBox="1"/>
          <p:nvPr/>
        </p:nvSpPr>
        <p:spPr>
          <a:xfrm>
            <a:off x="3061428" y="3417489"/>
            <a:ext cx="611620" cy="2530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44" b="1" dirty="0"/>
              <a:t>OFF</a:t>
            </a:r>
            <a:endParaRPr lang="ko-KR" altLang="en-US" sz="1044" b="1" dirty="0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CB23DF76-7C95-4520-8C10-7E9EBF203506}"/>
              </a:ext>
            </a:extLst>
          </p:cNvPr>
          <p:cNvCxnSpPr/>
          <p:nvPr/>
        </p:nvCxnSpPr>
        <p:spPr bwMode="auto">
          <a:xfrm>
            <a:off x="2491980" y="1913180"/>
            <a:ext cx="0" cy="4116249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rgbClr val="0000FF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7F6FAB4-CACE-427C-97D8-3F417A08F007}"/>
              </a:ext>
            </a:extLst>
          </p:cNvPr>
          <p:cNvGrpSpPr/>
          <p:nvPr/>
        </p:nvGrpSpPr>
        <p:grpSpPr>
          <a:xfrm>
            <a:off x="2427401" y="2173443"/>
            <a:ext cx="836688" cy="935479"/>
            <a:chOff x="2345723" y="3650439"/>
            <a:chExt cx="881875" cy="986001"/>
          </a:xfrm>
        </p:grpSpPr>
        <p:sp>
          <p:nvSpPr>
            <p:cNvPr id="13" name="원호 12">
              <a:extLst>
                <a:ext uri="{FF2B5EF4-FFF2-40B4-BE49-F238E27FC236}">
                  <a16:creationId xmlns:a16="http://schemas.microsoft.com/office/drawing/2014/main" id="{14DEA5A8-20BA-4503-8BBB-95C5DC2C3188}"/>
                </a:ext>
              </a:extLst>
            </p:cNvPr>
            <p:cNvSpPr/>
            <p:nvPr/>
          </p:nvSpPr>
          <p:spPr bwMode="auto">
            <a:xfrm rot="5400000" flipH="1">
              <a:off x="2294050" y="3781508"/>
              <a:ext cx="986001" cy="723864"/>
            </a:xfrm>
            <a:prstGeom prst="arc">
              <a:avLst>
                <a:gd name="adj1" fmla="val 16200000"/>
                <a:gd name="adj2" fmla="val 5362820"/>
              </a:avLst>
            </a:prstGeom>
            <a:solidFill>
              <a:schemeClr val="bg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86755" tIns="43377" rIns="86755" bIns="43377" numCol="1" rtlCol="0" anchor="t" anchorCtr="0" compatLnSpc="1">
              <a:prstTxWarp prst="textNoShape">
                <a:avLst/>
              </a:prstTxWarp>
            </a:bodyPr>
            <a:lstStyle/>
            <a:p>
              <a:pPr defTabSz="867583" fontAlgn="base">
                <a:spcBef>
                  <a:spcPct val="0"/>
                </a:spcBef>
                <a:spcAft>
                  <a:spcPct val="0"/>
                </a:spcAft>
              </a:pPr>
              <a:endParaRPr lang="ko-KR" altLang="en-US" sz="1708">
                <a:latin typeface="Arial" charset="0"/>
              </a:endParaRPr>
            </a:p>
          </p:txBody>
        </p: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A1328110-CA7E-4078-9083-D6075DEE8DB2}"/>
                </a:ext>
              </a:extLst>
            </p:cNvPr>
            <p:cNvCxnSpPr/>
            <p:nvPr/>
          </p:nvCxnSpPr>
          <p:spPr bwMode="auto">
            <a:xfrm flipV="1">
              <a:off x="2345723" y="4143440"/>
              <a:ext cx="79394" cy="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48A56C4E-CFE0-4959-B823-7E02D01E0646}"/>
                </a:ext>
              </a:extLst>
            </p:cNvPr>
            <p:cNvCxnSpPr/>
            <p:nvPr/>
          </p:nvCxnSpPr>
          <p:spPr bwMode="auto">
            <a:xfrm flipV="1">
              <a:off x="2425117" y="4121565"/>
              <a:ext cx="0" cy="21876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45205AA4-8234-4E22-9ED6-F76472B55FB1}"/>
                </a:ext>
              </a:extLst>
            </p:cNvPr>
            <p:cNvCxnSpPr/>
            <p:nvPr/>
          </p:nvCxnSpPr>
          <p:spPr bwMode="auto">
            <a:xfrm flipV="1">
              <a:off x="2449246" y="3973927"/>
              <a:ext cx="0" cy="169514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9135B239-97DD-4A14-9605-26757CCCF673}"/>
                </a:ext>
              </a:extLst>
            </p:cNvPr>
            <p:cNvCxnSpPr/>
            <p:nvPr/>
          </p:nvCxnSpPr>
          <p:spPr bwMode="auto">
            <a:xfrm flipV="1">
              <a:off x="2473375" y="3897727"/>
              <a:ext cx="0" cy="245714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F7D684B3-1F3A-46AE-877E-0F7E9ECDF6E8}"/>
                </a:ext>
              </a:extLst>
            </p:cNvPr>
            <p:cNvCxnSpPr/>
            <p:nvPr/>
          </p:nvCxnSpPr>
          <p:spPr bwMode="auto">
            <a:xfrm flipV="1">
              <a:off x="2497504" y="3845340"/>
              <a:ext cx="0" cy="2981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73132593-82A1-468C-BDDB-3E39702070D3}"/>
                </a:ext>
              </a:extLst>
            </p:cNvPr>
            <p:cNvCxnSpPr/>
            <p:nvPr/>
          </p:nvCxnSpPr>
          <p:spPr bwMode="auto">
            <a:xfrm flipV="1">
              <a:off x="2521632" y="3812002"/>
              <a:ext cx="0" cy="331439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534B79D1-60DA-4CF5-A30B-65E59D6ACE7F}"/>
                </a:ext>
              </a:extLst>
            </p:cNvPr>
            <p:cNvCxnSpPr/>
            <p:nvPr/>
          </p:nvCxnSpPr>
          <p:spPr bwMode="auto">
            <a:xfrm flipV="1">
              <a:off x="2618148" y="3709609"/>
              <a:ext cx="0" cy="433832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88AE06CE-C133-44B2-96D7-54C2D30E86A2}"/>
                </a:ext>
              </a:extLst>
            </p:cNvPr>
            <p:cNvCxnSpPr/>
            <p:nvPr/>
          </p:nvCxnSpPr>
          <p:spPr bwMode="auto">
            <a:xfrm flipV="1">
              <a:off x="2642277" y="3695321"/>
              <a:ext cx="0" cy="44812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8E42CE3D-9611-465F-813F-96DEB39DEE4C}"/>
                </a:ext>
              </a:extLst>
            </p:cNvPr>
            <p:cNvCxnSpPr/>
            <p:nvPr/>
          </p:nvCxnSpPr>
          <p:spPr bwMode="auto">
            <a:xfrm flipV="1">
              <a:off x="2666405" y="3681034"/>
              <a:ext cx="0" cy="462407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81D25868-65FD-4086-B3A9-B75FA79A21E5}"/>
                </a:ext>
              </a:extLst>
            </p:cNvPr>
            <p:cNvCxnSpPr/>
            <p:nvPr/>
          </p:nvCxnSpPr>
          <p:spPr bwMode="auto">
            <a:xfrm flipV="1">
              <a:off x="2690534" y="3669127"/>
              <a:ext cx="0" cy="474314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B59E6710-EE50-459D-879C-D4D6C2154F51}"/>
                </a:ext>
              </a:extLst>
            </p:cNvPr>
            <p:cNvCxnSpPr/>
            <p:nvPr/>
          </p:nvCxnSpPr>
          <p:spPr bwMode="auto">
            <a:xfrm flipV="1">
              <a:off x="2714663" y="3661984"/>
              <a:ext cx="0" cy="481457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E00C67ED-1FCE-49A6-A851-216DB6EBAFF9}"/>
                </a:ext>
              </a:extLst>
            </p:cNvPr>
            <p:cNvCxnSpPr/>
            <p:nvPr/>
          </p:nvCxnSpPr>
          <p:spPr bwMode="auto">
            <a:xfrm flipV="1">
              <a:off x="2738792" y="3650439"/>
              <a:ext cx="0" cy="4930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0CDD9439-A7BD-418B-BB7A-C44DB85EA9D5}"/>
                </a:ext>
              </a:extLst>
            </p:cNvPr>
            <p:cNvCxnSpPr/>
            <p:nvPr/>
          </p:nvCxnSpPr>
          <p:spPr bwMode="auto">
            <a:xfrm flipV="1">
              <a:off x="2762921" y="3650439"/>
              <a:ext cx="0" cy="4930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05FAB291-7D6E-4B4C-B7E1-7DF149CAD8E8}"/>
                </a:ext>
              </a:extLst>
            </p:cNvPr>
            <p:cNvCxnSpPr/>
            <p:nvPr/>
          </p:nvCxnSpPr>
          <p:spPr bwMode="auto">
            <a:xfrm flipV="1">
              <a:off x="2787050" y="3650439"/>
              <a:ext cx="0" cy="4930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20E12FB1-0F42-49D1-8F1D-68D6F8A8AABB}"/>
                </a:ext>
              </a:extLst>
            </p:cNvPr>
            <p:cNvCxnSpPr/>
            <p:nvPr/>
          </p:nvCxnSpPr>
          <p:spPr bwMode="auto">
            <a:xfrm flipV="1">
              <a:off x="2811178" y="3650439"/>
              <a:ext cx="0" cy="4930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B0417AB2-6FC6-474C-B924-AD9EEC10454D}"/>
                </a:ext>
              </a:extLst>
            </p:cNvPr>
            <p:cNvCxnSpPr/>
            <p:nvPr/>
          </p:nvCxnSpPr>
          <p:spPr bwMode="auto">
            <a:xfrm flipV="1">
              <a:off x="2835307" y="3650439"/>
              <a:ext cx="0" cy="4930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254FAED1-E74E-49FE-911E-04B6B2B01A1D}"/>
                </a:ext>
              </a:extLst>
            </p:cNvPr>
            <p:cNvCxnSpPr/>
            <p:nvPr/>
          </p:nvCxnSpPr>
          <p:spPr bwMode="auto">
            <a:xfrm flipV="1">
              <a:off x="2859436" y="3659602"/>
              <a:ext cx="0" cy="483839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F101FE5B-4435-43C8-9F7B-E5FA92B333FE}"/>
                </a:ext>
              </a:extLst>
            </p:cNvPr>
            <p:cNvCxnSpPr/>
            <p:nvPr/>
          </p:nvCxnSpPr>
          <p:spPr bwMode="auto">
            <a:xfrm flipV="1">
              <a:off x="2883565" y="3671509"/>
              <a:ext cx="0" cy="471932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E22EEAE6-79BA-4652-A9CC-F840161F61B5}"/>
                </a:ext>
              </a:extLst>
            </p:cNvPr>
            <p:cNvCxnSpPr/>
            <p:nvPr/>
          </p:nvCxnSpPr>
          <p:spPr bwMode="auto">
            <a:xfrm flipV="1">
              <a:off x="2980080" y="3728659"/>
              <a:ext cx="0" cy="414782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8E3AB2B8-1CAE-476B-9C37-744A21E00170}"/>
                </a:ext>
              </a:extLst>
            </p:cNvPr>
            <p:cNvCxnSpPr/>
            <p:nvPr/>
          </p:nvCxnSpPr>
          <p:spPr bwMode="auto">
            <a:xfrm flipV="1">
              <a:off x="3004209" y="3747709"/>
              <a:ext cx="0" cy="395732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49D70BF4-13B3-4DBA-B01A-EDBF848FD7FE}"/>
                </a:ext>
              </a:extLst>
            </p:cNvPr>
            <p:cNvCxnSpPr/>
            <p:nvPr/>
          </p:nvCxnSpPr>
          <p:spPr bwMode="auto">
            <a:xfrm flipV="1">
              <a:off x="3028338" y="3773902"/>
              <a:ext cx="0" cy="369539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026FA575-68E0-4B72-B962-D6287676A545}"/>
                </a:ext>
              </a:extLst>
            </p:cNvPr>
            <p:cNvCxnSpPr/>
            <p:nvPr/>
          </p:nvCxnSpPr>
          <p:spPr bwMode="auto">
            <a:xfrm flipV="1">
              <a:off x="3052467" y="3809621"/>
              <a:ext cx="0" cy="33382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9923C189-DA1D-491B-8C21-0CE9EEF45AA2}"/>
                </a:ext>
              </a:extLst>
            </p:cNvPr>
            <p:cNvCxnSpPr/>
            <p:nvPr/>
          </p:nvCxnSpPr>
          <p:spPr bwMode="auto">
            <a:xfrm flipV="1">
              <a:off x="3076596" y="3854865"/>
              <a:ext cx="0" cy="288576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9127D827-AD67-4EA2-B385-C39E60224A4B}"/>
                </a:ext>
              </a:extLst>
            </p:cNvPr>
            <p:cNvCxnSpPr/>
            <p:nvPr/>
          </p:nvCxnSpPr>
          <p:spPr bwMode="auto">
            <a:xfrm flipV="1">
              <a:off x="3100724" y="3896939"/>
              <a:ext cx="0" cy="246502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DE6E4903-D184-4BB9-9475-55F31762F4AA}"/>
                </a:ext>
              </a:extLst>
            </p:cNvPr>
            <p:cNvCxnSpPr/>
            <p:nvPr/>
          </p:nvCxnSpPr>
          <p:spPr bwMode="auto">
            <a:xfrm flipV="1">
              <a:off x="3124853" y="3959640"/>
              <a:ext cx="0" cy="183803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7EF0F153-4C56-4E64-83B0-3293103A2987}"/>
                </a:ext>
              </a:extLst>
            </p:cNvPr>
            <p:cNvCxnSpPr/>
            <p:nvPr/>
          </p:nvCxnSpPr>
          <p:spPr bwMode="auto">
            <a:xfrm flipV="1">
              <a:off x="3148982" y="4114421"/>
              <a:ext cx="0" cy="2902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7EC9F15-58FF-4BC5-89E0-981E4C7E3CB1}"/>
                </a:ext>
              </a:extLst>
            </p:cNvPr>
            <p:cNvSpPr txBox="1"/>
            <p:nvPr/>
          </p:nvSpPr>
          <p:spPr>
            <a:xfrm>
              <a:off x="2450108" y="3923240"/>
              <a:ext cx="312918" cy="1742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74" dirty="0"/>
                <a:t>••</a:t>
              </a:r>
              <a:endParaRPr lang="ko-KR" altLang="en-US" sz="474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FC8FADF-C747-48ED-A5F7-2C458C1336FD}"/>
                </a:ext>
              </a:extLst>
            </p:cNvPr>
            <p:cNvSpPr txBox="1"/>
            <p:nvPr/>
          </p:nvSpPr>
          <p:spPr>
            <a:xfrm>
              <a:off x="2818264" y="3922822"/>
              <a:ext cx="312918" cy="1742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74" dirty="0"/>
                <a:t>••</a:t>
              </a:r>
              <a:endParaRPr lang="ko-KR" altLang="en-US" sz="474" dirty="0"/>
            </a:p>
          </p:txBody>
        </p:sp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D2C77093-7679-4B32-9FFA-1CC8AC1B6C1F}"/>
                </a:ext>
              </a:extLst>
            </p:cNvPr>
            <p:cNvCxnSpPr/>
            <p:nvPr/>
          </p:nvCxnSpPr>
          <p:spPr bwMode="auto">
            <a:xfrm flipV="1">
              <a:off x="3148204" y="4143440"/>
              <a:ext cx="79394" cy="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55E2C0AA-38FA-4FCF-9116-3A9D977DE861}"/>
              </a:ext>
            </a:extLst>
          </p:cNvPr>
          <p:cNvSpPr txBox="1"/>
          <p:nvPr/>
        </p:nvSpPr>
        <p:spPr>
          <a:xfrm>
            <a:off x="959931" y="2907396"/>
            <a:ext cx="1398633" cy="2966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328" b="1" dirty="0">
                <a:latin typeface="+mn-ea"/>
              </a:rPr>
              <a:t>LED2</a:t>
            </a:r>
            <a:endParaRPr kumimoji="1" lang="ko-KR" altLang="en-US" sz="1328" b="1" dirty="0">
              <a:latin typeface="+mn-ea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491018F-0443-4F3E-98DB-F258D379B108}"/>
              </a:ext>
            </a:extLst>
          </p:cNvPr>
          <p:cNvSpPr txBox="1"/>
          <p:nvPr/>
        </p:nvSpPr>
        <p:spPr>
          <a:xfrm>
            <a:off x="959931" y="3561425"/>
            <a:ext cx="1398633" cy="2966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328" b="1" dirty="0">
                <a:latin typeface="+mn-ea"/>
              </a:rPr>
              <a:t>LED3</a:t>
            </a:r>
            <a:endParaRPr kumimoji="1" lang="ko-KR" altLang="en-US" sz="1328" b="1" dirty="0">
              <a:latin typeface="+mn-ea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519F4E3-8027-496D-9FD9-A900AEC8A20A}"/>
              </a:ext>
            </a:extLst>
          </p:cNvPr>
          <p:cNvSpPr txBox="1"/>
          <p:nvPr/>
        </p:nvSpPr>
        <p:spPr>
          <a:xfrm>
            <a:off x="959931" y="4215453"/>
            <a:ext cx="1398633" cy="2966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328" b="1" dirty="0">
                <a:latin typeface="+mn-ea"/>
              </a:rPr>
              <a:t>LED4</a:t>
            </a:r>
            <a:endParaRPr kumimoji="1" lang="ko-KR" altLang="en-US" sz="1328" b="1" dirty="0">
              <a:latin typeface="+mn-ea"/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08B4ABAC-14AA-40BB-996E-28774C7498F6}"/>
              </a:ext>
            </a:extLst>
          </p:cNvPr>
          <p:cNvCxnSpPr/>
          <p:nvPr/>
        </p:nvCxnSpPr>
        <p:spPr bwMode="auto">
          <a:xfrm>
            <a:off x="2025125" y="2641182"/>
            <a:ext cx="6701852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E64557DD-7C67-469D-AA6D-AC8BB51F1AFF}"/>
              </a:ext>
            </a:extLst>
          </p:cNvPr>
          <p:cNvSpPr txBox="1"/>
          <p:nvPr/>
        </p:nvSpPr>
        <p:spPr>
          <a:xfrm>
            <a:off x="2493003" y="3277920"/>
            <a:ext cx="675136" cy="2237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54" dirty="0"/>
              <a:t>500msec</a:t>
            </a:r>
            <a:endParaRPr lang="ko-KR" altLang="en-US" sz="854" dirty="0"/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98D9081F-D407-4FD4-914E-A7552A85258E}"/>
              </a:ext>
            </a:extLst>
          </p:cNvPr>
          <p:cNvCxnSpPr/>
          <p:nvPr/>
        </p:nvCxnSpPr>
        <p:spPr bwMode="auto">
          <a:xfrm flipH="1" flipV="1">
            <a:off x="3534351" y="3375535"/>
            <a:ext cx="136483" cy="293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84B7A939-2B54-4738-BF85-A10161F4B8B2}"/>
              </a:ext>
            </a:extLst>
          </p:cNvPr>
          <p:cNvCxnSpPr/>
          <p:nvPr/>
        </p:nvCxnSpPr>
        <p:spPr bwMode="auto">
          <a:xfrm>
            <a:off x="3029254" y="3375535"/>
            <a:ext cx="162286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DBD1AF70-99C0-4820-B9C1-EF152C746CC1}"/>
              </a:ext>
            </a:extLst>
          </p:cNvPr>
          <p:cNvSpPr txBox="1"/>
          <p:nvPr/>
        </p:nvSpPr>
        <p:spPr>
          <a:xfrm>
            <a:off x="2293746" y="2083311"/>
            <a:ext cx="611620" cy="2530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44" b="1" dirty="0"/>
              <a:t>ON</a:t>
            </a:r>
            <a:endParaRPr lang="ko-KR" altLang="en-US" sz="1044" b="1" dirty="0"/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EE2AD276-CF17-44EE-ACCF-7E94A100FD0C}"/>
              </a:ext>
            </a:extLst>
          </p:cNvPr>
          <p:cNvCxnSpPr/>
          <p:nvPr/>
        </p:nvCxnSpPr>
        <p:spPr bwMode="auto">
          <a:xfrm flipH="1" flipV="1">
            <a:off x="2878031" y="2119759"/>
            <a:ext cx="191242" cy="293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417E191E-F141-4289-ADD8-FA4EB49B65AF}"/>
              </a:ext>
            </a:extLst>
          </p:cNvPr>
          <p:cNvSpPr txBox="1"/>
          <p:nvPr/>
        </p:nvSpPr>
        <p:spPr>
          <a:xfrm>
            <a:off x="3011843" y="2008564"/>
            <a:ext cx="633377" cy="2237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54" dirty="0"/>
              <a:t>50msec</a:t>
            </a:r>
            <a:endParaRPr lang="ko-KR" altLang="en-US" sz="854" dirty="0"/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0DE1A1D0-68BC-4DD6-B0D0-DCC82222A0FC}"/>
              </a:ext>
            </a:extLst>
          </p:cNvPr>
          <p:cNvGrpSpPr/>
          <p:nvPr/>
        </p:nvGrpSpPr>
        <p:grpSpPr>
          <a:xfrm>
            <a:off x="3455483" y="2809767"/>
            <a:ext cx="836688" cy="935479"/>
            <a:chOff x="2345723" y="3650439"/>
            <a:chExt cx="881875" cy="986001"/>
          </a:xfrm>
        </p:grpSpPr>
        <p:sp>
          <p:nvSpPr>
            <p:cNvPr id="54" name="원호 53">
              <a:extLst>
                <a:ext uri="{FF2B5EF4-FFF2-40B4-BE49-F238E27FC236}">
                  <a16:creationId xmlns:a16="http://schemas.microsoft.com/office/drawing/2014/main" id="{934F6AB7-9D80-4C42-B1FB-BFD42FEB51D7}"/>
                </a:ext>
              </a:extLst>
            </p:cNvPr>
            <p:cNvSpPr/>
            <p:nvPr/>
          </p:nvSpPr>
          <p:spPr bwMode="auto">
            <a:xfrm rot="5400000" flipH="1">
              <a:off x="2294050" y="3781508"/>
              <a:ext cx="986001" cy="723864"/>
            </a:xfrm>
            <a:prstGeom prst="arc">
              <a:avLst>
                <a:gd name="adj1" fmla="val 16200000"/>
                <a:gd name="adj2" fmla="val 5362820"/>
              </a:avLst>
            </a:prstGeom>
            <a:solidFill>
              <a:schemeClr val="bg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86755" tIns="43377" rIns="86755" bIns="43377" numCol="1" rtlCol="0" anchor="t" anchorCtr="0" compatLnSpc="1">
              <a:prstTxWarp prst="textNoShape">
                <a:avLst/>
              </a:prstTxWarp>
            </a:bodyPr>
            <a:lstStyle/>
            <a:p>
              <a:pPr defTabSz="867583" fontAlgn="base">
                <a:spcBef>
                  <a:spcPct val="0"/>
                </a:spcBef>
                <a:spcAft>
                  <a:spcPct val="0"/>
                </a:spcAft>
              </a:pPr>
              <a:endParaRPr lang="ko-KR" altLang="en-US" sz="1708">
                <a:latin typeface="Arial" charset="0"/>
              </a:endParaRPr>
            </a:p>
          </p:txBody>
        </p: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4AF337E8-782E-4A5A-9006-262340CD8B78}"/>
                </a:ext>
              </a:extLst>
            </p:cNvPr>
            <p:cNvCxnSpPr/>
            <p:nvPr/>
          </p:nvCxnSpPr>
          <p:spPr bwMode="auto">
            <a:xfrm flipV="1">
              <a:off x="2345723" y="4143440"/>
              <a:ext cx="79394" cy="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9A4417A5-693B-4D16-BF50-A5592A2641D7}"/>
                </a:ext>
              </a:extLst>
            </p:cNvPr>
            <p:cNvCxnSpPr/>
            <p:nvPr/>
          </p:nvCxnSpPr>
          <p:spPr bwMode="auto">
            <a:xfrm flipV="1">
              <a:off x="2425117" y="4121565"/>
              <a:ext cx="0" cy="21876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01E1918B-A39B-4617-895F-E42F44C8BED8}"/>
                </a:ext>
              </a:extLst>
            </p:cNvPr>
            <p:cNvCxnSpPr/>
            <p:nvPr/>
          </p:nvCxnSpPr>
          <p:spPr bwMode="auto">
            <a:xfrm flipV="1">
              <a:off x="2449246" y="3973927"/>
              <a:ext cx="0" cy="169514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id="{221B7A09-CC39-4EF6-B85B-B86E67F1EC7F}"/>
                </a:ext>
              </a:extLst>
            </p:cNvPr>
            <p:cNvCxnSpPr/>
            <p:nvPr/>
          </p:nvCxnSpPr>
          <p:spPr bwMode="auto">
            <a:xfrm flipV="1">
              <a:off x="2473375" y="3897727"/>
              <a:ext cx="0" cy="245714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id="{050AB85A-9F7D-4EFC-AD98-1F9976554B26}"/>
                </a:ext>
              </a:extLst>
            </p:cNvPr>
            <p:cNvCxnSpPr/>
            <p:nvPr/>
          </p:nvCxnSpPr>
          <p:spPr bwMode="auto">
            <a:xfrm flipV="1">
              <a:off x="2497504" y="3845340"/>
              <a:ext cx="0" cy="2981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0" name="직선 연결선 59">
              <a:extLst>
                <a:ext uri="{FF2B5EF4-FFF2-40B4-BE49-F238E27FC236}">
                  <a16:creationId xmlns:a16="http://schemas.microsoft.com/office/drawing/2014/main" id="{712CB18B-3D59-467E-9C20-0D1331AE8932}"/>
                </a:ext>
              </a:extLst>
            </p:cNvPr>
            <p:cNvCxnSpPr/>
            <p:nvPr/>
          </p:nvCxnSpPr>
          <p:spPr bwMode="auto">
            <a:xfrm flipV="1">
              <a:off x="2521632" y="3812002"/>
              <a:ext cx="0" cy="331439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1" name="직선 연결선 60">
              <a:extLst>
                <a:ext uri="{FF2B5EF4-FFF2-40B4-BE49-F238E27FC236}">
                  <a16:creationId xmlns:a16="http://schemas.microsoft.com/office/drawing/2014/main" id="{CD198375-71D9-4BE0-BE63-5FF9786C90D2}"/>
                </a:ext>
              </a:extLst>
            </p:cNvPr>
            <p:cNvCxnSpPr/>
            <p:nvPr/>
          </p:nvCxnSpPr>
          <p:spPr bwMode="auto">
            <a:xfrm flipV="1">
              <a:off x="2618148" y="3709609"/>
              <a:ext cx="0" cy="433832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2" name="직선 연결선 61">
              <a:extLst>
                <a:ext uri="{FF2B5EF4-FFF2-40B4-BE49-F238E27FC236}">
                  <a16:creationId xmlns:a16="http://schemas.microsoft.com/office/drawing/2014/main" id="{840D9388-E1D3-4089-B829-E80BFB6882B4}"/>
                </a:ext>
              </a:extLst>
            </p:cNvPr>
            <p:cNvCxnSpPr/>
            <p:nvPr/>
          </p:nvCxnSpPr>
          <p:spPr bwMode="auto">
            <a:xfrm flipV="1">
              <a:off x="2642277" y="3695321"/>
              <a:ext cx="0" cy="44812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3" name="직선 연결선 62">
              <a:extLst>
                <a:ext uri="{FF2B5EF4-FFF2-40B4-BE49-F238E27FC236}">
                  <a16:creationId xmlns:a16="http://schemas.microsoft.com/office/drawing/2014/main" id="{9858FDB2-CDA7-4960-A19E-893FA221B0DA}"/>
                </a:ext>
              </a:extLst>
            </p:cNvPr>
            <p:cNvCxnSpPr/>
            <p:nvPr/>
          </p:nvCxnSpPr>
          <p:spPr bwMode="auto">
            <a:xfrm flipV="1">
              <a:off x="2666405" y="3681034"/>
              <a:ext cx="0" cy="462407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4" name="직선 연결선 63">
              <a:extLst>
                <a:ext uri="{FF2B5EF4-FFF2-40B4-BE49-F238E27FC236}">
                  <a16:creationId xmlns:a16="http://schemas.microsoft.com/office/drawing/2014/main" id="{9237F536-BE1A-4165-95D2-303079191886}"/>
                </a:ext>
              </a:extLst>
            </p:cNvPr>
            <p:cNvCxnSpPr/>
            <p:nvPr/>
          </p:nvCxnSpPr>
          <p:spPr bwMode="auto">
            <a:xfrm flipV="1">
              <a:off x="2690534" y="3669127"/>
              <a:ext cx="0" cy="474314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5" name="직선 연결선 64">
              <a:extLst>
                <a:ext uri="{FF2B5EF4-FFF2-40B4-BE49-F238E27FC236}">
                  <a16:creationId xmlns:a16="http://schemas.microsoft.com/office/drawing/2014/main" id="{21A2F18A-4A41-41B4-A8B7-0006DFADB962}"/>
                </a:ext>
              </a:extLst>
            </p:cNvPr>
            <p:cNvCxnSpPr/>
            <p:nvPr/>
          </p:nvCxnSpPr>
          <p:spPr bwMode="auto">
            <a:xfrm flipV="1">
              <a:off x="2714663" y="3661984"/>
              <a:ext cx="0" cy="481457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6" name="직선 연결선 65">
              <a:extLst>
                <a:ext uri="{FF2B5EF4-FFF2-40B4-BE49-F238E27FC236}">
                  <a16:creationId xmlns:a16="http://schemas.microsoft.com/office/drawing/2014/main" id="{47F36BB9-0EEB-47A2-ADEF-559300EC1897}"/>
                </a:ext>
              </a:extLst>
            </p:cNvPr>
            <p:cNvCxnSpPr/>
            <p:nvPr/>
          </p:nvCxnSpPr>
          <p:spPr bwMode="auto">
            <a:xfrm flipV="1">
              <a:off x="2738792" y="3650439"/>
              <a:ext cx="0" cy="4930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7" name="직선 연결선 66">
              <a:extLst>
                <a:ext uri="{FF2B5EF4-FFF2-40B4-BE49-F238E27FC236}">
                  <a16:creationId xmlns:a16="http://schemas.microsoft.com/office/drawing/2014/main" id="{3E0970EC-7DE5-468C-B184-A59DAB7503B8}"/>
                </a:ext>
              </a:extLst>
            </p:cNvPr>
            <p:cNvCxnSpPr/>
            <p:nvPr/>
          </p:nvCxnSpPr>
          <p:spPr bwMode="auto">
            <a:xfrm flipV="1">
              <a:off x="2762921" y="3650439"/>
              <a:ext cx="0" cy="4930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8" name="직선 연결선 67">
              <a:extLst>
                <a:ext uri="{FF2B5EF4-FFF2-40B4-BE49-F238E27FC236}">
                  <a16:creationId xmlns:a16="http://schemas.microsoft.com/office/drawing/2014/main" id="{CA600E41-EBDE-46D8-A649-696C32583C25}"/>
                </a:ext>
              </a:extLst>
            </p:cNvPr>
            <p:cNvCxnSpPr/>
            <p:nvPr/>
          </p:nvCxnSpPr>
          <p:spPr bwMode="auto">
            <a:xfrm flipV="1">
              <a:off x="2787050" y="3650439"/>
              <a:ext cx="0" cy="4930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9" name="직선 연결선 68">
              <a:extLst>
                <a:ext uri="{FF2B5EF4-FFF2-40B4-BE49-F238E27FC236}">
                  <a16:creationId xmlns:a16="http://schemas.microsoft.com/office/drawing/2014/main" id="{65F3CF96-DD7A-469F-925B-20C68C0B4EC6}"/>
                </a:ext>
              </a:extLst>
            </p:cNvPr>
            <p:cNvCxnSpPr/>
            <p:nvPr/>
          </p:nvCxnSpPr>
          <p:spPr bwMode="auto">
            <a:xfrm flipV="1">
              <a:off x="2811178" y="3650439"/>
              <a:ext cx="0" cy="4930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0" name="직선 연결선 69">
              <a:extLst>
                <a:ext uri="{FF2B5EF4-FFF2-40B4-BE49-F238E27FC236}">
                  <a16:creationId xmlns:a16="http://schemas.microsoft.com/office/drawing/2014/main" id="{D60133F7-D4F2-4F32-BFC4-7A2608FDD3FD}"/>
                </a:ext>
              </a:extLst>
            </p:cNvPr>
            <p:cNvCxnSpPr/>
            <p:nvPr/>
          </p:nvCxnSpPr>
          <p:spPr bwMode="auto">
            <a:xfrm flipV="1">
              <a:off x="2835307" y="3650439"/>
              <a:ext cx="0" cy="4930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1" name="직선 연결선 70">
              <a:extLst>
                <a:ext uri="{FF2B5EF4-FFF2-40B4-BE49-F238E27FC236}">
                  <a16:creationId xmlns:a16="http://schemas.microsoft.com/office/drawing/2014/main" id="{67DE55F1-8A50-4BEC-9BC9-7220D1F7D5D8}"/>
                </a:ext>
              </a:extLst>
            </p:cNvPr>
            <p:cNvCxnSpPr/>
            <p:nvPr/>
          </p:nvCxnSpPr>
          <p:spPr bwMode="auto">
            <a:xfrm flipV="1">
              <a:off x="2859436" y="3659602"/>
              <a:ext cx="0" cy="483839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2" name="직선 연결선 71">
              <a:extLst>
                <a:ext uri="{FF2B5EF4-FFF2-40B4-BE49-F238E27FC236}">
                  <a16:creationId xmlns:a16="http://schemas.microsoft.com/office/drawing/2014/main" id="{5FFF1063-55E4-4C6D-85B8-9E8B9F9D3A12}"/>
                </a:ext>
              </a:extLst>
            </p:cNvPr>
            <p:cNvCxnSpPr/>
            <p:nvPr/>
          </p:nvCxnSpPr>
          <p:spPr bwMode="auto">
            <a:xfrm flipV="1">
              <a:off x="2883565" y="3671509"/>
              <a:ext cx="0" cy="471932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3" name="직선 연결선 72">
              <a:extLst>
                <a:ext uri="{FF2B5EF4-FFF2-40B4-BE49-F238E27FC236}">
                  <a16:creationId xmlns:a16="http://schemas.microsoft.com/office/drawing/2014/main" id="{80928142-812E-479B-84E7-31DD00BBB761}"/>
                </a:ext>
              </a:extLst>
            </p:cNvPr>
            <p:cNvCxnSpPr/>
            <p:nvPr/>
          </p:nvCxnSpPr>
          <p:spPr bwMode="auto">
            <a:xfrm flipV="1">
              <a:off x="2980080" y="3728659"/>
              <a:ext cx="0" cy="414782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4" name="직선 연결선 73">
              <a:extLst>
                <a:ext uri="{FF2B5EF4-FFF2-40B4-BE49-F238E27FC236}">
                  <a16:creationId xmlns:a16="http://schemas.microsoft.com/office/drawing/2014/main" id="{D070CF07-2EDF-457C-B85C-B969C08FFEAC}"/>
                </a:ext>
              </a:extLst>
            </p:cNvPr>
            <p:cNvCxnSpPr/>
            <p:nvPr/>
          </p:nvCxnSpPr>
          <p:spPr bwMode="auto">
            <a:xfrm flipV="1">
              <a:off x="3004209" y="3747709"/>
              <a:ext cx="0" cy="395732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5" name="직선 연결선 74">
              <a:extLst>
                <a:ext uri="{FF2B5EF4-FFF2-40B4-BE49-F238E27FC236}">
                  <a16:creationId xmlns:a16="http://schemas.microsoft.com/office/drawing/2014/main" id="{C7F6F964-AE67-45CF-A7CB-88023B15E78C}"/>
                </a:ext>
              </a:extLst>
            </p:cNvPr>
            <p:cNvCxnSpPr/>
            <p:nvPr/>
          </p:nvCxnSpPr>
          <p:spPr bwMode="auto">
            <a:xfrm flipV="1">
              <a:off x="3028338" y="3773902"/>
              <a:ext cx="0" cy="369539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6" name="직선 연결선 75">
              <a:extLst>
                <a:ext uri="{FF2B5EF4-FFF2-40B4-BE49-F238E27FC236}">
                  <a16:creationId xmlns:a16="http://schemas.microsoft.com/office/drawing/2014/main" id="{FA0B4BFA-033F-4115-B2B2-1A33D5AA8EC7}"/>
                </a:ext>
              </a:extLst>
            </p:cNvPr>
            <p:cNvCxnSpPr/>
            <p:nvPr/>
          </p:nvCxnSpPr>
          <p:spPr bwMode="auto">
            <a:xfrm flipV="1">
              <a:off x="3052467" y="3809621"/>
              <a:ext cx="0" cy="33382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7" name="직선 연결선 76">
              <a:extLst>
                <a:ext uri="{FF2B5EF4-FFF2-40B4-BE49-F238E27FC236}">
                  <a16:creationId xmlns:a16="http://schemas.microsoft.com/office/drawing/2014/main" id="{8F8F1C89-79EF-4DCA-A99E-2CA72E75E45D}"/>
                </a:ext>
              </a:extLst>
            </p:cNvPr>
            <p:cNvCxnSpPr/>
            <p:nvPr/>
          </p:nvCxnSpPr>
          <p:spPr bwMode="auto">
            <a:xfrm flipV="1">
              <a:off x="3076596" y="3854865"/>
              <a:ext cx="0" cy="288576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8" name="직선 연결선 77">
              <a:extLst>
                <a:ext uri="{FF2B5EF4-FFF2-40B4-BE49-F238E27FC236}">
                  <a16:creationId xmlns:a16="http://schemas.microsoft.com/office/drawing/2014/main" id="{9036464A-AF5C-4A9F-8BDB-F6BF0C95AFF1}"/>
                </a:ext>
              </a:extLst>
            </p:cNvPr>
            <p:cNvCxnSpPr/>
            <p:nvPr/>
          </p:nvCxnSpPr>
          <p:spPr bwMode="auto">
            <a:xfrm flipV="1">
              <a:off x="3100724" y="3896939"/>
              <a:ext cx="0" cy="246502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9" name="직선 연결선 78">
              <a:extLst>
                <a:ext uri="{FF2B5EF4-FFF2-40B4-BE49-F238E27FC236}">
                  <a16:creationId xmlns:a16="http://schemas.microsoft.com/office/drawing/2014/main" id="{11469B48-C2AD-49A0-B1B0-E05800B50DA7}"/>
                </a:ext>
              </a:extLst>
            </p:cNvPr>
            <p:cNvCxnSpPr/>
            <p:nvPr/>
          </p:nvCxnSpPr>
          <p:spPr bwMode="auto">
            <a:xfrm flipV="1">
              <a:off x="3124853" y="3959640"/>
              <a:ext cx="0" cy="183803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0" name="직선 연결선 79">
              <a:extLst>
                <a:ext uri="{FF2B5EF4-FFF2-40B4-BE49-F238E27FC236}">
                  <a16:creationId xmlns:a16="http://schemas.microsoft.com/office/drawing/2014/main" id="{87C7A03A-9EB5-4AB5-AB04-97BCFBFC91EC}"/>
                </a:ext>
              </a:extLst>
            </p:cNvPr>
            <p:cNvCxnSpPr/>
            <p:nvPr/>
          </p:nvCxnSpPr>
          <p:spPr bwMode="auto">
            <a:xfrm flipV="1">
              <a:off x="3148982" y="4114421"/>
              <a:ext cx="0" cy="2902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A61FB528-2E86-4AC3-9CB6-AE764E4EE712}"/>
                </a:ext>
              </a:extLst>
            </p:cNvPr>
            <p:cNvSpPr txBox="1"/>
            <p:nvPr/>
          </p:nvSpPr>
          <p:spPr>
            <a:xfrm>
              <a:off x="2450108" y="3923240"/>
              <a:ext cx="312918" cy="1742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74" dirty="0"/>
                <a:t>••</a:t>
              </a:r>
              <a:endParaRPr lang="ko-KR" altLang="en-US" sz="474" dirty="0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3B4FF617-D744-47F9-AB59-503E2EBC00EB}"/>
                </a:ext>
              </a:extLst>
            </p:cNvPr>
            <p:cNvSpPr txBox="1"/>
            <p:nvPr/>
          </p:nvSpPr>
          <p:spPr>
            <a:xfrm>
              <a:off x="2818264" y="3922822"/>
              <a:ext cx="312918" cy="1742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74" dirty="0"/>
                <a:t>••</a:t>
              </a:r>
              <a:endParaRPr lang="ko-KR" altLang="en-US" sz="474" dirty="0"/>
            </a:p>
          </p:txBody>
        </p:sp>
        <p:cxnSp>
          <p:nvCxnSpPr>
            <p:cNvPr id="83" name="직선 연결선 82">
              <a:extLst>
                <a:ext uri="{FF2B5EF4-FFF2-40B4-BE49-F238E27FC236}">
                  <a16:creationId xmlns:a16="http://schemas.microsoft.com/office/drawing/2014/main" id="{30D66874-5777-422C-85A4-E35BB208348F}"/>
                </a:ext>
              </a:extLst>
            </p:cNvPr>
            <p:cNvCxnSpPr/>
            <p:nvPr/>
          </p:nvCxnSpPr>
          <p:spPr bwMode="auto">
            <a:xfrm flipV="1">
              <a:off x="3148204" y="4143440"/>
              <a:ext cx="79394" cy="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8F67B949-7F31-4936-B2DD-FF53584089EF}"/>
              </a:ext>
            </a:extLst>
          </p:cNvPr>
          <p:cNvCxnSpPr/>
          <p:nvPr/>
        </p:nvCxnSpPr>
        <p:spPr bwMode="auto">
          <a:xfrm>
            <a:off x="2686496" y="2119759"/>
            <a:ext cx="162286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3AEEF59A-EC62-4AB1-9F4C-12D51F44DD0B}"/>
              </a:ext>
            </a:extLst>
          </p:cNvPr>
          <p:cNvSpPr txBox="1"/>
          <p:nvPr/>
        </p:nvSpPr>
        <p:spPr>
          <a:xfrm>
            <a:off x="1658243" y="2627923"/>
            <a:ext cx="660680" cy="2237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54" dirty="0"/>
              <a:t>300msec</a:t>
            </a:r>
            <a:endParaRPr lang="ko-KR" altLang="en-US" sz="854" dirty="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3667A2BB-4BAE-4098-9DBC-E26F466AA314}"/>
              </a:ext>
            </a:extLst>
          </p:cNvPr>
          <p:cNvSpPr txBox="1"/>
          <p:nvPr/>
        </p:nvSpPr>
        <p:spPr>
          <a:xfrm>
            <a:off x="1853102" y="1871436"/>
            <a:ext cx="660680" cy="2237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54" dirty="0"/>
              <a:t>300msec</a:t>
            </a:r>
            <a:endParaRPr lang="ko-KR" altLang="en-US" sz="854" dirty="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5479E3EA-9150-49A1-A08A-2E2A4E8EF7B7}"/>
              </a:ext>
            </a:extLst>
          </p:cNvPr>
          <p:cNvSpPr txBox="1"/>
          <p:nvPr/>
        </p:nvSpPr>
        <p:spPr>
          <a:xfrm>
            <a:off x="1828788" y="2003850"/>
            <a:ext cx="611620" cy="2530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44" b="1" dirty="0"/>
              <a:t>ON</a:t>
            </a:r>
            <a:endParaRPr lang="ko-KR" altLang="en-US" sz="1044" b="1" dirty="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A517DF55-C5F4-4FB4-BACD-D41B57707A8C}"/>
              </a:ext>
            </a:extLst>
          </p:cNvPr>
          <p:cNvSpPr txBox="1"/>
          <p:nvPr/>
        </p:nvSpPr>
        <p:spPr>
          <a:xfrm>
            <a:off x="2014941" y="2616621"/>
            <a:ext cx="611620" cy="2530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44" b="1" dirty="0"/>
              <a:t>OFF</a:t>
            </a:r>
            <a:endParaRPr lang="ko-KR" altLang="en-US" sz="1044" b="1" dirty="0"/>
          </a:p>
        </p:txBody>
      </p: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AF77EC6B-5A7C-4ED0-BF26-033395A676A0}"/>
              </a:ext>
            </a:extLst>
          </p:cNvPr>
          <p:cNvGrpSpPr/>
          <p:nvPr/>
        </p:nvGrpSpPr>
        <p:grpSpPr>
          <a:xfrm>
            <a:off x="1900873" y="2216782"/>
            <a:ext cx="589071" cy="2327072"/>
            <a:chOff x="1827110" y="2074741"/>
            <a:chExt cx="756588" cy="2452749"/>
          </a:xfrm>
        </p:grpSpPr>
        <p:grpSp>
          <p:nvGrpSpPr>
            <p:cNvPr id="90" name="그룹 89">
              <a:extLst>
                <a:ext uri="{FF2B5EF4-FFF2-40B4-BE49-F238E27FC236}">
                  <a16:creationId xmlns:a16="http://schemas.microsoft.com/office/drawing/2014/main" id="{B96BD8D7-ED34-456C-AC4A-4F14F38BB518}"/>
                </a:ext>
              </a:extLst>
            </p:cNvPr>
            <p:cNvGrpSpPr/>
            <p:nvPr/>
          </p:nvGrpSpPr>
          <p:grpSpPr>
            <a:xfrm>
              <a:off x="1827110" y="2074741"/>
              <a:ext cx="756588" cy="445858"/>
              <a:chOff x="1292939" y="5714371"/>
              <a:chExt cx="756588" cy="445858"/>
            </a:xfrm>
          </p:grpSpPr>
          <p:cxnSp>
            <p:nvCxnSpPr>
              <p:cNvPr id="106" name="꺾인 연결선 1038">
                <a:extLst>
                  <a:ext uri="{FF2B5EF4-FFF2-40B4-BE49-F238E27FC236}">
                    <a16:creationId xmlns:a16="http://schemas.microsoft.com/office/drawing/2014/main" id="{7127DE87-3C1C-4123-9852-A0D84B7A1058}"/>
                  </a:ext>
                </a:extLst>
              </p:cNvPr>
              <p:cNvCxnSpPr/>
              <p:nvPr/>
            </p:nvCxnSpPr>
            <p:spPr bwMode="auto">
              <a:xfrm>
                <a:off x="1540078" y="5714371"/>
                <a:ext cx="509449" cy="445858"/>
              </a:xfrm>
              <a:prstGeom prst="bentConnector3">
                <a:avLst>
                  <a:gd name="adj1" fmla="val 50000"/>
                </a:avLst>
              </a:prstGeom>
              <a:solidFill>
                <a:schemeClr val="accent1"/>
              </a:solidFill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07" name="꺾인 연결선 1039">
                <a:extLst>
                  <a:ext uri="{FF2B5EF4-FFF2-40B4-BE49-F238E27FC236}">
                    <a16:creationId xmlns:a16="http://schemas.microsoft.com/office/drawing/2014/main" id="{6BB7A1CE-B607-417B-8083-25C44A5E7727}"/>
                  </a:ext>
                </a:extLst>
              </p:cNvPr>
              <p:cNvCxnSpPr/>
              <p:nvPr/>
            </p:nvCxnSpPr>
            <p:spPr bwMode="auto">
              <a:xfrm flipH="1">
                <a:off x="1292939" y="5714371"/>
                <a:ext cx="509449" cy="445858"/>
              </a:xfrm>
              <a:prstGeom prst="bentConnector3">
                <a:avLst>
                  <a:gd name="adj1" fmla="val 50000"/>
                </a:avLst>
              </a:prstGeom>
              <a:solidFill>
                <a:schemeClr val="accent1"/>
              </a:solidFill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39AE4805-7704-4CAF-8C6C-E7AC6884E8C9}"/>
                </a:ext>
              </a:extLst>
            </p:cNvPr>
            <p:cNvGrpSpPr/>
            <p:nvPr/>
          </p:nvGrpSpPr>
          <p:grpSpPr>
            <a:xfrm>
              <a:off x="1827110" y="2745493"/>
              <a:ext cx="756588" cy="445858"/>
              <a:chOff x="1292939" y="5714371"/>
              <a:chExt cx="756588" cy="445858"/>
            </a:xfrm>
          </p:grpSpPr>
          <p:cxnSp>
            <p:nvCxnSpPr>
              <p:cNvPr id="104" name="꺾인 연결선 1043">
                <a:extLst>
                  <a:ext uri="{FF2B5EF4-FFF2-40B4-BE49-F238E27FC236}">
                    <a16:creationId xmlns:a16="http://schemas.microsoft.com/office/drawing/2014/main" id="{EF6D2305-5BE0-41EE-93B8-375992FC8EB0}"/>
                  </a:ext>
                </a:extLst>
              </p:cNvPr>
              <p:cNvCxnSpPr/>
              <p:nvPr/>
            </p:nvCxnSpPr>
            <p:spPr bwMode="auto">
              <a:xfrm>
                <a:off x="1540078" y="5714371"/>
                <a:ext cx="509449" cy="445858"/>
              </a:xfrm>
              <a:prstGeom prst="bentConnector3">
                <a:avLst>
                  <a:gd name="adj1" fmla="val 50000"/>
                </a:avLst>
              </a:prstGeom>
              <a:solidFill>
                <a:schemeClr val="accent1"/>
              </a:solidFill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05" name="꺾인 연결선 1044">
                <a:extLst>
                  <a:ext uri="{FF2B5EF4-FFF2-40B4-BE49-F238E27FC236}">
                    <a16:creationId xmlns:a16="http://schemas.microsoft.com/office/drawing/2014/main" id="{B169BA9A-0DDA-4705-BEDB-65CBDBFC540D}"/>
                  </a:ext>
                </a:extLst>
              </p:cNvPr>
              <p:cNvCxnSpPr/>
              <p:nvPr/>
            </p:nvCxnSpPr>
            <p:spPr bwMode="auto">
              <a:xfrm flipH="1">
                <a:off x="1292939" y="5714371"/>
                <a:ext cx="509449" cy="445858"/>
              </a:xfrm>
              <a:prstGeom prst="bentConnector3">
                <a:avLst>
                  <a:gd name="adj1" fmla="val 50000"/>
                </a:avLst>
              </a:prstGeom>
              <a:solidFill>
                <a:schemeClr val="accent1"/>
              </a:solidFill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grpSp>
          <p:nvGrpSpPr>
            <p:cNvPr id="92" name="그룹 91">
              <a:extLst>
                <a:ext uri="{FF2B5EF4-FFF2-40B4-BE49-F238E27FC236}">
                  <a16:creationId xmlns:a16="http://schemas.microsoft.com/office/drawing/2014/main" id="{6D25061F-E729-49B5-AB3D-AC91CB277AAE}"/>
                </a:ext>
              </a:extLst>
            </p:cNvPr>
            <p:cNvGrpSpPr/>
            <p:nvPr/>
          </p:nvGrpSpPr>
          <p:grpSpPr>
            <a:xfrm>
              <a:off x="1827110" y="3413925"/>
              <a:ext cx="756588" cy="445858"/>
              <a:chOff x="1292939" y="5714371"/>
              <a:chExt cx="756588" cy="445858"/>
            </a:xfrm>
          </p:grpSpPr>
          <p:cxnSp>
            <p:nvCxnSpPr>
              <p:cNvPr id="102" name="꺾인 연결선 1048">
                <a:extLst>
                  <a:ext uri="{FF2B5EF4-FFF2-40B4-BE49-F238E27FC236}">
                    <a16:creationId xmlns:a16="http://schemas.microsoft.com/office/drawing/2014/main" id="{F9B20F00-2446-485D-A4F3-22D5BB4CF7D6}"/>
                  </a:ext>
                </a:extLst>
              </p:cNvPr>
              <p:cNvCxnSpPr/>
              <p:nvPr/>
            </p:nvCxnSpPr>
            <p:spPr bwMode="auto">
              <a:xfrm>
                <a:off x="1540078" y="5714371"/>
                <a:ext cx="509449" cy="445858"/>
              </a:xfrm>
              <a:prstGeom prst="bentConnector3">
                <a:avLst>
                  <a:gd name="adj1" fmla="val 50000"/>
                </a:avLst>
              </a:prstGeom>
              <a:solidFill>
                <a:schemeClr val="accent1"/>
              </a:solidFill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03" name="꺾인 연결선 1049">
                <a:extLst>
                  <a:ext uri="{FF2B5EF4-FFF2-40B4-BE49-F238E27FC236}">
                    <a16:creationId xmlns:a16="http://schemas.microsoft.com/office/drawing/2014/main" id="{21A91C88-5084-41FB-B56E-7BC8A48E47A2}"/>
                  </a:ext>
                </a:extLst>
              </p:cNvPr>
              <p:cNvCxnSpPr/>
              <p:nvPr/>
            </p:nvCxnSpPr>
            <p:spPr bwMode="auto">
              <a:xfrm flipH="1">
                <a:off x="1292939" y="5714371"/>
                <a:ext cx="509449" cy="445858"/>
              </a:xfrm>
              <a:prstGeom prst="bentConnector3">
                <a:avLst>
                  <a:gd name="adj1" fmla="val 50000"/>
                </a:avLst>
              </a:prstGeom>
              <a:solidFill>
                <a:schemeClr val="accent1"/>
              </a:solidFill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grpSp>
          <p:nvGrpSpPr>
            <p:cNvPr id="93" name="그룹 92">
              <a:extLst>
                <a:ext uri="{FF2B5EF4-FFF2-40B4-BE49-F238E27FC236}">
                  <a16:creationId xmlns:a16="http://schemas.microsoft.com/office/drawing/2014/main" id="{77E866B0-B50B-48DE-9982-C66E2ABCD95F}"/>
                </a:ext>
              </a:extLst>
            </p:cNvPr>
            <p:cNvGrpSpPr/>
            <p:nvPr/>
          </p:nvGrpSpPr>
          <p:grpSpPr>
            <a:xfrm>
              <a:off x="1827110" y="4081632"/>
              <a:ext cx="756588" cy="445858"/>
              <a:chOff x="1292939" y="5714371"/>
              <a:chExt cx="756588" cy="445858"/>
            </a:xfrm>
          </p:grpSpPr>
          <p:cxnSp>
            <p:nvCxnSpPr>
              <p:cNvPr id="100" name="꺾인 연결선 1053">
                <a:extLst>
                  <a:ext uri="{FF2B5EF4-FFF2-40B4-BE49-F238E27FC236}">
                    <a16:creationId xmlns:a16="http://schemas.microsoft.com/office/drawing/2014/main" id="{5BD3B1C3-53D0-4C7E-856A-ACE93C512B8C}"/>
                  </a:ext>
                </a:extLst>
              </p:cNvPr>
              <p:cNvCxnSpPr/>
              <p:nvPr/>
            </p:nvCxnSpPr>
            <p:spPr bwMode="auto">
              <a:xfrm>
                <a:off x="1540078" y="5714371"/>
                <a:ext cx="509449" cy="445858"/>
              </a:xfrm>
              <a:prstGeom prst="bentConnector3">
                <a:avLst>
                  <a:gd name="adj1" fmla="val 50000"/>
                </a:avLst>
              </a:prstGeom>
              <a:solidFill>
                <a:schemeClr val="accent1"/>
              </a:solidFill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01" name="꺾인 연결선 1054">
                <a:extLst>
                  <a:ext uri="{FF2B5EF4-FFF2-40B4-BE49-F238E27FC236}">
                    <a16:creationId xmlns:a16="http://schemas.microsoft.com/office/drawing/2014/main" id="{B5D7A1BC-7633-4731-B07E-737CBDEDB80A}"/>
                  </a:ext>
                </a:extLst>
              </p:cNvPr>
              <p:cNvCxnSpPr/>
              <p:nvPr/>
            </p:nvCxnSpPr>
            <p:spPr bwMode="auto">
              <a:xfrm flipH="1">
                <a:off x="1292939" y="5714371"/>
                <a:ext cx="509449" cy="445858"/>
              </a:xfrm>
              <a:prstGeom prst="bentConnector3">
                <a:avLst>
                  <a:gd name="adj1" fmla="val 50000"/>
                </a:avLst>
              </a:prstGeom>
              <a:solidFill>
                <a:schemeClr val="accent1"/>
              </a:solidFill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</p:grpSp>
      <p:cxnSp>
        <p:nvCxnSpPr>
          <p:cNvPr id="108" name="직선 연결선 107">
            <a:extLst>
              <a:ext uri="{FF2B5EF4-FFF2-40B4-BE49-F238E27FC236}">
                <a16:creationId xmlns:a16="http://schemas.microsoft.com/office/drawing/2014/main" id="{F7F3DB55-99B3-446B-8EE3-42BD68312F5F}"/>
              </a:ext>
            </a:extLst>
          </p:cNvPr>
          <p:cNvCxnSpPr/>
          <p:nvPr/>
        </p:nvCxnSpPr>
        <p:spPr bwMode="auto">
          <a:xfrm>
            <a:off x="2066026" y="4544414"/>
            <a:ext cx="6701852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2" name="직선 연결선 111">
            <a:extLst>
              <a:ext uri="{FF2B5EF4-FFF2-40B4-BE49-F238E27FC236}">
                <a16:creationId xmlns:a16="http://schemas.microsoft.com/office/drawing/2014/main" id="{DE53CE0D-499B-409C-8896-E086159DCF04}"/>
              </a:ext>
            </a:extLst>
          </p:cNvPr>
          <p:cNvCxnSpPr/>
          <p:nvPr/>
        </p:nvCxnSpPr>
        <p:spPr bwMode="auto">
          <a:xfrm>
            <a:off x="3191900" y="1913180"/>
            <a:ext cx="0" cy="4116249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rgbClr val="0000FF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13" name="직선 연결선 112">
            <a:extLst>
              <a:ext uri="{FF2B5EF4-FFF2-40B4-BE49-F238E27FC236}">
                <a16:creationId xmlns:a16="http://schemas.microsoft.com/office/drawing/2014/main" id="{D0EB83CE-9924-41E4-998E-836B8949FF9E}"/>
              </a:ext>
            </a:extLst>
          </p:cNvPr>
          <p:cNvCxnSpPr/>
          <p:nvPr/>
        </p:nvCxnSpPr>
        <p:spPr bwMode="auto">
          <a:xfrm>
            <a:off x="3528128" y="1913180"/>
            <a:ext cx="0" cy="4116249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rgbClr val="0000FF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14" name="직선 연결선 113">
            <a:extLst>
              <a:ext uri="{FF2B5EF4-FFF2-40B4-BE49-F238E27FC236}">
                <a16:creationId xmlns:a16="http://schemas.microsoft.com/office/drawing/2014/main" id="{EDF29809-D9C2-4078-B0B1-71A4C51DB015}"/>
              </a:ext>
            </a:extLst>
          </p:cNvPr>
          <p:cNvCxnSpPr/>
          <p:nvPr/>
        </p:nvCxnSpPr>
        <p:spPr bwMode="auto">
          <a:xfrm>
            <a:off x="4216675" y="1913180"/>
            <a:ext cx="0" cy="4116249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rgbClr val="0000FF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15" name="직선 연결선 114">
            <a:extLst>
              <a:ext uri="{FF2B5EF4-FFF2-40B4-BE49-F238E27FC236}">
                <a16:creationId xmlns:a16="http://schemas.microsoft.com/office/drawing/2014/main" id="{05C7B6CE-A06D-4944-B934-F860D2C49189}"/>
              </a:ext>
            </a:extLst>
          </p:cNvPr>
          <p:cNvCxnSpPr/>
          <p:nvPr/>
        </p:nvCxnSpPr>
        <p:spPr bwMode="auto">
          <a:xfrm>
            <a:off x="4552904" y="1913180"/>
            <a:ext cx="0" cy="4116249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rgbClr val="0000FF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6DDBC63C-F8C5-4D41-BDE3-C77CCA310CF3}"/>
              </a:ext>
            </a:extLst>
          </p:cNvPr>
          <p:cNvGrpSpPr/>
          <p:nvPr/>
        </p:nvGrpSpPr>
        <p:grpSpPr>
          <a:xfrm>
            <a:off x="4481118" y="3442620"/>
            <a:ext cx="836688" cy="935479"/>
            <a:chOff x="2345723" y="3650439"/>
            <a:chExt cx="881875" cy="986001"/>
          </a:xfrm>
        </p:grpSpPr>
        <p:sp>
          <p:nvSpPr>
            <p:cNvPr id="117" name="원호 116">
              <a:extLst>
                <a:ext uri="{FF2B5EF4-FFF2-40B4-BE49-F238E27FC236}">
                  <a16:creationId xmlns:a16="http://schemas.microsoft.com/office/drawing/2014/main" id="{99DA078E-4B89-464D-9D34-6AC44B32FEBA}"/>
                </a:ext>
              </a:extLst>
            </p:cNvPr>
            <p:cNvSpPr/>
            <p:nvPr/>
          </p:nvSpPr>
          <p:spPr bwMode="auto">
            <a:xfrm rot="5400000" flipH="1">
              <a:off x="2294050" y="3781508"/>
              <a:ext cx="986001" cy="723864"/>
            </a:xfrm>
            <a:prstGeom prst="arc">
              <a:avLst>
                <a:gd name="adj1" fmla="val 16200000"/>
                <a:gd name="adj2" fmla="val 5362820"/>
              </a:avLst>
            </a:prstGeom>
            <a:solidFill>
              <a:schemeClr val="bg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86755" tIns="43377" rIns="86755" bIns="43377" numCol="1" rtlCol="0" anchor="t" anchorCtr="0" compatLnSpc="1">
              <a:prstTxWarp prst="textNoShape">
                <a:avLst/>
              </a:prstTxWarp>
            </a:bodyPr>
            <a:lstStyle/>
            <a:p>
              <a:pPr defTabSz="867583" fontAlgn="base">
                <a:spcBef>
                  <a:spcPct val="0"/>
                </a:spcBef>
                <a:spcAft>
                  <a:spcPct val="0"/>
                </a:spcAft>
              </a:pPr>
              <a:endParaRPr lang="ko-KR" altLang="en-US" sz="1708">
                <a:latin typeface="Arial" charset="0"/>
              </a:endParaRPr>
            </a:p>
          </p:txBody>
        </p:sp>
        <p:cxnSp>
          <p:nvCxnSpPr>
            <p:cNvPr id="118" name="직선 연결선 117">
              <a:extLst>
                <a:ext uri="{FF2B5EF4-FFF2-40B4-BE49-F238E27FC236}">
                  <a16:creationId xmlns:a16="http://schemas.microsoft.com/office/drawing/2014/main" id="{14A3C5FC-6AF0-437E-8EE5-571EA44927C9}"/>
                </a:ext>
              </a:extLst>
            </p:cNvPr>
            <p:cNvCxnSpPr/>
            <p:nvPr/>
          </p:nvCxnSpPr>
          <p:spPr bwMode="auto">
            <a:xfrm flipV="1">
              <a:off x="2345723" y="4143440"/>
              <a:ext cx="79394" cy="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19" name="직선 연결선 118">
              <a:extLst>
                <a:ext uri="{FF2B5EF4-FFF2-40B4-BE49-F238E27FC236}">
                  <a16:creationId xmlns:a16="http://schemas.microsoft.com/office/drawing/2014/main" id="{A0E71994-B809-408A-B7CE-1893880BF894}"/>
                </a:ext>
              </a:extLst>
            </p:cNvPr>
            <p:cNvCxnSpPr/>
            <p:nvPr/>
          </p:nvCxnSpPr>
          <p:spPr bwMode="auto">
            <a:xfrm flipV="1">
              <a:off x="2425117" y="4121565"/>
              <a:ext cx="0" cy="21876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20" name="직선 연결선 119">
              <a:extLst>
                <a:ext uri="{FF2B5EF4-FFF2-40B4-BE49-F238E27FC236}">
                  <a16:creationId xmlns:a16="http://schemas.microsoft.com/office/drawing/2014/main" id="{89E7D0FA-3FF9-4DCA-B3ED-16E87419F94B}"/>
                </a:ext>
              </a:extLst>
            </p:cNvPr>
            <p:cNvCxnSpPr/>
            <p:nvPr/>
          </p:nvCxnSpPr>
          <p:spPr bwMode="auto">
            <a:xfrm flipV="1">
              <a:off x="2449246" y="3973927"/>
              <a:ext cx="0" cy="169514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21" name="직선 연결선 120">
              <a:extLst>
                <a:ext uri="{FF2B5EF4-FFF2-40B4-BE49-F238E27FC236}">
                  <a16:creationId xmlns:a16="http://schemas.microsoft.com/office/drawing/2014/main" id="{9C7EC028-5527-4126-970E-CCA2B0591225}"/>
                </a:ext>
              </a:extLst>
            </p:cNvPr>
            <p:cNvCxnSpPr/>
            <p:nvPr/>
          </p:nvCxnSpPr>
          <p:spPr bwMode="auto">
            <a:xfrm flipV="1">
              <a:off x="2473375" y="3897727"/>
              <a:ext cx="0" cy="245714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22" name="직선 연결선 121">
              <a:extLst>
                <a:ext uri="{FF2B5EF4-FFF2-40B4-BE49-F238E27FC236}">
                  <a16:creationId xmlns:a16="http://schemas.microsoft.com/office/drawing/2014/main" id="{4E345A72-815F-4AB8-AF24-4CBDA774CA8D}"/>
                </a:ext>
              </a:extLst>
            </p:cNvPr>
            <p:cNvCxnSpPr/>
            <p:nvPr/>
          </p:nvCxnSpPr>
          <p:spPr bwMode="auto">
            <a:xfrm flipV="1">
              <a:off x="2497504" y="3845340"/>
              <a:ext cx="0" cy="2981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23" name="직선 연결선 122">
              <a:extLst>
                <a:ext uri="{FF2B5EF4-FFF2-40B4-BE49-F238E27FC236}">
                  <a16:creationId xmlns:a16="http://schemas.microsoft.com/office/drawing/2014/main" id="{235B8E79-38CA-401B-BE2F-4CA828845F63}"/>
                </a:ext>
              </a:extLst>
            </p:cNvPr>
            <p:cNvCxnSpPr/>
            <p:nvPr/>
          </p:nvCxnSpPr>
          <p:spPr bwMode="auto">
            <a:xfrm flipV="1">
              <a:off x="2521632" y="3812002"/>
              <a:ext cx="0" cy="331439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24" name="직선 연결선 123">
              <a:extLst>
                <a:ext uri="{FF2B5EF4-FFF2-40B4-BE49-F238E27FC236}">
                  <a16:creationId xmlns:a16="http://schemas.microsoft.com/office/drawing/2014/main" id="{B7E273EA-2EC3-4717-B547-A95A087EC298}"/>
                </a:ext>
              </a:extLst>
            </p:cNvPr>
            <p:cNvCxnSpPr/>
            <p:nvPr/>
          </p:nvCxnSpPr>
          <p:spPr bwMode="auto">
            <a:xfrm flipV="1">
              <a:off x="2618148" y="3709609"/>
              <a:ext cx="0" cy="433832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25" name="직선 연결선 124">
              <a:extLst>
                <a:ext uri="{FF2B5EF4-FFF2-40B4-BE49-F238E27FC236}">
                  <a16:creationId xmlns:a16="http://schemas.microsoft.com/office/drawing/2014/main" id="{4B53F9AC-62EC-45D5-8273-8406E66659B2}"/>
                </a:ext>
              </a:extLst>
            </p:cNvPr>
            <p:cNvCxnSpPr/>
            <p:nvPr/>
          </p:nvCxnSpPr>
          <p:spPr bwMode="auto">
            <a:xfrm flipV="1">
              <a:off x="2642277" y="3695321"/>
              <a:ext cx="0" cy="44812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26" name="직선 연결선 125">
              <a:extLst>
                <a:ext uri="{FF2B5EF4-FFF2-40B4-BE49-F238E27FC236}">
                  <a16:creationId xmlns:a16="http://schemas.microsoft.com/office/drawing/2014/main" id="{864300B4-EB7D-4AF6-9B5A-546440A5DE90}"/>
                </a:ext>
              </a:extLst>
            </p:cNvPr>
            <p:cNvCxnSpPr/>
            <p:nvPr/>
          </p:nvCxnSpPr>
          <p:spPr bwMode="auto">
            <a:xfrm flipV="1">
              <a:off x="2666405" y="3681034"/>
              <a:ext cx="0" cy="462407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27" name="직선 연결선 126">
              <a:extLst>
                <a:ext uri="{FF2B5EF4-FFF2-40B4-BE49-F238E27FC236}">
                  <a16:creationId xmlns:a16="http://schemas.microsoft.com/office/drawing/2014/main" id="{1F4E0EF2-E55A-4584-A85D-8755AF231DB1}"/>
                </a:ext>
              </a:extLst>
            </p:cNvPr>
            <p:cNvCxnSpPr/>
            <p:nvPr/>
          </p:nvCxnSpPr>
          <p:spPr bwMode="auto">
            <a:xfrm flipV="1">
              <a:off x="2690534" y="3669127"/>
              <a:ext cx="0" cy="474314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28" name="직선 연결선 127">
              <a:extLst>
                <a:ext uri="{FF2B5EF4-FFF2-40B4-BE49-F238E27FC236}">
                  <a16:creationId xmlns:a16="http://schemas.microsoft.com/office/drawing/2014/main" id="{460BE7CB-EFB4-4516-9298-EFC4957FBA5A}"/>
                </a:ext>
              </a:extLst>
            </p:cNvPr>
            <p:cNvCxnSpPr/>
            <p:nvPr/>
          </p:nvCxnSpPr>
          <p:spPr bwMode="auto">
            <a:xfrm flipV="1">
              <a:off x="2714663" y="3661984"/>
              <a:ext cx="0" cy="481457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29" name="직선 연결선 128">
              <a:extLst>
                <a:ext uri="{FF2B5EF4-FFF2-40B4-BE49-F238E27FC236}">
                  <a16:creationId xmlns:a16="http://schemas.microsoft.com/office/drawing/2014/main" id="{B6EA40E5-EA07-419D-85EF-57FB4229FFC2}"/>
                </a:ext>
              </a:extLst>
            </p:cNvPr>
            <p:cNvCxnSpPr/>
            <p:nvPr/>
          </p:nvCxnSpPr>
          <p:spPr bwMode="auto">
            <a:xfrm flipV="1">
              <a:off x="2738792" y="3650439"/>
              <a:ext cx="0" cy="4930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0" name="직선 연결선 129">
              <a:extLst>
                <a:ext uri="{FF2B5EF4-FFF2-40B4-BE49-F238E27FC236}">
                  <a16:creationId xmlns:a16="http://schemas.microsoft.com/office/drawing/2014/main" id="{27F099AD-3E85-425A-8E0A-4EFACF0FDC31}"/>
                </a:ext>
              </a:extLst>
            </p:cNvPr>
            <p:cNvCxnSpPr/>
            <p:nvPr/>
          </p:nvCxnSpPr>
          <p:spPr bwMode="auto">
            <a:xfrm flipV="1">
              <a:off x="2762921" y="3650439"/>
              <a:ext cx="0" cy="4930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1" name="직선 연결선 130">
              <a:extLst>
                <a:ext uri="{FF2B5EF4-FFF2-40B4-BE49-F238E27FC236}">
                  <a16:creationId xmlns:a16="http://schemas.microsoft.com/office/drawing/2014/main" id="{56C5CD42-BDB5-4630-92DE-231AD795A834}"/>
                </a:ext>
              </a:extLst>
            </p:cNvPr>
            <p:cNvCxnSpPr/>
            <p:nvPr/>
          </p:nvCxnSpPr>
          <p:spPr bwMode="auto">
            <a:xfrm flipV="1">
              <a:off x="2787050" y="3650439"/>
              <a:ext cx="0" cy="4930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2" name="직선 연결선 131">
              <a:extLst>
                <a:ext uri="{FF2B5EF4-FFF2-40B4-BE49-F238E27FC236}">
                  <a16:creationId xmlns:a16="http://schemas.microsoft.com/office/drawing/2014/main" id="{630132A3-CF58-4111-BD4A-8659E33AF667}"/>
                </a:ext>
              </a:extLst>
            </p:cNvPr>
            <p:cNvCxnSpPr/>
            <p:nvPr/>
          </p:nvCxnSpPr>
          <p:spPr bwMode="auto">
            <a:xfrm flipV="1">
              <a:off x="2811178" y="3650439"/>
              <a:ext cx="0" cy="4930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3" name="직선 연결선 132">
              <a:extLst>
                <a:ext uri="{FF2B5EF4-FFF2-40B4-BE49-F238E27FC236}">
                  <a16:creationId xmlns:a16="http://schemas.microsoft.com/office/drawing/2014/main" id="{28919242-9224-43AC-8204-F611837941FC}"/>
                </a:ext>
              </a:extLst>
            </p:cNvPr>
            <p:cNvCxnSpPr/>
            <p:nvPr/>
          </p:nvCxnSpPr>
          <p:spPr bwMode="auto">
            <a:xfrm flipV="1">
              <a:off x="2835307" y="3650439"/>
              <a:ext cx="0" cy="4930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4" name="직선 연결선 133">
              <a:extLst>
                <a:ext uri="{FF2B5EF4-FFF2-40B4-BE49-F238E27FC236}">
                  <a16:creationId xmlns:a16="http://schemas.microsoft.com/office/drawing/2014/main" id="{AC914C08-E606-4267-9BF9-4E612258D0E0}"/>
                </a:ext>
              </a:extLst>
            </p:cNvPr>
            <p:cNvCxnSpPr/>
            <p:nvPr/>
          </p:nvCxnSpPr>
          <p:spPr bwMode="auto">
            <a:xfrm flipV="1">
              <a:off x="2859436" y="3659602"/>
              <a:ext cx="0" cy="483839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5" name="직선 연결선 134">
              <a:extLst>
                <a:ext uri="{FF2B5EF4-FFF2-40B4-BE49-F238E27FC236}">
                  <a16:creationId xmlns:a16="http://schemas.microsoft.com/office/drawing/2014/main" id="{F109B8EC-751C-4D4C-950B-E94C718B8BA9}"/>
                </a:ext>
              </a:extLst>
            </p:cNvPr>
            <p:cNvCxnSpPr/>
            <p:nvPr/>
          </p:nvCxnSpPr>
          <p:spPr bwMode="auto">
            <a:xfrm flipV="1">
              <a:off x="2883565" y="3671509"/>
              <a:ext cx="0" cy="471932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6" name="직선 연결선 135">
              <a:extLst>
                <a:ext uri="{FF2B5EF4-FFF2-40B4-BE49-F238E27FC236}">
                  <a16:creationId xmlns:a16="http://schemas.microsoft.com/office/drawing/2014/main" id="{8B056342-10E5-4587-9895-7FF08A0BA6FC}"/>
                </a:ext>
              </a:extLst>
            </p:cNvPr>
            <p:cNvCxnSpPr/>
            <p:nvPr/>
          </p:nvCxnSpPr>
          <p:spPr bwMode="auto">
            <a:xfrm flipV="1">
              <a:off x="2980080" y="3728659"/>
              <a:ext cx="0" cy="414782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7" name="직선 연결선 136">
              <a:extLst>
                <a:ext uri="{FF2B5EF4-FFF2-40B4-BE49-F238E27FC236}">
                  <a16:creationId xmlns:a16="http://schemas.microsoft.com/office/drawing/2014/main" id="{207BA9C9-5C7A-400A-9D38-BBCA0D0052E7}"/>
                </a:ext>
              </a:extLst>
            </p:cNvPr>
            <p:cNvCxnSpPr/>
            <p:nvPr/>
          </p:nvCxnSpPr>
          <p:spPr bwMode="auto">
            <a:xfrm flipV="1">
              <a:off x="3004209" y="3747709"/>
              <a:ext cx="0" cy="395732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8" name="직선 연결선 137">
              <a:extLst>
                <a:ext uri="{FF2B5EF4-FFF2-40B4-BE49-F238E27FC236}">
                  <a16:creationId xmlns:a16="http://schemas.microsoft.com/office/drawing/2014/main" id="{A496BED4-7908-46FF-8EC3-39ABB97658DA}"/>
                </a:ext>
              </a:extLst>
            </p:cNvPr>
            <p:cNvCxnSpPr/>
            <p:nvPr/>
          </p:nvCxnSpPr>
          <p:spPr bwMode="auto">
            <a:xfrm flipV="1">
              <a:off x="3028338" y="3773902"/>
              <a:ext cx="0" cy="369539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9" name="직선 연결선 138">
              <a:extLst>
                <a:ext uri="{FF2B5EF4-FFF2-40B4-BE49-F238E27FC236}">
                  <a16:creationId xmlns:a16="http://schemas.microsoft.com/office/drawing/2014/main" id="{D66A23E3-4EE6-4C9A-8095-9A2886A46CE2}"/>
                </a:ext>
              </a:extLst>
            </p:cNvPr>
            <p:cNvCxnSpPr/>
            <p:nvPr/>
          </p:nvCxnSpPr>
          <p:spPr bwMode="auto">
            <a:xfrm flipV="1">
              <a:off x="3052467" y="3809621"/>
              <a:ext cx="0" cy="33382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40" name="직선 연결선 139">
              <a:extLst>
                <a:ext uri="{FF2B5EF4-FFF2-40B4-BE49-F238E27FC236}">
                  <a16:creationId xmlns:a16="http://schemas.microsoft.com/office/drawing/2014/main" id="{DD36A98C-1D35-4EEA-BAFC-200D01792580}"/>
                </a:ext>
              </a:extLst>
            </p:cNvPr>
            <p:cNvCxnSpPr/>
            <p:nvPr/>
          </p:nvCxnSpPr>
          <p:spPr bwMode="auto">
            <a:xfrm flipV="1">
              <a:off x="3076596" y="3854865"/>
              <a:ext cx="0" cy="288576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41" name="직선 연결선 140">
              <a:extLst>
                <a:ext uri="{FF2B5EF4-FFF2-40B4-BE49-F238E27FC236}">
                  <a16:creationId xmlns:a16="http://schemas.microsoft.com/office/drawing/2014/main" id="{9A71DFDB-CDAB-494F-8A47-B77DD3E48902}"/>
                </a:ext>
              </a:extLst>
            </p:cNvPr>
            <p:cNvCxnSpPr/>
            <p:nvPr/>
          </p:nvCxnSpPr>
          <p:spPr bwMode="auto">
            <a:xfrm flipV="1">
              <a:off x="3100724" y="3896939"/>
              <a:ext cx="0" cy="246502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42" name="직선 연결선 141">
              <a:extLst>
                <a:ext uri="{FF2B5EF4-FFF2-40B4-BE49-F238E27FC236}">
                  <a16:creationId xmlns:a16="http://schemas.microsoft.com/office/drawing/2014/main" id="{420DF046-97B8-4096-9EC0-F266CDAF5349}"/>
                </a:ext>
              </a:extLst>
            </p:cNvPr>
            <p:cNvCxnSpPr/>
            <p:nvPr/>
          </p:nvCxnSpPr>
          <p:spPr bwMode="auto">
            <a:xfrm flipV="1">
              <a:off x="3124853" y="3959640"/>
              <a:ext cx="0" cy="183803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43" name="직선 연결선 142">
              <a:extLst>
                <a:ext uri="{FF2B5EF4-FFF2-40B4-BE49-F238E27FC236}">
                  <a16:creationId xmlns:a16="http://schemas.microsoft.com/office/drawing/2014/main" id="{1DABBDBA-1B84-4B96-B1B2-CEBBC10B5135}"/>
                </a:ext>
              </a:extLst>
            </p:cNvPr>
            <p:cNvCxnSpPr/>
            <p:nvPr/>
          </p:nvCxnSpPr>
          <p:spPr bwMode="auto">
            <a:xfrm flipV="1">
              <a:off x="3148982" y="4114421"/>
              <a:ext cx="0" cy="2902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42AD68CA-0855-4376-9F0B-C6EC6807F98E}"/>
                </a:ext>
              </a:extLst>
            </p:cNvPr>
            <p:cNvSpPr txBox="1"/>
            <p:nvPr/>
          </p:nvSpPr>
          <p:spPr>
            <a:xfrm>
              <a:off x="2450108" y="3923240"/>
              <a:ext cx="312918" cy="1742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74" dirty="0"/>
                <a:t>••</a:t>
              </a:r>
              <a:endParaRPr lang="ko-KR" altLang="en-US" sz="474" dirty="0"/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66992EF2-D22D-4FB5-A49D-00A981A77382}"/>
                </a:ext>
              </a:extLst>
            </p:cNvPr>
            <p:cNvSpPr txBox="1"/>
            <p:nvPr/>
          </p:nvSpPr>
          <p:spPr>
            <a:xfrm>
              <a:off x="2818264" y="3922822"/>
              <a:ext cx="312918" cy="1742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74" dirty="0"/>
                <a:t>••</a:t>
              </a:r>
              <a:endParaRPr lang="ko-KR" altLang="en-US" sz="474" dirty="0"/>
            </a:p>
          </p:txBody>
        </p:sp>
        <p:cxnSp>
          <p:nvCxnSpPr>
            <p:cNvPr id="146" name="직선 연결선 145">
              <a:extLst>
                <a:ext uri="{FF2B5EF4-FFF2-40B4-BE49-F238E27FC236}">
                  <a16:creationId xmlns:a16="http://schemas.microsoft.com/office/drawing/2014/main" id="{D315A6DC-68EE-4659-A02E-6A375A08F39A}"/>
                </a:ext>
              </a:extLst>
            </p:cNvPr>
            <p:cNvCxnSpPr/>
            <p:nvPr/>
          </p:nvCxnSpPr>
          <p:spPr bwMode="auto">
            <a:xfrm flipV="1">
              <a:off x="3148204" y="4143440"/>
              <a:ext cx="79394" cy="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cxnSp>
        <p:nvCxnSpPr>
          <p:cNvPr id="147" name="직선 연결선 146">
            <a:extLst>
              <a:ext uri="{FF2B5EF4-FFF2-40B4-BE49-F238E27FC236}">
                <a16:creationId xmlns:a16="http://schemas.microsoft.com/office/drawing/2014/main" id="{E1604871-0853-459F-864F-A6B8D822708A}"/>
              </a:ext>
            </a:extLst>
          </p:cNvPr>
          <p:cNvCxnSpPr/>
          <p:nvPr/>
        </p:nvCxnSpPr>
        <p:spPr bwMode="auto">
          <a:xfrm>
            <a:off x="5242310" y="1910597"/>
            <a:ext cx="0" cy="4116249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rgbClr val="0000FF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48" name="직선 연결선 147">
            <a:extLst>
              <a:ext uri="{FF2B5EF4-FFF2-40B4-BE49-F238E27FC236}">
                <a16:creationId xmlns:a16="http://schemas.microsoft.com/office/drawing/2014/main" id="{55BCF8DD-52AC-4DC5-8F12-444FE3077596}"/>
              </a:ext>
            </a:extLst>
          </p:cNvPr>
          <p:cNvCxnSpPr/>
          <p:nvPr/>
        </p:nvCxnSpPr>
        <p:spPr bwMode="auto">
          <a:xfrm>
            <a:off x="5578539" y="1910597"/>
            <a:ext cx="0" cy="4116249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rgbClr val="0000FF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grpSp>
        <p:nvGrpSpPr>
          <p:cNvPr id="149" name="그룹 148">
            <a:extLst>
              <a:ext uri="{FF2B5EF4-FFF2-40B4-BE49-F238E27FC236}">
                <a16:creationId xmlns:a16="http://schemas.microsoft.com/office/drawing/2014/main" id="{C454FAAC-0002-483B-B1F2-D825F3376B73}"/>
              </a:ext>
            </a:extLst>
          </p:cNvPr>
          <p:cNvGrpSpPr/>
          <p:nvPr/>
        </p:nvGrpSpPr>
        <p:grpSpPr>
          <a:xfrm>
            <a:off x="5506754" y="4074761"/>
            <a:ext cx="836688" cy="935479"/>
            <a:chOff x="2345723" y="3650439"/>
            <a:chExt cx="881875" cy="986001"/>
          </a:xfrm>
        </p:grpSpPr>
        <p:sp>
          <p:nvSpPr>
            <p:cNvPr id="150" name="원호 149">
              <a:extLst>
                <a:ext uri="{FF2B5EF4-FFF2-40B4-BE49-F238E27FC236}">
                  <a16:creationId xmlns:a16="http://schemas.microsoft.com/office/drawing/2014/main" id="{EA62BFB9-9F21-4010-926A-DFCDF8AEE383}"/>
                </a:ext>
              </a:extLst>
            </p:cNvPr>
            <p:cNvSpPr/>
            <p:nvPr/>
          </p:nvSpPr>
          <p:spPr bwMode="auto">
            <a:xfrm rot="5400000" flipH="1">
              <a:off x="2294050" y="3781508"/>
              <a:ext cx="986001" cy="723864"/>
            </a:xfrm>
            <a:prstGeom prst="arc">
              <a:avLst>
                <a:gd name="adj1" fmla="val 16200000"/>
                <a:gd name="adj2" fmla="val 5362820"/>
              </a:avLst>
            </a:prstGeom>
            <a:solidFill>
              <a:schemeClr val="bg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86755" tIns="43377" rIns="86755" bIns="43377" numCol="1" rtlCol="0" anchor="t" anchorCtr="0" compatLnSpc="1">
              <a:prstTxWarp prst="textNoShape">
                <a:avLst/>
              </a:prstTxWarp>
            </a:bodyPr>
            <a:lstStyle/>
            <a:p>
              <a:pPr defTabSz="867583" fontAlgn="base">
                <a:spcBef>
                  <a:spcPct val="0"/>
                </a:spcBef>
                <a:spcAft>
                  <a:spcPct val="0"/>
                </a:spcAft>
              </a:pPr>
              <a:endParaRPr lang="ko-KR" altLang="en-US" sz="1708">
                <a:latin typeface="Arial" charset="0"/>
              </a:endParaRPr>
            </a:p>
          </p:txBody>
        </p:sp>
        <p:cxnSp>
          <p:nvCxnSpPr>
            <p:cNvPr id="151" name="직선 연결선 150">
              <a:extLst>
                <a:ext uri="{FF2B5EF4-FFF2-40B4-BE49-F238E27FC236}">
                  <a16:creationId xmlns:a16="http://schemas.microsoft.com/office/drawing/2014/main" id="{C925CDA5-4FF8-4BB8-80AA-E3F8CB5F74AF}"/>
                </a:ext>
              </a:extLst>
            </p:cNvPr>
            <p:cNvCxnSpPr/>
            <p:nvPr/>
          </p:nvCxnSpPr>
          <p:spPr bwMode="auto">
            <a:xfrm flipV="1">
              <a:off x="2345723" y="4143440"/>
              <a:ext cx="79394" cy="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52" name="직선 연결선 151">
              <a:extLst>
                <a:ext uri="{FF2B5EF4-FFF2-40B4-BE49-F238E27FC236}">
                  <a16:creationId xmlns:a16="http://schemas.microsoft.com/office/drawing/2014/main" id="{FF733EDB-A9D3-4B58-AD33-B48C4A075A57}"/>
                </a:ext>
              </a:extLst>
            </p:cNvPr>
            <p:cNvCxnSpPr/>
            <p:nvPr/>
          </p:nvCxnSpPr>
          <p:spPr bwMode="auto">
            <a:xfrm flipV="1">
              <a:off x="2425117" y="4121565"/>
              <a:ext cx="0" cy="21876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53" name="직선 연결선 152">
              <a:extLst>
                <a:ext uri="{FF2B5EF4-FFF2-40B4-BE49-F238E27FC236}">
                  <a16:creationId xmlns:a16="http://schemas.microsoft.com/office/drawing/2014/main" id="{F84004AD-4C2E-420D-BACE-603A839A29FA}"/>
                </a:ext>
              </a:extLst>
            </p:cNvPr>
            <p:cNvCxnSpPr/>
            <p:nvPr/>
          </p:nvCxnSpPr>
          <p:spPr bwMode="auto">
            <a:xfrm flipV="1">
              <a:off x="2449246" y="3973927"/>
              <a:ext cx="0" cy="169514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54" name="직선 연결선 153">
              <a:extLst>
                <a:ext uri="{FF2B5EF4-FFF2-40B4-BE49-F238E27FC236}">
                  <a16:creationId xmlns:a16="http://schemas.microsoft.com/office/drawing/2014/main" id="{3849E3B1-75F4-4C8F-835A-78F92A79B69C}"/>
                </a:ext>
              </a:extLst>
            </p:cNvPr>
            <p:cNvCxnSpPr/>
            <p:nvPr/>
          </p:nvCxnSpPr>
          <p:spPr bwMode="auto">
            <a:xfrm flipV="1">
              <a:off x="2473375" y="3897727"/>
              <a:ext cx="0" cy="245714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55" name="직선 연결선 154">
              <a:extLst>
                <a:ext uri="{FF2B5EF4-FFF2-40B4-BE49-F238E27FC236}">
                  <a16:creationId xmlns:a16="http://schemas.microsoft.com/office/drawing/2014/main" id="{1EC9B7D2-A779-4773-872B-1A67854BC80C}"/>
                </a:ext>
              </a:extLst>
            </p:cNvPr>
            <p:cNvCxnSpPr/>
            <p:nvPr/>
          </p:nvCxnSpPr>
          <p:spPr bwMode="auto">
            <a:xfrm flipV="1">
              <a:off x="2497504" y="3845340"/>
              <a:ext cx="0" cy="2981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56" name="직선 연결선 155">
              <a:extLst>
                <a:ext uri="{FF2B5EF4-FFF2-40B4-BE49-F238E27FC236}">
                  <a16:creationId xmlns:a16="http://schemas.microsoft.com/office/drawing/2014/main" id="{EF5F54E0-6078-46A5-B855-623C90BB72E8}"/>
                </a:ext>
              </a:extLst>
            </p:cNvPr>
            <p:cNvCxnSpPr/>
            <p:nvPr/>
          </p:nvCxnSpPr>
          <p:spPr bwMode="auto">
            <a:xfrm flipV="1">
              <a:off x="2521632" y="3812002"/>
              <a:ext cx="0" cy="331439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57" name="직선 연결선 156">
              <a:extLst>
                <a:ext uri="{FF2B5EF4-FFF2-40B4-BE49-F238E27FC236}">
                  <a16:creationId xmlns:a16="http://schemas.microsoft.com/office/drawing/2014/main" id="{5C608931-4B3F-4A07-95AE-A2ABB5B63F6B}"/>
                </a:ext>
              </a:extLst>
            </p:cNvPr>
            <p:cNvCxnSpPr/>
            <p:nvPr/>
          </p:nvCxnSpPr>
          <p:spPr bwMode="auto">
            <a:xfrm flipV="1">
              <a:off x="2618148" y="3709609"/>
              <a:ext cx="0" cy="433832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58" name="직선 연결선 157">
              <a:extLst>
                <a:ext uri="{FF2B5EF4-FFF2-40B4-BE49-F238E27FC236}">
                  <a16:creationId xmlns:a16="http://schemas.microsoft.com/office/drawing/2014/main" id="{6717A503-7C7C-4AB6-9C6D-469DB4473BDD}"/>
                </a:ext>
              </a:extLst>
            </p:cNvPr>
            <p:cNvCxnSpPr/>
            <p:nvPr/>
          </p:nvCxnSpPr>
          <p:spPr bwMode="auto">
            <a:xfrm flipV="1">
              <a:off x="2642277" y="3695321"/>
              <a:ext cx="0" cy="44812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59" name="직선 연결선 158">
              <a:extLst>
                <a:ext uri="{FF2B5EF4-FFF2-40B4-BE49-F238E27FC236}">
                  <a16:creationId xmlns:a16="http://schemas.microsoft.com/office/drawing/2014/main" id="{11056BF5-2D05-44AC-A933-BCB1534EA90C}"/>
                </a:ext>
              </a:extLst>
            </p:cNvPr>
            <p:cNvCxnSpPr/>
            <p:nvPr/>
          </p:nvCxnSpPr>
          <p:spPr bwMode="auto">
            <a:xfrm flipV="1">
              <a:off x="2666405" y="3681034"/>
              <a:ext cx="0" cy="462407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60" name="직선 연결선 159">
              <a:extLst>
                <a:ext uri="{FF2B5EF4-FFF2-40B4-BE49-F238E27FC236}">
                  <a16:creationId xmlns:a16="http://schemas.microsoft.com/office/drawing/2014/main" id="{5F3FC0C4-9357-4208-8834-CB9B863AC750}"/>
                </a:ext>
              </a:extLst>
            </p:cNvPr>
            <p:cNvCxnSpPr/>
            <p:nvPr/>
          </p:nvCxnSpPr>
          <p:spPr bwMode="auto">
            <a:xfrm flipV="1">
              <a:off x="2690534" y="3669127"/>
              <a:ext cx="0" cy="474314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61" name="직선 연결선 160">
              <a:extLst>
                <a:ext uri="{FF2B5EF4-FFF2-40B4-BE49-F238E27FC236}">
                  <a16:creationId xmlns:a16="http://schemas.microsoft.com/office/drawing/2014/main" id="{5EF38D4E-C5DC-4B86-A967-70FD90BDB792}"/>
                </a:ext>
              </a:extLst>
            </p:cNvPr>
            <p:cNvCxnSpPr/>
            <p:nvPr/>
          </p:nvCxnSpPr>
          <p:spPr bwMode="auto">
            <a:xfrm flipV="1">
              <a:off x="2714663" y="3661984"/>
              <a:ext cx="0" cy="481457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62" name="직선 연결선 161">
              <a:extLst>
                <a:ext uri="{FF2B5EF4-FFF2-40B4-BE49-F238E27FC236}">
                  <a16:creationId xmlns:a16="http://schemas.microsoft.com/office/drawing/2014/main" id="{AE584B67-3FD6-47FF-AAED-1DACE2747A04}"/>
                </a:ext>
              </a:extLst>
            </p:cNvPr>
            <p:cNvCxnSpPr/>
            <p:nvPr/>
          </p:nvCxnSpPr>
          <p:spPr bwMode="auto">
            <a:xfrm flipV="1">
              <a:off x="2738792" y="3650439"/>
              <a:ext cx="0" cy="4930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63" name="직선 연결선 162">
              <a:extLst>
                <a:ext uri="{FF2B5EF4-FFF2-40B4-BE49-F238E27FC236}">
                  <a16:creationId xmlns:a16="http://schemas.microsoft.com/office/drawing/2014/main" id="{2E2AA946-B9C6-4ED3-AAE7-7D38D142698F}"/>
                </a:ext>
              </a:extLst>
            </p:cNvPr>
            <p:cNvCxnSpPr/>
            <p:nvPr/>
          </p:nvCxnSpPr>
          <p:spPr bwMode="auto">
            <a:xfrm flipV="1">
              <a:off x="2762921" y="3650439"/>
              <a:ext cx="0" cy="4930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64" name="직선 연결선 163">
              <a:extLst>
                <a:ext uri="{FF2B5EF4-FFF2-40B4-BE49-F238E27FC236}">
                  <a16:creationId xmlns:a16="http://schemas.microsoft.com/office/drawing/2014/main" id="{A84E9C24-EFD6-460D-8665-D4E3FD8DFB67}"/>
                </a:ext>
              </a:extLst>
            </p:cNvPr>
            <p:cNvCxnSpPr/>
            <p:nvPr/>
          </p:nvCxnSpPr>
          <p:spPr bwMode="auto">
            <a:xfrm flipV="1">
              <a:off x="2787050" y="3650439"/>
              <a:ext cx="0" cy="4930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65" name="직선 연결선 164">
              <a:extLst>
                <a:ext uri="{FF2B5EF4-FFF2-40B4-BE49-F238E27FC236}">
                  <a16:creationId xmlns:a16="http://schemas.microsoft.com/office/drawing/2014/main" id="{A3CCB8BC-8707-402D-BB29-E8998111E5E7}"/>
                </a:ext>
              </a:extLst>
            </p:cNvPr>
            <p:cNvCxnSpPr/>
            <p:nvPr/>
          </p:nvCxnSpPr>
          <p:spPr bwMode="auto">
            <a:xfrm flipV="1">
              <a:off x="2811178" y="3650439"/>
              <a:ext cx="0" cy="4930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66" name="직선 연결선 165">
              <a:extLst>
                <a:ext uri="{FF2B5EF4-FFF2-40B4-BE49-F238E27FC236}">
                  <a16:creationId xmlns:a16="http://schemas.microsoft.com/office/drawing/2014/main" id="{1B56C1F2-3065-40E9-9D10-7F3D22E8A136}"/>
                </a:ext>
              </a:extLst>
            </p:cNvPr>
            <p:cNvCxnSpPr/>
            <p:nvPr/>
          </p:nvCxnSpPr>
          <p:spPr bwMode="auto">
            <a:xfrm flipV="1">
              <a:off x="2835307" y="3650439"/>
              <a:ext cx="0" cy="493001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67" name="직선 연결선 166">
              <a:extLst>
                <a:ext uri="{FF2B5EF4-FFF2-40B4-BE49-F238E27FC236}">
                  <a16:creationId xmlns:a16="http://schemas.microsoft.com/office/drawing/2014/main" id="{26C796FD-712B-47BF-85D2-AB11FE7CD557}"/>
                </a:ext>
              </a:extLst>
            </p:cNvPr>
            <p:cNvCxnSpPr/>
            <p:nvPr/>
          </p:nvCxnSpPr>
          <p:spPr bwMode="auto">
            <a:xfrm flipV="1">
              <a:off x="2859436" y="3659602"/>
              <a:ext cx="0" cy="483839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68" name="직선 연결선 167">
              <a:extLst>
                <a:ext uri="{FF2B5EF4-FFF2-40B4-BE49-F238E27FC236}">
                  <a16:creationId xmlns:a16="http://schemas.microsoft.com/office/drawing/2014/main" id="{48178BD5-6B4E-4E83-8BB6-89ABDB133931}"/>
                </a:ext>
              </a:extLst>
            </p:cNvPr>
            <p:cNvCxnSpPr/>
            <p:nvPr/>
          </p:nvCxnSpPr>
          <p:spPr bwMode="auto">
            <a:xfrm flipV="1">
              <a:off x="2883565" y="3671509"/>
              <a:ext cx="0" cy="471932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69" name="직선 연결선 168">
              <a:extLst>
                <a:ext uri="{FF2B5EF4-FFF2-40B4-BE49-F238E27FC236}">
                  <a16:creationId xmlns:a16="http://schemas.microsoft.com/office/drawing/2014/main" id="{A93BBA0D-46EA-44A9-BD9D-0F60526587E6}"/>
                </a:ext>
              </a:extLst>
            </p:cNvPr>
            <p:cNvCxnSpPr/>
            <p:nvPr/>
          </p:nvCxnSpPr>
          <p:spPr bwMode="auto">
            <a:xfrm flipV="1">
              <a:off x="2980080" y="3728659"/>
              <a:ext cx="0" cy="414782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70" name="직선 연결선 169">
              <a:extLst>
                <a:ext uri="{FF2B5EF4-FFF2-40B4-BE49-F238E27FC236}">
                  <a16:creationId xmlns:a16="http://schemas.microsoft.com/office/drawing/2014/main" id="{1CE9A4B8-93AE-4E9D-8077-0A65FB526026}"/>
                </a:ext>
              </a:extLst>
            </p:cNvPr>
            <p:cNvCxnSpPr/>
            <p:nvPr/>
          </p:nvCxnSpPr>
          <p:spPr bwMode="auto">
            <a:xfrm flipV="1">
              <a:off x="3004209" y="3747709"/>
              <a:ext cx="0" cy="395732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71" name="직선 연결선 170">
              <a:extLst>
                <a:ext uri="{FF2B5EF4-FFF2-40B4-BE49-F238E27FC236}">
                  <a16:creationId xmlns:a16="http://schemas.microsoft.com/office/drawing/2014/main" id="{9A7B351A-DE75-49E2-8A13-BA1492986ACA}"/>
                </a:ext>
              </a:extLst>
            </p:cNvPr>
            <p:cNvCxnSpPr/>
            <p:nvPr/>
          </p:nvCxnSpPr>
          <p:spPr bwMode="auto">
            <a:xfrm flipV="1">
              <a:off x="3028338" y="3773902"/>
              <a:ext cx="0" cy="369539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72" name="직선 연결선 171">
              <a:extLst>
                <a:ext uri="{FF2B5EF4-FFF2-40B4-BE49-F238E27FC236}">
                  <a16:creationId xmlns:a16="http://schemas.microsoft.com/office/drawing/2014/main" id="{6CFC066B-4129-4DE8-941A-AAF558AE3A47}"/>
                </a:ext>
              </a:extLst>
            </p:cNvPr>
            <p:cNvCxnSpPr/>
            <p:nvPr/>
          </p:nvCxnSpPr>
          <p:spPr bwMode="auto">
            <a:xfrm flipV="1">
              <a:off x="3052467" y="3809621"/>
              <a:ext cx="0" cy="33382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73" name="직선 연결선 172">
              <a:extLst>
                <a:ext uri="{FF2B5EF4-FFF2-40B4-BE49-F238E27FC236}">
                  <a16:creationId xmlns:a16="http://schemas.microsoft.com/office/drawing/2014/main" id="{2052DF02-9462-4EDE-BE26-8A84BDA0878B}"/>
                </a:ext>
              </a:extLst>
            </p:cNvPr>
            <p:cNvCxnSpPr/>
            <p:nvPr/>
          </p:nvCxnSpPr>
          <p:spPr bwMode="auto">
            <a:xfrm flipV="1">
              <a:off x="3076596" y="3854865"/>
              <a:ext cx="0" cy="288576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74" name="직선 연결선 173">
              <a:extLst>
                <a:ext uri="{FF2B5EF4-FFF2-40B4-BE49-F238E27FC236}">
                  <a16:creationId xmlns:a16="http://schemas.microsoft.com/office/drawing/2014/main" id="{DE1F55D2-1946-44C8-A4C2-29C62A4DF106}"/>
                </a:ext>
              </a:extLst>
            </p:cNvPr>
            <p:cNvCxnSpPr/>
            <p:nvPr/>
          </p:nvCxnSpPr>
          <p:spPr bwMode="auto">
            <a:xfrm flipV="1">
              <a:off x="3100724" y="3896939"/>
              <a:ext cx="0" cy="246502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75" name="직선 연결선 174">
              <a:extLst>
                <a:ext uri="{FF2B5EF4-FFF2-40B4-BE49-F238E27FC236}">
                  <a16:creationId xmlns:a16="http://schemas.microsoft.com/office/drawing/2014/main" id="{410E02E2-ACC3-43B1-97D4-1F5633E686CE}"/>
                </a:ext>
              </a:extLst>
            </p:cNvPr>
            <p:cNvCxnSpPr/>
            <p:nvPr/>
          </p:nvCxnSpPr>
          <p:spPr bwMode="auto">
            <a:xfrm flipV="1">
              <a:off x="3124853" y="3959640"/>
              <a:ext cx="0" cy="183803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76" name="직선 연결선 175">
              <a:extLst>
                <a:ext uri="{FF2B5EF4-FFF2-40B4-BE49-F238E27FC236}">
                  <a16:creationId xmlns:a16="http://schemas.microsoft.com/office/drawing/2014/main" id="{F624F8E1-31E7-43E8-B384-E3379F0260FC}"/>
                </a:ext>
              </a:extLst>
            </p:cNvPr>
            <p:cNvCxnSpPr/>
            <p:nvPr/>
          </p:nvCxnSpPr>
          <p:spPr bwMode="auto">
            <a:xfrm flipV="1">
              <a:off x="3148982" y="4114421"/>
              <a:ext cx="0" cy="2902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50D546A7-7E55-447A-B18A-632291AB8F68}"/>
                </a:ext>
              </a:extLst>
            </p:cNvPr>
            <p:cNvSpPr txBox="1"/>
            <p:nvPr/>
          </p:nvSpPr>
          <p:spPr>
            <a:xfrm>
              <a:off x="2450108" y="3923240"/>
              <a:ext cx="312918" cy="1742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74" dirty="0"/>
                <a:t>••</a:t>
              </a:r>
              <a:endParaRPr lang="ko-KR" altLang="en-US" sz="474" dirty="0"/>
            </a:p>
          </p:txBody>
        </p:sp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D44D9A12-7D56-4CFA-BC96-397B3680E26C}"/>
                </a:ext>
              </a:extLst>
            </p:cNvPr>
            <p:cNvSpPr txBox="1"/>
            <p:nvPr/>
          </p:nvSpPr>
          <p:spPr>
            <a:xfrm>
              <a:off x="2818264" y="3922822"/>
              <a:ext cx="312918" cy="1742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74" dirty="0"/>
                <a:t>••</a:t>
              </a:r>
              <a:endParaRPr lang="ko-KR" altLang="en-US" sz="474" dirty="0"/>
            </a:p>
          </p:txBody>
        </p:sp>
        <p:cxnSp>
          <p:nvCxnSpPr>
            <p:cNvPr id="179" name="직선 연결선 178">
              <a:extLst>
                <a:ext uri="{FF2B5EF4-FFF2-40B4-BE49-F238E27FC236}">
                  <a16:creationId xmlns:a16="http://schemas.microsoft.com/office/drawing/2014/main" id="{2C731036-A3CB-4A3F-A7FE-C7C597CF674C}"/>
                </a:ext>
              </a:extLst>
            </p:cNvPr>
            <p:cNvCxnSpPr/>
            <p:nvPr/>
          </p:nvCxnSpPr>
          <p:spPr bwMode="auto">
            <a:xfrm flipV="1">
              <a:off x="3148204" y="4143440"/>
              <a:ext cx="79394" cy="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cxnSp>
        <p:nvCxnSpPr>
          <p:cNvPr id="180" name="직선 연결선 179">
            <a:extLst>
              <a:ext uri="{FF2B5EF4-FFF2-40B4-BE49-F238E27FC236}">
                <a16:creationId xmlns:a16="http://schemas.microsoft.com/office/drawing/2014/main" id="{ED8F59EC-4203-4A8D-99E5-C36FB6D9220E}"/>
              </a:ext>
            </a:extLst>
          </p:cNvPr>
          <p:cNvCxnSpPr/>
          <p:nvPr/>
        </p:nvCxnSpPr>
        <p:spPr bwMode="auto">
          <a:xfrm>
            <a:off x="6267946" y="1908015"/>
            <a:ext cx="0" cy="4116249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rgbClr val="0000FF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81" name="직선 연결선 180">
            <a:extLst>
              <a:ext uri="{FF2B5EF4-FFF2-40B4-BE49-F238E27FC236}">
                <a16:creationId xmlns:a16="http://schemas.microsoft.com/office/drawing/2014/main" id="{65A71189-4264-446B-8784-CAD480FEE6B4}"/>
              </a:ext>
            </a:extLst>
          </p:cNvPr>
          <p:cNvCxnSpPr/>
          <p:nvPr/>
        </p:nvCxnSpPr>
        <p:spPr bwMode="auto">
          <a:xfrm>
            <a:off x="6604174" y="1908015"/>
            <a:ext cx="0" cy="4116249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rgbClr val="0000FF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213" name="직선 연결선 212">
            <a:extLst>
              <a:ext uri="{FF2B5EF4-FFF2-40B4-BE49-F238E27FC236}">
                <a16:creationId xmlns:a16="http://schemas.microsoft.com/office/drawing/2014/main" id="{6A5064D9-87CB-479C-887F-819779D6331E}"/>
              </a:ext>
            </a:extLst>
          </p:cNvPr>
          <p:cNvCxnSpPr/>
          <p:nvPr/>
        </p:nvCxnSpPr>
        <p:spPr bwMode="auto">
          <a:xfrm>
            <a:off x="7293581" y="1905432"/>
            <a:ext cx="0" cy="4116249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rgbClr val="0000FF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214" name="직선 연결선 213">
            <a:extLst>
              <a:ext uri="{FF2B5EF4-FFF2-40B4-BE49-F238E27FC236}">
                <a16:creationId xmlns:a16="http://schemas.microsoft.com/office/drawing/2014/main" id="{EECB3CB7-7895-4363-84E8-89B81C3FCFFE}"/>
              </a:ext>
            </a:extLst>
          </p:cNvPr>
          <p:cNvCxnSpPr/>
          <p:nvPr/>
        </p:nvCxnSpPr>
        <p:spPr bwMode="auto">
          <a:xfrm>
            <a:off x="7629809" y="1905432"/>
            <a:ext cx="0" cy="4116249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rgbClr val="0000FF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215" name="직선 연결선 214">
            <a:extLst>
              <a:ext uri="{FF2B5EF4-FFF2-40B4-BE49-F238E27FC236}">
                <a16:creationId xmlns:a16="http://schemas.microsoft.com/office/drawing/2014/main" id="{A7666A23-0578-4F13-A7FC-B5A11FEECDB8}"/>
              </a:ext>
            </a:extLst>
          </p:cNvPr>
          <p:cNvCxnSpPr/>
          <p:nvPr/>
        </p:nvCxnSpPr>
        <p:spPr bwMode="auto">
          <a:xfrm>
            <a:off x="8319216" y="1902849"/>
            <a:ext cx="0" cy="4116249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rgbClr val="0000FF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216" name="직선 연결선 215">
            <a:extLst>
              <a:ext uri="{FF2B5EF4-FFF2-40B4-BE49-F238E27FC236}">
                <a16:creationId xmlns:a16="http://schemas.microsoft.com/office/drawing/2014/main" id="{4CA46487-7D27-4256-99CF-E337281E5812}"/>
              </a:ext>
            </a:extLst>
          </p:cNvPr>
          <p:cNvCxnSpPr/>
          <p:nvPr/>
        </p:nvCxnSpPr>
        <p:spPr bwMode="auto">
          <a:xfrm>
            <a:off x="8655444" y="1902849"/>
            <a:ext cx="0" cy="4116249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rgbClr val="0000FF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sp>
        <p:nvSpPr>
          <p:cNvPr id="217" name="TextBox 216">
            <a:extLst>
              <a:ext uri="{FF2B5EF4-FFF2-40B4-BE49-F238E27FC236}">
                <a16:creationId xmlns:a16="http://schemas.microsoft.com/office/drawing/2014/main" id="{2A2674DB-EB25-4481-A046-5EC49A899B21}"/>
              </a:ext>
            </a:extLst>
          </p:cNvPr>
          <p:cNvSpPr txBox="1"/>
          <p:nvPr/>
        </p:nvSpPr>
        <p:spPr>
          <a:xfrm>
            <a:off x="4072697" y="4128267"/>
            <a:ext cx="611620" cy="2530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44" b="1" dirty="0"/>
              <a:t>OFF</a:t>
            </a:r>
            <a:endParaRPr lang="ko-KR" altLang="en-US" sz="1044" b="1" dirty="0"/>
          </a:p>
        </p:txBody>
      </p:sp>
      <p:sp>
        <p:nvSpPr>
          <p:cNvPr id="218" name="TextBox 217">
            <a:extLst>
              <a:ext uri="{FF2B5EF4-FFF2-40B4-BE49-F238E27FC236}">
                <a16:creationId xmlns:a16="http://schemas.microsoft.com/office/drawing/2014/main" id="{787C957B-3820-4D43-8515-2C30879C4599}"/>
              </a:ext>
            </a:extLst>
          </p:cNvPr>
          <p:cNvSpPr txBox="1"/>
          <p:nvPr/>
        </p:nvSpPr>
        <p:spPr>
          <a:xfrm>
            <a:off x="3495754" y="3988698"/>
            <a:ext cx="675136" cy="2237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54" dirty="0"/>
              <a:t>500msec</a:t>
            </a:r>
            <a:endParaRPr lang="ko-KR" altLang="en-US" sz="854" dirty="0"/>
          </a:p>
        </p:txBody>
      </p:sp>
      <p:cxnSp>
        <p:nvCxnSpPr>
          <p:cNvPr id="219" name="직선 화살표 연결선 218">
            <a:extLst>
              <a:ext uri="{FF2B5EF4-FFF2-40B4-BE49-F238E27FC236}">
                <a16:creationId xmlns:a16="http://schemas.microsoft.com/office/drawing/2014/main" id="{04796373-FCAF-4E97-806E-AA65306896C5}"/>
              </a:ext>
            </a:extLst>
          </p:cNvPr>
          <p:cNvCxnSpPr/>
          <p:nvPr/>
        </p:nvCxnSpPr>
        <p:spPr bwMode="auto">
          <a:xfrm flipH="1" flipV="1">
            <a:off x="4545620" y="4099381"/>
            <a:ext cx="136483" cy="293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220" name="직선 화살표 연결선 219">
            <a:extLst>
              <a:ext uri="{FF2B5EF4-FFF2-40B4-BE49-F238E27FC236}">
                <a16:creationId xmlns:a16="http://schemas.microsoft.com/office/drawing/2014/main" id="{31A2D046-680C-4B59-9119-98693DC58BC8}"/>
              </a:ext>
            </a:extLst>
          </p:cNvPr>
          <p:cNvCxnSpPr/>
          <p:nvPr/>
        </p:nvCxnSpPr>
        <p:spPr bwMode="auto">
          <a:xfrm>
            <a:off x="4040523" y="4103788"/>
            <a:ext cx="162286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230" name="직선 연결선 229">
            <a:extLst>
              <a:ext uri="{FF2B5EF4-FFF2-40B4-BE49-F238E27FC236}">
                <a16:creationId xmlns:a16="http://schemas.microsoft.com/office/drawing/2014/main" id="{A1265D3F-18B6-43EF-9175-BF120871F5B0}"/>
              </a:ext>
            </a:extLst>
          </p:cNvPr>
          <p:cNvCxnSpPr/>
          <p:nvPr/>
        </p:nvCxnSpPr>
        <p:spPr bwMode="auto">
          <a:xfrm>
            <a:off x="2052392" y="3910004"/>
            <a:ext cx="6701852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31" name="직선 연결선 230">
            <a:extLst>
              <a:ext uri="{FF2B5EF4-FFF2-40B4-BE49-F238E27FC236}">
                <a16:creationId xmlns:a16="http://schemas.microsoft.com/office/drawing/2014/main" id="{25112F3F-F346-40E3-ACCB-B5499E054BE6}"/>
              </a:ext>
            </a:extLst>
          </p:cNvPr>
          <p:cNvCxnSpPr/>
          <p:nvPr/>
        </p:nvCxnSpPr>
        <p:spPr bwMode="auto">
          <a:xfrm>
            <a:off x="2038758" y="3275593"/>
            <a:ext cx="6701852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" name="자유형: 도형 3">
            <a:extLst>
              <a:ext uri="{FF2B5EF4-FFF2-40B4-BE49-F238E27FC236}">
                <a16:creationId xmlns:a16="http://schemas.microsoft.com/office/drawing/2014/main" id="{FCA95DB2-B51D-4C8D-A376-4E1C059585B3}"/>
              </a:ext>
            </a:extLst>
          </p:cNvPr>
          <p:cNvSpPr/>
          <p:nvPr/>
        </p:nvSpPr>
        <p:spPr>
          <a:xfrm>
            <a:off x="5537307" y="2069124"/>
            <a:ext cx="382660" cy="248729"/>
          </a:xfrm>
          <a:custGeom>
            <a:avLst/>
            <a:gdLst>
              <a:gd name="connsiteX0" fmla="*/ 0 w 403326"/>
              <a:gd name="connsiteY0" fmla="*/ 43695 h 262162"/>
              <a:gd name="connsiteX1" fmla="*/ 43695 w 403326"/>
              <a:gd name="connsiteY1" fmla="*/ 0 h 262162"/>
              <a:gd name="connsiteX2" fmla="*/ 359631 w 403326"/>
              <a:gd name="connsiteY2" fmla="*/ 0 h 262162"/>
              <a:gd name="connsiteX3" fmla="*/ 403326 w 403326"/>
              <a:gd name="connsiteY3" fmla="*/ 43695 h 262162"/>
              <a:gd name="connsiteX4" fmla="*/ 403326 w 403326"/>
              <a:gd name="connsiteY4" fmla="*/ 218467 h 262162"/>
              <a:gd name="connsiteX5" fmla="*/ 359631 w 403326"/>
              <a:gd name="connsiteY5" fmla="*/ 262162 h 262162"/>
              <a:gd name="connsiteX6" fmla="*/ 43695 w 403326"/>
              <a:gd name="connsiteY6" fmla="*/ 262162 h 262162"/>
              <a:gd name="connsiteX7" fmla="*/ 0 w 403326"/>
              <a:gd name="connsiteY7" fmla="*/ 218467 h 262162"/>
              <a:gd name="connsiteX8" fmla="*/ 0 w 403326"/>
              <a:gd name="connsiteY8" fmla="*/ 43695 h 262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3326" h="262162">
                <a:moveTo>
                  <a:pt x="0" y="43695"/>
                </a:moveTo>
                <a:cubicBezTo>
                  <a:pt x="0" y="19563"/>
                  <a:pt x="19563" y="0"/>
                  <a:pt x="43695" y="0"/>
                </a:cubicBezTo>
                <a:lnTo>
                  <a:pt x="359631" y="0"/>
                </a:lnTo>
                <a:cubicBezTo>
                  <a:pt x="383763" y="0"/>
                  <a:pt x="403326" y="19563"/>
                  <a:pt x="403326" y="43695"/>
                </a:cubicBezTo>
                <a:lnTo>
                  <a:pt x="403326" y="218467"/>
                </a:lnTo>
                <a:cubicBezTo>
                  <a:pt x="403326" y="242599"/>
                  <a:pt x="383763" y="262162"/>
                  <a:pt x="359631" y="262162"/>
                </a:cubicBezTo>
                <a:lnTo>
                  <a:pt x="43695" y="262162"/>
                </a:lnTo>
                <a:cubicBezTo>
                  <a:pt x="19563" y="262162"/>
                  <a:pt x="0" y="242599"/>
                  <a:pt x="0" y="218467"/>
                </a:cubicBezTo>
                <a:lnTo>
                  <a:pt x="0" y="43695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1060" tIns="41060" rIns="41060" bIns="41060" numCol="1" spcCol="1270" anchor="ctr" anchorCtr="0">
            <a:noAutofit/>
          </a:bodyPr>
          <a:lstStyle/>
          <a:p>
            <a:pPr algn="ctr" defTabSz="337393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ko-KR" sz="759" dirty="0"/>
              <a:t>LED1</a:t>
            </a:r>
            <a:endParaRPr lang="ko-KR" altLang="en-US" sz="759" dirty="0"/>
          </a:p>
        </p:txBody>
      </p:sp>
      <p:sp>
        <p:nvSpPr>
          <p:cNvPr id="239" name="자유형: 도형 238">
            <a:extLst>
              <a:ext uri="{FF2B5EF4-FFF2-40B4-BE49-F238E27FC236}">
                <a16:creationId xmlns:a16="http://schemas.microsoft.com/office/drawing/2014/main" id="{C16963B5-B636-4B98-B0AE-05123EADBAEC}"/>
              </a:ext>
            </a:extLst>
          </p:cNvPr>
          <p:cNvSpPr/>
          <p:nvPr/>
        </p:nvSpPr>
        <p:spPr>
          <a:xfrm>
            <a:off x="6105603" y="2623426"/>
            <a:ext cx="382660" cy="248729"/>
          </a:xfrm>
          <a:custGeom>
            <a:avLst/>
            <a:gdLst>
              <a:gd name="connsiteX0" fmla="*/ 0 w 403326"/>
              <a:gd name="connsiteY0" fmla="*/ 43695 h 262162"/>
              <a:gd name="connsiteX1" fmla="*/ 43695 w 403326"/>
              <a:gd name="connsiteY1" fmla="*/ 0 h 262162"/>
              <a:gd name="connsiteX2" fmla="*/ 359631 w 403326"/>
              <a:gd name="connsiteY2" fmla="*/ 0 h 262162"/>
              <a:gd name="connsiteX3" fmla="*/ 403326 w 403326"/>
              <a:gd name="connsiteY3" fmla="*/ 43695 h 262162"/>
              <a:gd name="connsiteX4" fmla="*/ 403326 w 403326"/>
              <a:gd name="connsiteY4" fmla="*/ 218467 h 262162"/>
              <a:gd name="connsiteX5" fmla="*/ 359631 w 403326"/>
              <a:gd name="connsiteY5" fmla="*/ 262162 h 262162"/>
              <a:gd name="connsiteX6" fmla="*/ 43695 w 403326"/>
              <a:gd name="connsiteY6" fmla="*/ 262162 h 262162"/>
              <a:gd name="connsiteX7" fmla="*/ 0 w 403326"/>
              <a:gd name="connsiteY7" fmla="*/ 218467 h 262162"/>
              <a:gd name="connsiteX8" fmla="*/ 0 w 403326"/>
              <a:gd name="connsiteY8" fmla="*/ 43695 h 262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3326" h="262162">
                <a:moveTo>
                  <a:pt x="0" y="43695"/>
                </a:moveTo>
                <a:cubicBezTo>
                  <a:pt x="0" y="19563"/>
                  <a:pt x="19563" y="0"/>
                  <a:pt x="43695" y="0"/>
                </a:cubicBezTo>
                <a:lnTo>
                  <a:pt x="359631" y="0"/>
                </a:lnTo>
                <a:cubicBezTo>
                  <a:pt x="383763" y="0"/>
                  <a:pt x="403326" y="19563"/>
                  <a:pt x="403326" y="43695"/>
                </a:cubicBezTo>
                <a:lnTo>
                  <a:pt x="403326" y="218467"/>
                </a:lnTo>
                <a:cubicBezTo>
                  <a:pt x="403326" y="242599"/>
                  <a:pt x="383763" y="262162"/>
                  <a:pt x="359631" y="262162"/>
                </a:cubicBezTo>
                <a:lnTo>
                  <a:pt x="43695" y="262162"/>
                </a:lnTo>
                <a:cubicBezTo>
                  <a:pt x="19563" y="262162"/>
                  <a:pt x="0" y="242599"/>
                  <a:pt x="0" y="218467"/>
                </a:cubicBezTo>
                <a:lnTo>
                  <a:pt x="0" y="43695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1060" tIns="41060" rIns="41060" bIns="41060" numCol="1" spcCol="1270" anchor="ctr" anchorCtr="0">
            <a:noAutofit/>
          </a:bodyPr>
          <a:lstStyle/>
          <a:p>
            <a:pPr algn="ctr" defTabSz="337393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ko-KR" sz="759" dirty="0"/>
              <a:t>LED2</a:t>
            </a:r>
            <a:endParaRPr lang="ko-KR" altLang="en-US" sz="759" dirty="0"/>
          </a:p>
        </p:txBody>
      </p:sp>
      <p:sp>
        <p:nvSpPr>
          <p:cNvPr id="243" name="자유형: 도형 242">
            <a:extLst>
              <a:ext uri="{FF2B5EF4-FFF2-40B4-BE49-F238E27FC236}">
                <a16:creationId xmlns:a16="http://schemas.microsoft.com/office/drawing/2014/main" id="{A4AE2795-38A1-4F37-8023-E36CCD1B0610}"/>
              </a:ext>
            </a:extLst>
          </p:cNvPr>
          <p:cNvSpPr/>
          <p:nvPr/>
        </p:nvSpPr>
        <p:spPr>
          <a:xfrm>
            <a:off x="5537307" y="3203492"/>
            <a:ext cx="382660" cy="248729"/>
          </a:xfrm>
          <a:custGeom>
            <a:avLst/>
            <a:gdLst>
              <a:gd name="connsiteX0" fmla="*/ 0 w 403326"/>
              <a:gd name="connsiteY0" fmla="*/ 43695 h 262162"/>
              <a:gd name="connsiteX1" fmla="*/ 43695 w 403326"/>
              <a:gd name="connsiteY1" fmla="*/ 0 h 262162"/>
              <a:gd name="connsiteX2" fmla="*/ 359631 w 403326"/>
              <a:gd name="connsiteY2" fmla="*/ 0 h 262162"/>
              <a:gd name="connsiteX3" fmla="*/ 403326 w 403326"/>
              <a:gd name="connsiteY3" fmla="*/ 43695 h 262162"/>
              <a:gd name="connsiteX4" fmla="*/ 403326 w 403326"/>
              <a:gd name="connsiteY4" fmla="*/ 218467 h 262162"/>
              <a:gd name="connsiteX5" fmla="*/ 359631 w 403326"/>
              <a:gd name="connsiteY5" fmla="*/ 262162 h 262162"/>
              <a:gd name="connsiteX6" fmla="*/ 43695 w 403326"/>
              <a:gd name="connsiteY6" fmla="*/ 262162 h 262162"/>
              <a:gd name="connsiteX7" fmla="*/ 0 w 403326"/>
              <a:gd name="connsiteY7" fmla="*/ 218467 h 262162"/>
              <a:gd name="connsiteX8" fmla="*/ 0 w 403326"/>
              <a:gd name="connsiteY8" fmla="*/ 43695 h 262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3326" h="262162">
                <a:moveTo>
                  <a:pt x="0" y="43695"/>
                </a:moveTo>
                <a:cubicBezTo>
                  <a:pt x="0" y="19563"/>
                  <a:pt x="19563" y="0"/>
                  <a:pt x="43695" y="0"/>
                </a:cubicBezTo>
                <a:lnTo>
                  <a:pt x="359631" y="0"/>
                </a:lnTo>
                <a:cubicBezTo>
                  <a:pt x="383763" y="0"/>
                  <a:pt x="403326" y="19563"/>
                  <a:pt x="403326" y="43695"/>
                </a:cubicBezTo>
                <a:lnTo>
                  <a:pt x="403326" y="218467"/>
                </a:lnTo>
                <a:cubicBezTo>
                  <a:pt x="403326" y="242599"/>
                  <a:pt x="383763" y="262162"/>
                  <a:pt x="359631" y="262162"/>
                </a:cubicBezTo>
                <a:lnTo>
                  <a:pt x="43695" y="262162"/>
                </a:lnTo>
                <a:cubicBezTo>
                  <a:pt x="19563" y="262162"/>
                  <a:pt x="0" y="242599"/>
                  <a:pt x="0" y="218467"/>
                </a:cubicBezTo>
                <a:lnTo>
                  <a:pt x="0" y="43695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1060" tIns="41060" rIns="41060" bIns="41060" numCol="1" spcCol="1270" anchor="ctr" anchorCtr="0">
            <a:noAutofit/>
          </a:bodyPr>
          <a:lstStyle/>
          <a:p>
            <a:pPr algn="ctr" defTabSz="337393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ko-KR" sz="759"/>
              <a:t>LED3</a:t>
            </a:r>
            <a:endParaRPr lang="ko-KR" altLang="en-US" sz="759" dirty="0"/>
          </a:p>
        </p:txBody>
      </p:sp>
      <p:sp>
        <p:nvSpPr>
          <p:cNvPr id="247" name="자유형: 도형 246">
            <a:extLst>
              <a:ext uri="{FF2B5EF4-FFF2-40B4-BE49-F238E27FC236}">
                <a16:creationId xmlns:a16="http://schemas.microsoft.com/office/drawing/2014/main" id="{9D920A60-B8A9-4B7D-8DD7-902B01088A0C}"/>
              </a:ext>
            </a:extLst>
          </p:cNvPr>
          <p:cNvSpPr/>
          <p:nvPr/>
        </p:nvSpPr>
        <p:spPr>
          <a:xfrm>
            <a:off x="4969841" y="2650880"/>
            <a:ext cx="382660" cy="248729"/>
          </a:xfrm>
          <a:custGeom>
            <a:avLst/>
            <a:gdLst>
              <a:gd name="connsiteX0" fmla="*/ 0 w 403326"/>
              <a:gd name="connsiteY0" fmla="*/ 43695 h 262162"/>
              <a:gd name="connsiteX1" fmla="*/ 43695 w 403326"/>
              <a:gd name="connsiteY1" fmla="*/ 0 h 262162"/>
              <a:gd name="connsiteX2" fmla="*/ 359631 w 403326"/>
              <a:gd name="connsiteY2" fmla="*/ 0 h 262162"/>
              <a:gd name="connsiteX3" fmla="*/ 403326 w 403326"/>
              <a:gd name="connsiteY3" fmla="*/ 43695 h 262162"/>
              <a:gd name="connsiteX4" fmla="*/ 403326 w 403326"/>
              <a:gd name="connsiteY4" fmla="*/ 218467 h 262162"/>
              <a:gd name="connsiteX5" fmla="*/ 359631 w 403326"/>
              <a:gd name="connsiteY5" fmla="*/ 262162 h 262162"/>
              <a:gd name="connsiteX6" fmla="*/ 43695 w 403326"/>
              <a:gd name="connsiteY6" fmla="*/ 262162 h 262162"/>
              <a:gd name="connsiteX7" fmla="*/ 0 w 403326"/>
              <a:gd name="connsiteY7" fmla="*/ 218467 h 262162"/>
              <a:gd name="connsiteX8" fmla="*/ 0 w 403326"/>
              <a:gd name="connsiteY8" fmla="*/ 43695 h 262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3326" h="262162">
                <a:moveTo>
                  <a:pt x="0" y="43695"/>
                </a:moveTo>
                <a:cubicBezTo>
                  <a:pt x="0" y="19563"/>
                  <a:pt x="19563" y="0"/>
                  <a:pt x="43695" y="0"/>
                </a:cubicBezTo>
                <a:lnTo>
                  <a:pt x="359631" y="0"/>
                </a:lnTo>
                <a:cubicBezTo>
                  <a:pt x="383763" y="0"/>
                  <a:pt x="403326" y="19563"/>
                  <a:pt x="403326" y="43695"/>
                </a:cubicBezTo>
                <a:lnTo>
                  <a:pt x="403326" y="218467"/>
                </a:lnTo>
                <a:cubicBezTo>
                  <a:pt x="403326" y="242599"/>
                  <a:pt x="383763" y="262162"/>
                  <a:pt x="359631" y="262162"/>
                </a:cubicBezTo>
                <a:lnTo>
                  <a:pt x="43695" y="262162"/>
                </a:lnTo>
                <a:cubicBezTo>
                  <a:pt x="19563" y="262162"/>
                  <a:pt x="0" y="242599"/>
                  <a:pt x="0" y="218467"/>
                </a:cubicBezTo>
                <a:lnTo>
                  <a:pt x="0" y="43695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1060" tIns="41060" rIns="41060" bIns="41060" numCol="1" spcCol="1270" anchor="ctr" anchorCtr="0">
            <a:noAutofit/>
          </a:bodyPr>
          <a:lstStyle/>
          <a:p>
            <a:pPr algn="ctr" defTabSz="337393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ko-KR" sz="759"/>
              <a:t>LED4</a:t>
            </a:r>
            <a:endParaRPr lang="en-US" altLang="ko-KR" sz="759" dirty="0"/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2BB113B2-3157-4272-AFDA-7BEF9DD3AD86}"/>
              </a:ext>
            </a:extLst>
          </p:cNvPr>
          <p:cNvSpPr txBox="1"/>
          <p:nvPr/>
        </p:nvSpPr>
        <p:spPr>
          <a:xfrm>
            <a:off x="5250143" y="2508539"/>
            <a:ext cx="993610" cy="442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39" b="1">
                <a:latin typeface="+mj-ea"/>
                <a:ea typeface="+mj-ea"/>
              </a:rPr>
              <a:t>SW1</a:t>
            </a:r>
            <a:endParaRPr lang="en-US" altLang="ko-KR" sz="1139" b="1" dirty="0">
              <a:latin typeface="+mj-ea"/>
              <a:ea typeface="+mj-ea"/>
            </a:endParaRPr>
          </a:p>
          <a:p>
            <a:pPr algn="ctr"/>
            <a:r>
              <a:rPr lang="en-US" altLang="ko-KR" sz="1139" b="1" dirty="0">
                <a:latin typeface="+mj-ea"/>
                <a:ea typeface="+mj-ea"/>
              </a:rPr>
              <a:t>(</a:t>
            </a:r>
            <a:r>
              <a:rPr lang="ko-KR" altLang="en-US" sz="1139" b="1" dirty="0">
                <a:latin typeface="+mj-ea"/>
                <a:ea typeface="+mj-ea"/>
              </a:rPr>
              <a:t>순방향</a:t>
            </a:r>
            <a:r>
              <a:rPr lang="en-US" altLang="ko-KR" sz="1139" b="1" dirty="0">
                <a:latin typeface="+mj-ea"/>
                <a:ea typeface="+mj-ea"/>
              </a:rPr>
              <a:t>)</a:t>
            </a:r>
          </a:p>
        </p:txBody>
      </p:sp>
      <p:sp>
        <p:nvSpPr>
          <p:cNvPr id="250" name="자유형: 도형 249">
            <a:extLst>
              <a:ext uri="{FF2B5EF4-FFF2-40B4-BE49-F238E27FC236}">
                <a16:creationId xmlns:a16="http://schemas.microsoft.com/office/drawing/2014/main" id="{F92E7283-8018-4F3B-B539-9666797645D4}"/>
              </a:ext>
            </a:extLst>
          </p:cNvPr>
          <p:cNvSpPr/>
          <p:nvPr/>
        </p:nvSpPr>
        <p:spPr>
          <a:xfrm>
            <a:off x="7315890" y="2020401"/>
            <a:ext cx="382660" cy="248729"/>
          </a:xfrm>
          <a:custGeom>
            <a:avLst/>
            <a:gdLst>
              <a:gd name="connsiteX0" fmla="*/ 0 w 403326"/>
              <a:gd name="connsiteY0" fmla="*/ 43695 h 262162"/>
              <a:gd name="connsiteX1" fmla="*/ 43695 w 403326"/>
              <a:gd name="connsiteY1" fmla="*/ 0 h 262162"/>
              <a:gd name="connsiteX2" fmla="*/ 359631 w 403326"/>
              <a:gd name="connsiteY2" fmla="*/ 0 h 262162"/>
              <a:gd name="connsiteX3" fmla="*/ 403326 w 403326"/>
              <a:gd name="connsiteY3" fmla="*/ 43695 h 262162"/>
              <a:gd name="connsiteX4" fmla="*/ 403326 w 403326"/>
              <a:gd name="connsiteY4" fmla="*/ 218467 h 262162"/>
              <a:gd name="connsiteX5" fmla="*/ 359631 w 403326"/>
              <a:gd name="connsiteY5" fmla="*/ 262162 h 262162"/>
              <a:gd name="connsiteX6" fmla="*/ 43695 w 403326"/>
              <a:gd name="connsiteY6" fmla="*/ 262162 h 262162"/>
              <a:gd name="connsiteX7" fmla="*/ 0 w 403326"/>
              <a:gd name="connsiteY7" fmla="*/ 218467 h 262162"/>
              <a:gd name="connsiteX8" fmla="*/ 0 w 403326"/>
              <a:gd name="connsiteY8" fmla="*/ 43695 h 262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3326" h="262162">
                <a:moveTo>
                  <a:pt x="0" y="43695"/>
                </a:moveTo>
                <a:cubicBezTo>
                  <a:pt x="0" y="19563"/>
                  <a:pt x="19563" y="0"/>
                  <a:pt x="43695" y="0"/>
                </a:cubicBezTo>
                <a:lnTo>
                  <a:pt x="359631" y="0"/>
                </a:lnTo>
                <a:cubicBezTo>
                  <a:pt x="383763" y="0"/>
                  <a:pt x="403326" y="19563"/>
                  <a:pt x="403326" y="43695"/>
                </a:cubicBezTo>
                <a:lnTo>
                  <a:pt x="403326" y="218467"/>
                </a:lnTo>
                <a:cubicBezTo>
                  <a:pt x="403326" y="242599"/>
                  <a:pt x="383763" y="262162"/>
                  <a:pt x="359631" y="262162"/>
                </a:cubicBezTo>
                <a:lnTo>
                  <a:pt x="43695" y="262162"/>
                </a:lnTo>
                <a:cubicBezTo>
                  <a:pt x="19563" y="262162"/>
                  <a:pt x="0" y="242599"/>
                  <a:pt x="0" y="218467"/>
                </a:cubicBezTo>
                <a:lnTo>
                  <a:pt x="0" y="43695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1060" tIns="41060" rIns="41060" bIns="41060" numCol="1" spcCol="1270" anchor="ctr" anchorCtr="0">
            <a:noAutofit/>
          </a:bodyPr>
          <a:lstStyle/>
          <a:p>
            <a:pPr algn="ctr" defTabSz="337393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ko-KR" sz="759" dirty="0"/>
              <a:t>LED1</a:t>
            </a:r>
            <a:endParaRPr lang="ko-KR" altLang="en-US" sz="759" dirty="0"/>
          </a:p>
        </p:txBody>
      </p:sp>
      <p:sp>
        <p:nvSpPr>
          <p:cNvPr id="252" name="자유형: 도형 251">
            <a:extLst>
              <a:ext uri="{FF2B5EF4-FFF2-40B4-BE49-F238E27FC236}">
                <a16:creationId xmlns:a16="http://schemas.microsoft.com/office/drawing/2014/main" id="{74330CF0-F622-44D8-B10C-0790D2B91BD4}"/>
              </a:ext>
            </a:extLst>
          </p:cNvPr>
          <p:cNvSpPr/>
          <p:nvPr/>
        </p:nvSpPr>
        <p:spPr>
          <a:xfrm>
            <a:off x="7890484" y="2619322"/>
            <a:ext cx="382660" cy="248729"/>
          </a:xfrm>
          <a:custGeom>
            <a:avLst/>
            <a:gdLst>
              <a:gd name="connsiteX0" fmla="*/ 0 w 403326"/>
              <a:gd name="connsiteY0" fmla="*/ 43695 h 262162"/>
              <a:gd name="connsiteX1" fmla="*/ 43695 w 403326"/>
              <a:gd name="connsiteY1" fmla="*/ 0 h 262162"/>
              <a:gd name="connsiteX2" fmla="*/ 359631 w 403326"/>
              <a:gd name="connsiteY2" fmla="*/ 0 h 262162"/>
              <a:gd name="connsiteX3" fmla="*/ 403326 w 403326"/>
              <a:gd name="connsiteY3" fmla="*/ 43695 h 262162"/>
              <a:gd name="connsiteX4" fmla="*/ 403326 w 403326"/>
              <a:gd name="connsiteY4" fmla="*/ 218467 h 262162"/>
              <a:gd name="connsiteX5" fmla="*/ 359631 w 403326"/>
              <a:gd name="connsiteY5" fmla="*/ 262162 h 262162"/>
              <a:gd name="connsiteX6" fmla="*/ 43695 w 403326"/>
              <a:gd name="connsiteY6" fmla="*/ 262162 h 262162"/>
              <a:gd name="connsiteX7" fmla="*/ 0 w 403326"/>
              <a:gd name="connsiteY7" fmla="*/ 218467 h 262162"/>
              <a:gd name="connsiteX8" fmla="*/ 0 w 403326"/>
              <a:gd name="connsiteY8" fmla="*/ 43695 h 262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3326" h="262162">
                <a:moveTo>
                  <a:pt x="0" y="43695"/>
                </a:moveTo>
                <a:cubicBezTo>
                  <a:pt x="0" y="19563"/>
                  <a:pt x="19563" y="0"/>
                  <a:pt x="43695" y="0"/>
                </a:cubicBezTo>
                <a:lnTo>
                  <a:pt x="359631" y="0"/>
                </a:lnTo>
                <a:cubicBezTo>
                  <a:pt x="383763" y="0"/>
                  <a:pt x="403326" y="19563"/>
                  <a:pt x="403326" y="43695"/>
                </a:cubicBezTo>
                <a:lnTo>
                  <a:pt x="403326" y="218467"/>
                </a:lnTo>
                <a:cubicBezTo>
                  <a:pt x="403326" y="242599"/>
                  <a:pt x="383763" y="262162"/>
                  <a:pt x="359631" y="262162"/>
                </a:cubicBezTo>
                <a:lnTo>
                  <a:pt x="43695" y="262162"/>
                </a:lnTo>
                <a:cubicBezTo>
                  <a:pt x="19563" y="262162"/>
                  <a:pt x="0" y="242599"/>
                  <a:pt x="0" y="218467"/>
                </a:cubicBezTo>
                <a:lnTo>
                  <a:pt x="0" y="43695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1060" tIns="41060" rIns="41060" bIns="41060" numCol="1" spcCol="1270" anchor="ctr" anchorCtr="0">
            <a:noAutofit/>
          </a:bodyPr>
          <a:lstStyle/>
          <a:p>
            <a:pPr algn="ctr" defTabSz="337393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ko-KR" sz="759" dirty="0"/>
              <a:t>LED2</a:t>
            </a:r>
            <a:endParaRPr lang="ko-KR" altLang="en-US" sz="759" dirty="0"/>
          </a:p>
        </p:txBody>
      </p:sp>
      <p:sp>
        <p:nvSpPr>
          <p:cNvPr id="352" name="자유형: 도형 351">
            <a:extLst>
              <a:ext uri="{FF2B5EF4-FFF2-40B4-BE49-F238E27FC236}">
                <a16:creationId xmlns:a16="http://schemas.microsoft.com/office/drawing/2014/main" id="{987BD135-6EB2-4C35-BBFF-7D18E53A6863}"/>
              </a:ext>
            </a:extLst>
          </p:cNvPr>
          <p:cNvSpPr/>
          <p:nvPr/>
        </p:nvSpPr>
        <p:spPr>
          <a:xfrm>
            <a:off x="7315890" y="3192885"/>
            <a:ext cx="382660" cy="248729"/>
          </a:xfrm>
          <a:custGeom>
            <a:avLst/>
            <a:gdLst>
              <a:gd name="connsiteX0" fmla="*/ 0 w 403326"/>
              <a:gd name="connsiteY0" fmla="*/ 43695 h 262162"/>
              <a:gd name="connsiteX1" fmla="*/ 43695 w 403326"/>
              <a:gd name="connsiteY1" fmla="*/ 0 h 262162"/>
              <a:gd name="connsiteX2" fmla="*/ 359631 w 403326"/>
              <a:gd name="connsiteY2" fmla="*/ 0 h 262162"/>
              <a:gd name="connsiteX3" fmla="*/ 403326 w 403326"/>
              <a:gd name="connsiteY3" fmla="*/ 43695 h 262162"/>
              <a:gd name="connsiteX4" fmla="*/ 403326 w 403326"/>
              <a:gd name="connsiteY4" fmla="*/ 218467 h 262162"/>
              <a:gd name="connsiteX5" fmla="*/ 359631 w 403326"/>
              <a:gd name="connsiteY5" fmla="*/ 262162 h 262162"/>
              <a:gd name="connsiteX6" fmla="*/ 43695 w 403326"/>
              <a:gd name="connsiteY6" fmla="*/ 262162 h 262162"/>
              <a:gd name="connsiteX7" fmla="*/ 0 w 403326"/>
              <a:gd name="connsiteY7" fmla="*/ 218467 h 262162"/>
              <a:gd name="connsiteX8" fmla="*/ 0 w 403326"/>
              <a:gd name="connsiteY8" fmla="*/ 43695 h 262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3326" h="262162">
                <a:moveTo>
                  <a:pt x="0" y="43695"/>
                </a:moveTo>
                <a:cubicBezTo>
                  <a:pt x="0" y="19563"/>
                  <a:pt x="19563" y="0"/>
                  <a:pt x="43695" y="0"/>
                </a:cubicBezTo>
                <a:lnTo>
                  <a:pt x="359631" y="0"/>
                </a:lnTo>
                <a:cubicBezTo>
                  <a:pt x="383763" y="0"/>
                  <a:pt x="403326" y="19563"/>
                  <a:pt x="403326" y="43695"/>
                </a:cubicBezTo>
                <a:lnTo>
                  <a:pt x="403326" y="218467"/>
                </a:lnTo>
                <a:cubicBezTo>
                  <a:pt x="403326" y="242599"/>
                  <a:pt x="383763" y="262162"/>
                  <a:pt x="359631" y="262162"/>
                </a:cubicBezTo>
                <a:lnTo>
                  <a:pt x="43695" y="262162"/>
                </a:lnTo>
                <a:cubicBezTo>
                  <a:pt x="19563" y="262162"/>
                  <a:pt x="0" y="242599"/>
                  <a:pt x="0" y="218467"/>
                </a:cubicBezTo>
                <a:lnTo>
                  <a:pt x="0" y="43695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1060" tIns="41060" rIns="41060" bIns="41060" numCol="1" spcCol="1270" anchor="ctr" anchorCtr="0">
            <a:noAutofit/>
          </a:bodyPr>
          <a:lstStyle/>
          <a:p>
            <a:pPr algn="ctr" defTabSz="337393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ko-KR" sz="759"/>
              <a:t>LED3</a:t>
            </a:r>
            <a:endParaRPr lang="ko-KR" altLang="en-US" sz="759" dirty="0"/>
          </a:p>
        </p:txBody>
      </p:sp>
      <p:sp>
        <p:nvSpPr>
          <p:cNvPr id="356" name="자유형: 도형 355">
            <a:extLst>
              <a:ext uri="{FF2B5EF4-FFF2-40B4-BE49-F238E27FC236}">
                <a16:creationId xmlns:a16="http://schemas.microsoft.com/office/drawing/2014/main" id="{9EA9A2F8-B184-41BE-B69A-5A159CF9DE49}"/>
              </a:ext>
            </a:extLst>
          </p:cNvPr>
          <p:cNvSpPr/>
          <p:nvPr/>
        </p:nvSpPr>
        <p:spPr>
          <a:xfrm>
            <a:off x="6762174" y="2619322"/>
            <a:ext cx="382660" cy="248729"/>
          </a:xfrm>
          <a:custGeom>
            <a:avLst/>
            <a:gdLst>
              <a:gd name="connsiteX0" fmla="*/ 0 w 403326"/>
              <a:gd name="connsiteY0" fmla="*/ 43695 h 262162"/>
              <a:gd name="connsiteX1" fmla="*/ 43695 w 403326"/>
              <a:gd name="connsiteY1" fmla="*/ 0 h 262162"/>
              <a:gd name="connsiteX2" fmla="*/ 359631 w 403326"/>
              <a:gd name="connsiteY2" fmla="*/ 0 h 262162"/>
              <a:gd name="connsiteX3" fmla="*/ 403326 w 403326"/>
              <a:gd name="connsiteY3" fmla="*/ 43695 h 262162"/>
              <a:gd name="connsiteX4" fmla="*/ 403326 w 403326"/>
              <a:gd name="connsiteY4" fmla="*/ 218467 h 262162"/>
              <a:gd name="connsiteX5" fmla="*/ 359631 w 403326"/>
              <a:gd name="connsiteY5" fmla="*/ 262162 h 262162"/>
              <a:gd name="connsiteX6" fmla="*/ 43695 w 403326"/>
              <a:gd name="connsiteY6" fmla="*/ 262162 h 262162"/>
              <a:gd name="connsiteX7" fmla="*/ 0 w 403326"/>
              <a:gd name="connsiteY7" fmla="*/ 218467 h 262162"/>
              <a:gd name="connsiteX8" fmla="*/ 0 w 403326"/>
              <a:gd name="connsiteY8" fmla="*/ 43695 h 262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3326" h="262162">
                <a:moveTo>
                  <a:pt x="0" y="43695"/>
                </a:moveTo>
                <a:cubicBezTo>
                  <a:pt x="0" y="19563"/>
                  <a:pt x="19563" y="0"/>
                  <a:pt x="43695" y="0"/>
                </a:cubicBezTo>
                <a:lnTo>
                  <a:pt x="359631" y="0"/>
                </a:lnTo>
                <a:cubicBezTo>
                  <a:pt x="383763" y="0"/>
                  <a:pt x="403326" y="19563"/>
                  <a:pt x="403326" y="43695"/>
                </a:cubicBezTo>
                <a:lnTo>
                  <a:pt x="403326" y="218467"/>
                </a:lnTo>
                <a:cubicBezTo>
                  <a:pt x="403326" y="242599"/>
                  <a:pt x="383763" y="262162"/>
                  <a:pt x="359631" y="262162"/>
                </a:cubicBezTo>
                <a:lnTo>
                  <a:pt x="43695" y="262162"/>
                </a:lnTo>
                <a:cubicBezTo>
                  <a:pt x="19563" y="262162"/>
                  <a:pt x="0" y="242599"/>
                  <a:pt x="0" y="218467"/>
                </a:cubicBezTo>
                <a:lnTo>
                  <a:pt x="0" y="43695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1060" tIns="41060" rIns="41060" bIns="41060" numCol="1" spcCol="1270" anchor="ctr" anchorCtr="0">
            <a:noAutofit/>
          </a:bodyPr>
          <a:lstStyle/>
          <a:p>
            <a:pPr algn="ctr" defTabSz="337393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ko-KR" sz="759"/>
              <a:t>LED4</a:t>
            </a:r>
            <a:endParaRPr lang="en-US" altLang="ko-KR" sz="759" dirty="0"/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FDB5B343-53B3-4A66-B2C7-B3655D7E12E7}"/>
              </a:ext>
            </a:extLst>
          </p:cNvPr>
          <p:cNvSpPr txBox="1"/>
          <p:nvPr/>
        </p:nvSpPr>
        <p:spPr>
          <a:xfrm>
            <a:off x="7028726" y="2497932"/>
            <a:ext cx="993610" cy="442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39" b="1">
                <a:latin typeface="+mj-ea"/>
                <a:ea typeface="+mj-ea"/>
              </a:rPr>
              <a:t>SW2</a:t>
            </a:r>
            <a:endParaRPr lang="en-US" altLang="ko-KR" sz="1139" b="1" dirty="0">
              <a:latin typeface="+mj-ea"/>
              <a:ea typeface="+mj-ea"/>
            </a:endParaRPr>
          </a:p>
          <a:p>
            <a:pPr algn="ctr"/>
            <a:r>
              <a:rPr lang="en-US" altLang="ko-KR" sz="1139" b="1" dirty="0">
                <a:latin typeface="+mj-ea"/>
                <a:ea typeface="+mj-ea"/>
              </a:rPr>
              <a:t>(</a:t>
            </a:r>
            <a:r>
              <a:rPr lang="ko-KR" altLang="en-US" sz="1139" b="1" dirty="0">
                <a:latin typeface="+mj-ea"/>
                <a:ea typeface="+mj-ea"/>
              </a:rPr>
              <a:t>역방향</a:t>
            </a:r>
            <a:r>
              <a:rPr lang="en-US" altLang="ko-KR" sz="1139" b="1" dirty="0">
                <a:latin typeface="+mj-ea"/>
                <a:ea typeface="+mj-ea"/>
              </a:rPr>
              <a:t>)</a:t>
            </a:r>
          </a:p>
        </p:txBody>
      </p:sp>
      <p:sp>
        <p:nvSpPr>
          <p:cNvPr id="236" name="원호 235">
            <a:extLst>
              <a:ext uri="{FF2B5EF4-FFF2-40B4-BE49-F238E27FC236}">
                <a16:creationId xmlns:a16="http://schemas.microsoft.com/office/drawing/2014/main" id="{93032570-D45E-4456-BD56-306825F8D23E}"/>
              </a:ext>
            </a:extLst>
          </p:cNvPr>
          <p:cNvSpPr/>
          <p:nvPr/>
        </p:nvSpPr>
        <p:spPr bwMode="auto">
          <a:xfrm>
            <a:off x="5403994" y="2408060"/>
            <a:ext cx="673021" cy="682439"/>
          </a:xfrm>
          <a:prstGeom prst="arc">
            <a:avLst>
              <a:gd name="adj1" fmla="val 3623448"/>
              <a:gd name="adj2" fmla="val 0"/>
            </a:avLst>
          </a:prstGeom>
          <a:noFill/>
          <a:ln w="12700" cap="flat" cmpd="sng" algn="ctr">
            <a:solidFill>
              <a:srgbClr val="FF00FF"/>
            </a:solidFill>
            <a:prstDash val="sysDash"/>
            <a:round/>
            <a:headEnd type="none" w="med" len="med"/>
            <a:tailEnd type="triangle" w="med" len="med"/>
          </a:ln>
          <a:effectLst/>
        </p:spPr>
        <p:txBody>
          <a:bodyPr vert="horz" wrap="square" lIns="86755" tIns="43377" rIns="86755" bIns="43377" numCol="1" rtlCol="0" anchor="t" anchorCtr="0" compatLnSpc="1">
            <a:prstTxWarp prst="textNoShape">
              <a:avLst/>
            </a:prstTxWarp>
          </a:bodyPr>
          <a:lstStyle/>
          <a:p>
            <a:pPr defTabSz="867583" fontAlgn="base">
              <a:spcBef>
                <a:spcPct val="0"/>
              </a:spcBef>
              <a:spcAft>
                <a:spcPct val="0"/>
              </a:spcAft>
            </a:pPr>
            <a:endParaRPr lang="ko-KR" altLang="en-US" sz="1708">
              <a:latin typeface="Arial" charset="0"/>
            </a:endParaRPr>
          </a:p>
        </p:txBody>
      </p:sp>
      <p:sp>
        <p:nvSpPr>
          <p:cNvPr id="237" name="원호 236">
            <a:extLst>
              <a:ext uri="{FF2B5EF4-FFF2-40B4-BE49-F238E27FC236}">
                <a16:creationId xmlns:a16="http://schemas.microsoft.com/office/drawing/2014/main" id="{B5FBE3E9-C786-4C4F-A645-4109D73E7FAF}"/>
              </a:ext>
            </a:extLst>
          </p:cNvPr>
          <p:cNvSpPr/>
          <p:nvPr/>
        </p:nvSpPr>
        <p:spPr bwMode="auto">
          <a:xfrm flipH="1">
            <a:off x="7182800" y="2387293"/>
            <a:ext cx="673021" cy="682439"/>
          </a:xfrm>
          <a:prstGeom prst="arc">
            <a:avLst>
              <a:gd name="adj1" fmla="val 3623448"/>
              <a:gd name="adj2" fmla="val 0"/>
            </a:avLst>
          </a:prstGeom>
          <a:noFill/>
          <a:ln w="12700" cap="flat" cmpd="sng" algn="ctr">
            <a:solidFill>
              <a:srgbClr val="FF00FF"/>
            </a:solidFill>
            <a:prstDash val="sysDash"/>
            <a:round/>
            <a:headEnd type="none" w="med" len="med"/>
            <a:tailEnd type="triangle" w="med" len="med"/>
          </a:ln>
          <a:effectLst/>
        </p:spPr>
        <p:txBody>
          <a:bodyPr vert="horz" wrap="square" lIns="86755" tIns="43377" rIns="86755" bIns="43377" numCol="1" rtlCol="0" anchor="t" anchorCtr="0" compatLnSpc="1">
            <a:prstTxWarp prst="textNoShape">
              <a:avLst/>
            </a:prstTxWarp>
          </a:bodyPr>
          <a:lstStyle/>
          <a:p>
            <a:pPr defTabSz="867583" fontAlgn="base">
              <a:spcBef>
                <a:spcPct val="0"/>
              </a:spcBef>
              <a:spcAft>
                <a:spcPct val="0"/>
              </a:spcAft>
            </a:pPr>
            <a:endParaRPr lang="ko-KR" altLang="en-US" sz="1708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4483288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7709A5E0-4359-458E-BDA2-B5DF25476F2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 rtlCol="0">
            <a:normAutofit fontScale="92500" lnSpcReduction="10000"/>
          </a:bodyPr>
          <a:lstStyle/>
          <a:p>
            <a:pPr defTabSz="867270">
              <a:defRPr/>
            </a:pPr>
            <a:r>
              <a:rPr lang="en-US" altLang="ko-KR"/>
              <a:t> </a:t>
            </a:r>
            <a:r>
              <a:rPr lang="ko-KR" altLang="en-US"/>
              <a:t>개요</a:t>
            </a:r>
            <a:endParaRPr lang="en-US" altLang="ko-KR" dirty="0"/>
          </a:p>
          <a:p>
            <a:pPr defTabSz="867270">
              <a:defRPr/>
            </a:pPr>
            <a:endParaRPr lang="en-US" altLang="ko-KR" dirty="0"/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614733A-099A-48A8-921E-4E6EFC35E06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545790"/>
          </a:xfrm>
        </p:spPr>
        <p:txBody>
          <a:bodyPr/>
          <a:lstStyle/>
          <a:p>
            <a:r>
              <a:rPr lang="ko-KR" altLang="en-US"/>
              <a:t>종합 하드웨어 제어</a:t>
            </a:r>
          </a:p>
          <a:p>
            <a:endParaRPr lang="ko-KR" altLang="en-US" dirty="0"/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3AF82DD7-6605-4A71-9A25-91FDCBBA2E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5490" y="1242813"/>
            <a:ext cx="7719058" cy="4129003"/>
          </a:xfrm>
          <a:prstGeom prst="roundRect">
            <a:avLst/>
          </a:prstGeom>
          <a:noFill/>
          <a:ln w="19050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9pPr>
          </a:lstStyle>
          <a:p>
            <a:pPr marL="325344" indent="-325344" eaLnBrk="1" hangingPunct="1">
              <a:lnSpc>
                <a:spcPct val="150000"/>
              </a:lnSpc>
              <a:buFont typeface="Wingdings" panose="05000000000000000000" pitchFamily="2" charset="2"/>
              <a:buChar char="v"/>
              <a:defRPr/>
            </a:pPr>
            <a:r>
              <a:rPr lang="en-US" altLang="ko-KR" sz="1708" b="1">
                <a:latin typeface="+mj-ea"/>
                <a:ea typeface="+mj-ea"/>
              </a:rPr>
              <a:t>[</a:t>
            </a:r>
            <a:r>
              <a:rPr lang="ko-KR" altLang="en-US" sz="1708" b="1">
                <a:latin typeface="+mj-ea"/>
                <a:ea typeface="+mj-ea"/>
              </a:rPr>
              <a:t>실습 </a:t>
            </a:r>
            <a:r>
              <a:rPr lang="ko-KR" altLang="en-US" sz="1708" b="1" dirty="0">
                <a:latin typeface="+mj-ea"/>
                <a:ea typeface="+mj-ea"/>
              </a:rPr>
              <a:t>내용</a:t>
            </a:r>
            <a:r>
              <a:rPr lang="en-US" altLang="ko-KR" sz="1708" b="1">
                <a:latin typeface="+mj-ea"/>
                <a:ea typeface="+mj-ea"/>
              </a:rPr>
              <a:t>] OLED</a:t>
            </a:r>
            <a:r>
              <a:rPr lang="ko-KR" altLang="en-US" sz="1708" b="1">
                <a:latin typeface="+mj-ea"/>
                <a:ea typeface="+mj-ea"/>
              </a:rPr>
              <a:t>와 수동부저</a:t>
            </a:r>
            <a:r>
              <a:rPr lang="en-US" altLang="ko-KR" sz="1708" b="1">
                <a:latin typeface="+mj-ea"/>
                <a:ea typeface="+mj-ea"/>
              </a:rPr>
              <a:t>, </a:t>
            </a:r>
            <a:r>
              <a:rPr lang="ko-KR" altLang="en-US" sz="1708" b="1">
                <a:latin typeface="+mj-ea"/>
                <a:ea typeface="+mj-ea"/>
              </a:rPr>
              <a:t>스위치를 사용하여 알람시계만들기</a:t>
            </a:r>
            <a:r>
              <a:rPr lang="en-US" altLang="ko-KR" sz="1708" b="1">
                <a:latin typeface="+mj-ea"/>
                <a:ea typeface="+mj-ea"/>
              </a:rPr>
              <a:t>     </a:t>
            </a:r>
          </a:p>
          <a:p>
            <a:pPr marL="325344" indent="-325344" eaLnBrk="1" hangingPunct="1">
              <a:lnSpc>
                <a:spcPct val="15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708" b="1" dirty="0">
              <a:latin typeface="+mj-ea"/>
              <a:ea typeface="+mj-ea"/>
            </a:endParaRPr>
          </a:p>
          <a:p>
            <a:pPr marL="515127" indent="-325344" eaLnBrk="1" hangingPunct="1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ko-KR" altLang="en-US" sz="1518" b="1">
                <a:latin typeface="+mj-ea"/>
                <a:ea typeface="+mj-ea"/>
              </a:rPr>
              <a:t>시스템 프로그램을 이용하여 현재 시간을 </a:t>
            </a:r>
            <a:r>
              <a:rPr lang="en-US" altLang="ko-KR" sz="1518" b="1">
                <a:latin typeface="+mj-ea"/>
                <a:ea typeface="+mj-ea"/>
              </a:rPr>
              <a:t>OLED</a:t>
            </a:r>
            <a:r>
              <a:rPr lang="ko-KR" altLang="en-US" sz="1518" b="1">
                <a:latin typeface="+mj-ea"/>
                <a:ea typeface="+mj-ea"/>
              </a:rPr>
              <a:t>에 출력 한다</a:t>
            </a:r>
            <a:r>
              <a:rPr lang="en-US" altLang="ko-KR" sz="1518" b="1">
                <a:latin typeface="+mj-ea"/>
                <a:ea typeface="+mj-ea"/>
              </a:rPr>
              <a:t>. .</a:t>
            </a:r>
            <a:endParaRPr lang="en-US" altLang="ko-KR" sz="1518" b="1" dirty="0">
              <a:latin typeface="+mj-ea"/>
              <a:ea typeface="+mj-ea"/>
            </a:endParaRPr>
          </a:p>
          <a:p>
            <a:pPr marL="849508" lvl="1" indent="-325344" eaLnBrk="1" hangingPunct="1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en-US" altLang="ko-KR" sz="1328" b="1">
                <a:latin typeface="+mj-ea"/>
                <a:ea typeface="+mj-ea"/>
              </a:rPr>
              <a:t>localtime</a:t>
            </a:r>
            <a:r>
              <a:rPr lang="ko-KR" altLang="en-US" sz="1328" b="1">
                <a:latin typeface="+mj-ea"/>
                <a:ea typeface="+mj-ea"/>
              </a:rPr>
              <a:t>함수를 이용하여 얻은 현재 시간을 </a:t>
            </a:r>
            <a:r>
              <a:rPr lang="en-US" altLang="ko-KR" sz="1328" b="1">
                <a:latin typeface="+mj-ea"/>
                <a:ea typeface="+mj-ea"/>
              </a:rPr>
              <a:t>OLED</a:t>
            </a:r>
            <a:r>
              <a:rPr lang="ko-KR" altLang="en-US" sz="1328" b="1">
                <a:latin typeface="+mj-ea"/>
                <a:ea typeface="+mj-ea"/>
              </a:rPr>
              <a:t>에 출력 한다</a:t>
            </a:r>
            <a:r>
              <a:rPr lang="en-US" altLang="ko-KR" sz="1328" b="1">
                <a:latin typeface="+mj-ea"/>
                <a:ea typeface="+mj-ea"/>
              </a:rPr>
              <a:t>. </a:t>
            </a:r>
            <a:endParaRPr lang="en-US" altLang="ko-KR" sz="1328" b="1" dirty="0">
              <a:latin typeface="+mj-ea"/>
              <a:ea typeface="+mj-ea"/>
            </a:endParaRPr>
          </a:p>
          <a:p>
            <a:pPr marL="515127" indent="-325344" eaLnBrk="1" hangingPunct="1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endParaRPr lang="en-US" altLang="ko-KR" sz="1518" b="1">
              <a:latin typeface="+mj-ea"/>
              <a:ea typeface="+mj-ea"/>
            </a:endParaRPr>
          </a:p>
          <a:p>
            <a:pPr marL="515127" indent="-325344" eaLnBrk="1" hangingPunct="1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ko-KR" altLang="en-US" sz="1518" b="1">
                <a:latin typeface="+mj-ea"/>
                <a:ea typeface="+mj-ea"/>
              </a:rPr>
              <a:t>사용자 알람 시간 입력을 터미널로 받아 알람설정 한다</a:t>
            </a:r>
            <a:r>
              <a:rPr lang="en-US" altLang="ko-KR" sz="1518" b="1">
                <a:latin typeface="+mj-ea"/>
                <a:ea typeface="+mj-ea"/>
              </a:rPr>
              <a:t>.</a:t>
            </a:r>
            <a:endParaRPr lang="en-US" altLang="ko-KR" sz="1518" b="1" dirty="0">
              <a:latin typeface="+mj-ea"/>
              <a:ea typeface="+mj-ea"/>
            </a:endParaRPr>
          </a:p>
          <a:p>
            <a:pPr marL="849508" lvl="1" indent="-289194" eaLnBrk="1" hangingPunct="1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en-US" altLang="ko-KR" sz="1328" b="1">
                <a:latin typeface="+mj-ea"/>
                <a:ea typeface="+mj-ea"/>
              </a:rPr>
              <a:t>putty</a:t>
            </a:r>
            <a:r>
              <a:rPr lang="ko-KR" altLang="en-US" sz="1328" b="1">
                <a:latin typeface="+mj-ea"/>
                <a:ea typeface="+mj-ea"/>
              </a:rPr>
              <a:t> 터미널을 통해 사용자로 부터 알람 시간을 입력 받는다</a:t>
            </a:r>
            <a:r>
              <a:rPr lang="en-US" altLang="ko-KR" sz="1328" b="1">
                <a:latin typeface="+mj-ea"/>
                <a:ea typeface="+mj-ea"/>
              </a:rPr>
              <a:t>.</a:t>
            </a:r>
          </a:p>
          <a:p>
            <a:pPr marL="849508" lvl="1" indent="-289194" eaLnBrk="1" hangingPunct="1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ko-KR" altLang="en-US" sz="1328" b="1">
                <a:latin typeface="+mj-ea"/>
                <a:ea typeface="+mj-ea"/>
              </a:rPr>
              <a:t>입력 받은 시간을 </a:t>
            </a:r>
            <a:r>
              <a:rPr lang="en-US" altLang="ko-KR" sz="1328" b="1">
                <a:latin typeface="+mj-ea"/>
                <a:ea typeface="+mj-ea"/>
              </a:rPr>
              <a:t>OLED</a:t>
            </a:r>
            <a:r>
              <a:rPr lang="ko-KR" altLang="en-US" sz="1328" b="1">
                <a:latin typeface="+mj-ea"/>
                <a:ea typeface="+mj-ea"/>
              </a:rPr>
              <a:t>에 출력 한다</a:t>
            </a:r>
            <a:r>
              <a:rPr lang="en-US" altLang="ko-KR" sz="1328" b="1">
                <a:latin typeface="+mj-ea"/>
                <a:ea typeface="+mj-ea"/>
              </a:rPr>
              <a:t>.</a:t>
            </a:r>
          </a:p>
          <a:p>
            <a:pPr marL="849508" lvl="1" indent="-289194" eaLnBrk="1" hangingPunct="1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ko-KR" altLang="en-US" sz="1328" b="1">
                <a:latin typeface="+mj-ea"/>
                <a:ea typeface="+mj-ea"/>
              </a:rPr>
              <a:t>알람 시간이 되면 수동 부저에 정해진 음악이 출력 되도록 한다</a:t>
            </a:r>
            <a:r>
              <a:rPr lang="en-US" altLang="ko-KR" sz="1328" b="1">
                <a:latin typeface="+mj-ea"/>
                <a:ea typeface="+mj-ea"/>
              </a:rPr>
              <a:t>. </a:t>
            </a:r>
          </a:p>
          <a:p>
            <a:pPr marL="849508" lvl="1" indent="-289194" eaLnBrk="1" hangingPunct="1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en-US" altLang="ko-KR" sz="1328" b="1">
                <a:latin typeface="+mj-ea"/>
                <a:ea typeface="+mj-ea"/>
              </a:rPr>
              <a:t>SW1</a:t>
            </a:r>
            <a:r>
              <a:rPr lang="ko-KR" altLang="en-US" sz="1328" b="1">
                <a:latin typeface="+mj-ea"/>
                <a:ea typeface="+mj-ea"/>
              </a:rPr>
              <a:t>을 </a:t>
            </a:r>
            <a:r>
              <a:rPr lang="en-US" altLang="ko-KR" sz="1328" b="1">
                <a:latin typeface="+mj-ea"/>
                <a:ea typeface="+mj-ea"/>
              </a:rPr>
              <a:t>1</a:t>
            </a:r>
            <a:r>
              <a:rPr lang="ko-KR" altLang="en-US" sz="1328" b="1">
                <a:latin typeface="+mj-ea"/>
                <a:ea typeface="+mj-ea"/>
              </a:rPr>
              <a:t>초 이상 누르면 알람이 꺼지도록 한다</a:t>
            </a:r>
            <a:r>
              <a:rPr lang="en-US" altLang="ko-KR" sz="1328" b="1">
                <a:latin typeface="+mj-ea"/>
                <a:ea typeface="+mj-ea"/>
              </a:rPr>
              <a:t>. </a:t>
            </a:r>
          </a:p>
          <a:p>
            <a:pPr marL="849508" lvl="1" indent="-289194" eaLnBrk="1" hangingPunct="1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ko-KR" altLang="en-US" sz="1328" b="1">
                <a:latin typeface="+mj-ea"/>
                <a:ea typeface="+mj-ea"/>
              </a:rPr>
              <a:t>처리된 알람은 취소하고 </a:t>
            </a:r>
            <a:r>
              <a:rPr lang="en-US" altLang="ko-KR" sz="1328" b="1">
                <a:latin typeface="+mj-ea"/>
                <a:ea typeface="+mj-ea"/>
              </a:rPr>
              <a:t>OLED</a:t>
            </a:r>
            <a:r>
              <a:rPr lang="ko-KR" altLang="en-US" sz="1328" b="1">
                <a:latin typeface="+mj-ea"/>
                <a:ea typeface="+mj-ea"/>
              </a:rPr>
              <a:t>에도 출력하지 않는다</a:t>
            </a:r>
            <a:r>
              <a:rPr lang="en-US" altLang="ko-KR" sz="1328" b="1">
                <a:latin typeface="+mj-ea"/>
                <a:ea typeface="+mj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11272258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7709A5E0-4359-458E-BDA2-B5DF25476F2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 rtlCol="0">
            <a:normAutofit fontScale="92500" lnSpcReduction="10000"/>
          </a:bodyPr>
          <a:lstStyle/>
          <a:p>
            <a:pPr defTabSz="867270">
              <a:defRPr/>
            </a:pPr>
            <a:r>
              <a:rPr lang="en-US" altLang="ko-KR"/>
              <a:t> </a:t>
            </a:r>
            <a:r>
              <a:rPr lang="ko-KR" altLang="en-US"/>
              <a:t>개요</a:t>
            </a:r>
            <a:endParaRPr lang="en-US" altLang="ko-KR" dirty="0"/>
          </a:p>
          <a:p>
            <a:pPr defTabSz="867270">
              <a:defRPr/>
            </a:pPr>
            <a:endParaRPr lang="en-US" altLang="ko-KR" dirty="0"/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614733A-099A-48A8-921E-4E6EFC35E06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545790"/>
          </a:xfrm>
        </p:spPr>
        <p:txBody>
          <a:bodyPr/>
          <a:lstStyle/>
          <a:p>
            <a:r>
              <a:rPr lang="ko-KR" altLang="en-US"/>
              <a:t>종합 하드웨어 제어</a:t>
            </a:r>
          </a:p>
          <a:p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8B44AA8-4ABD-4143-B88F-53C2EB6EDA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6723" y="1962248"/>
            <a:ext cx="3830097" cy="4336124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2B2C6C6F-321B-4A45-91F1-3E4DDA39490F}"/>
              </a:ext>
            </a:extLst>
          </p:cNvPr>
          <p:cNvSpPr/>
          <p:nvPr/>
        </p:nvSpPr>
        <p:spPr>
          <a:xfrm>
            <a:off x="5226274" y="2062516"/>
            <a:ext cx="702116" cy="5106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49" b="1">
                <a:solidFill>
                  <a:schemeClr val="tx1"/>
                </a:solidFill>
                <a:latin typeface="Bahnschrift Condensed" panose="020B0502040204020203" pitchFamily="34" charset="0"/>
              </a:rPr>
              <a:t>PM 01:04:30</a:t>
            </a:r>
          </a:p>
          <a:p>
            <a:r>
              <a:rPr lang="en-US" altLang="ko-KR" sz="949" b="1">
                <a:solidFill>
                  <a:schemeClr val="tx1"/>
                </a:solidFill>
                <a:latin typeface="Bahnschrift Condensed" panose="020B0502040204020203" pitchFamily="34" charset="0"/>
              </a:rPr>
              <a:t>alaram</a:t>
            </a:r>
          </a:p>
          <a:p>
            <a:r>
              <a:rPr lang="en-US" altLang="ko-KR" sz="949" b="1">
                <a:solidFill>
                  <a:schemeClr val="tx1"/>
                </a:solidFill>
                <a:latin typeface="Bahnschrift Condensed" panose="020B0502040204020203" pitchFamily="34" charset="0"/>
              </a:rPr>
              <a:t>PM 01:05:00</a:t>
            </a:r>
            <a:endParaRPr lang="ko-KR" altLang="en-US" sz="949" b="1">
              <a:solidFill>
                <a:schemeClr val="tx1"/>
              </a:solidFill>
              <a:latin typeface="Bahnschrift Condensed" panose="020B0502040204020203" pitchFamily="34" charset="0"/>
            </a:endParaRPr>
          </a:p>
        </p:txBody>
      </p:sp>
      <p:sp>
        <p:nvSpPr>
          <p:cNvPr id="7" name="말풍선: 사각형 6">
            <a:extLst>
              <a:ext uri="{FF2B5EF4-FFF2-40B4-BE49-F238E27FC236}">
                <a16:creationId xmlns:a16="http://schemas.microsoft.com/office/drawing/2014/main" id="{1EE1E70C-42ED-443E-8FE7-86C220F81F10}"/>
              </a:ext>
            </a:extLst>
          </p:cNvPr>
          <p:cNvSpPr/>
          <p:nvPr/>
        </p:nvSpPr>
        <p:spPr>
          <a:xfrm>
            <a:off x="6864457" y="1586497"/>
            <a:ext cx="1317476" cy="751502"/>
          </a:xfrm>
          <a:prstGeom prst="wedgeRectCallout">
            <a:avLst>
              <a:gd name="adj1" fmla="val -125890"/>
              <a:gd name="adj2" fmla="val 4840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328">
                <a:solidFill>
                  <a:schemeClr val="tx1"/>
                </a:solidFill>
              </a:rPr>
              <a:t>현재시간과</a:t>
            </a:r>
            <a:endParaRPr lang="en-US" altLang="ko-KR" sz="1328">
              <a:solidFill>
                <a:schemeClr val="tx1"/>
              </a:solidFill>
            </a:endParaRPr>
          </a:p>
          <a:p>
            <a:r>
              <a:rPr lang="ko-KR" altLang="en-US" sz="1328">
                <a:solidFill>
                  <a:schemeClr val="tx1"/>
                </a:solidFill>
              </a:rPr>
              <a:t>알람 시간을 표시한다</a:t>
            </a:r>
            <a:r>
              <a:rPr lang="en-US" altLang="ko-KR" sz="1328">
                <a:solidFill>
                  <a:schemeClr val="tx1"/>
                </a:solidFill>
              </a:rPr>
              <a:t>.</a:t>
            </a:r>
            <a:endParaRPr lang="ko-KR" altLang="en-US" sz="1328">
              <a:solidFill>
                <a:schemeClr val="tx1"/>
              </a:solidFill>
            </a:endParaRPr>
          </a:p>
        </p:txBody>
      </p:sp>
      <p:sp>
        <p:nvSpPr>
          <p:cNvPr id="8" name="말풍선: 사각형 7">
            <a:extLst>
              <a:ext uri="{FF2B5EF4-FFF2-40B4-BE49-F238E27FC236}">
                <a16:creationId xmlns:a16="http://schemas.microsoft.com/office/drawing/2014/main" id="{004223CE-031C-4C62-8C56-B0D669C4BE44}"/>
              </a:ext>
            </a:extLst>
          </p:cNvPr>
          <p:cNvSpPr/>
          <p:nvPr/>
        </p:nvSpPr>
        <p:spPr>
          <a:xfrm>
            <a:off x="1263808" y="1305554"/>
            <a:ext cx="1539708" cy="751502"/>
          </a:xfrm>
          <a:prstGeom prst="wedgeRectCallout">
            <a:avLst>
              <a:gd name="adj1" fmla="val 130972"/>
              <a:gd name="adj2" fmla="val 8629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328">
                <a:solidFill>
                  <a:schemeClr val="tx1"/>
                </a:solidFill>
              </a:rPr>
              <a:t>알람시간이 되면 정해진 음악이 출력된다</a:t>
            </a:r>
            <a:r>
              <a:rPr lang="en-US" altLang="ko-KR" sz="1328">
                <a:solidFill>
                  <a:schemeClr val="tx1"/>
                </a:solidFill>
              </a:rPr>
              <a:t>.</a:t>
            </a:r>
            <a:endParaRPr lang="ko-KR" altLang="en-US" sz="1328">
              <a:solidFill>
                <a:schemeClr val="tx1"/>
              </a:solidFill>
            </a:endParaRPr>
          </a:p>
        </p:txBody>
      </p:sp>
      <p:sp>
        <p:nvSpPr>
          <p:cNvPr id="9" name="말풍선: 사각형 8">
            <a:extLst>
              <a:ext uri="{FF2B5EF4-FFF2-40B4-BE49-F238E27FC236}">
                <a16:creationId xmlns:a16="http://schemas.microsoft.com/office/drawing/2014/main" id="{DE33A0F8-93AE-4B77-9CE7-691E5ABCCC97}"/>
              </a:ext>
            </a:extLst>
          </p:cNvPr>
          <p:cNvSpPr/>
          <p:nvPr/>
        </p:nvSpPr>
        <p:spPr>
          <a:xfrm>
            <a:off x="1263808" y="3055342"/>
            <a:ext cx="1317476" cy="751502"/>
          </a:xfrm>
          <a:prstGeom prst="wedgeRectCallout">
            <a:avLst>
              <a:gd name="adj1" fmla="val 100309"/>
              <a:gd name="adj2" fmla="val -3179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28">
                <a:solidFill>
                  <a:schemeClr val="tx1"/>
                </a:solidFill>
              </a:rPr>
              <a:t>SW1</a:t>
            </a:r>
            <a:r>
              <a:rPr lang="ko-KR" altLang="en-US" sz="1328">
                <a:solidFill>
                  <a:schemeClr val="tx1"/>
                </a:solidFill>
              </a:rPr>
              <a:t>을 </a:t>
            </a:r>
            <a:r>
              <a:rPr lang="en-US" altLang="ko-KR" sz="1328">
                <a:solidFill>
                  <a:schemeClr val="tx1"/>
                </a:solidFill>
              </a:rPr>
              <a:t>1</a:t>
            </a:r>
            <a:r>
              <a:rPr lang="ko-KR" altLang="en-US" sz="1328">
                <a:solidFill>
                  <a:schemeClr val="tx1"/>
                </a:solidFill>
              </a:rPr>
              <a:t>초 이상 누르면 알람이 멈춘다</a:t>
            </a:r>
            <a:r>
              <a:rPr lang="en-US" altLang="ko-KR" sz="1328">
                <a:solidFill>
                  <a:schemeClr val="tx1"/>
                </a:solidFill>
              </a:rPr>
              <a:t>.</a:t>
            </a:r>
            <a:endParaRPr lang="ko-KR" altLang="en-US" sz="1328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676096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7709A5E0-4359-458E-BDA2-B5DF25476F2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 rtlCol="0">
            <a:normAutofit fontScale="92500" lnSpcReduction="10000"/>
          </a:bodyPr>
          <a:lstStyle/>
          <a:p>
            <a:pPr defTabSz="867270">
              <a:defRPr/>
            </a:pPr>
            <a:r>
              <a:rPr lang="en-US" altLang="ko-KR"/>
              <a:t> </a:t>
            </a:r>
            <a:r>
              <a:rPr lang="ko-KR" altLang="en-US"/>
              <a:t>개요</a:t>
            </a:r>
            <a:endParaRPr lang="en-US" altLang="ko-KR" dirty="0"/>
          </a:p>
          <a:p>
            <a:pPr defTabSz="867270">
              <a:defRPr/>
            </a:pPr>
            <a:endParaRPr lang="en-US" altLang="ko-KR" dirty="0"/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614733A-099A-48A8-921E-4E6EFC35E06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545790"/>
          </a:xfrm>
        </p:spPr>
        <p:txBody>
          <a:bodyPr/>
          <a:lstStyle/>
          <a:p>
            <a:r>
              <a:rPr lang="ko-KR" altLang="en-US"/>
              <a:t>종합 하드웨어 제어</a:t>
            </a:r>
          </a:p>
          <a:p>
            <a:endParaRPr lang="ko-KR" altLang="en-US" dirty="0"/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5D770924-9F14-4E5E-985C-435CFF6036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5490" y="1197422"/>
            <a:ext cx="7719058" cy="4346651"/>
          </a:xfrm>
          <a:prstGeom prst="roundRect">
            <a:avLst/>
          </a:prstGeom>
          <a:noFill/>
          <a:ln w="19050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9pPr>
          </a:lstStyle>
          <a:p>
            <a:pPr marL="325344" indent="-325344" eaLnBrk="1" hangingPunct="1">
              <a:lnSpc>
                <a:spcPct val="150000"/>
              </a:lnSpc>
              <a:buFont typeface="Wingdings" panose="05000000000000000000" pitchFamily="2" charset="2"/>
              <a:buChar char="v"/>
              <a:defRPr/>
            </a:pPr>
            <a:r>
              <a:rPr lang="en-US" altLang="ko-KR" b="1">
                <a:latin typeface="+mj-ea"/>
                <a:ea typeface="+mj-ea"/>
              </a:rPr>
              <a:t>[</a:t>
            </a:r>
            <a:r>
              <a:rPr lang="ko-KR" altLang="en-US" b="1">
                <a:latin typeface="+mj-ea"/>
                <a:ea typeface="+mj-ea"/>
              </a:rPr>
              <a:t>실습 </a:t>
            </a:r>
            <a:r>
              <a:rPr lang="ko-KR" altLang="en-US" b="1" dirty="0">
                <a:latin typeface="+mj-ea"/>
                <a:ea typeface="+mj-ea"/>
              </a:rPr>
              <a:t>내용</a:t>
            </a:r>
            <a:r>
              <a:rPr lang="en-US" altLang="ko-KR" b="1">
                <a:latin typeface="+mj-ea"/>
                <a:ea typeface="+mj-ea"/>
              </a:rPr>
              <a:t>] </a:t>
            </a:r>
            <a:r>
              <a:rPr lang="ko-KR" altLang="en-US" b="1">
                <a:latin typeface="+mj-ea"/>
                <a:ea typeface="+mj-ea"/>
              </a:rPr>
              <a:t>초소형 테트리스 만들기 </a:t>
            </a:r>
            <a:endParaRPr lang="en-US" altLang="ko-KR" b="1">
              <a:latin typeface="+mj-ea"/>
              <a:ea typeface="+mj-ea"/>
            </a:endParaRPr>
          </a:p>
          <a:p>
            <a:pPr marL="325344" indent="-325344" eaLnBrk="1" hangingPunct="1">
              <a:lnSpc>
                <a:spcPct val="150000"/>
              </a:lnSpc>
              <a:buFont typeface="Wingdings" panose="05000000000000000000" pitchFamily="2" charset="2"/>
              <a:buChar char="v"/>
              <a:defRPr/>
            </a:pPr>
            <a:endParaRPr lang="en-US" altLang="ko-KR" b="1" dirty="0">
              <a:latin typeface="+mj-ea"/>
              <a:ea typeface="+mj-ea"/>
            </a:endParaRPr>
          </a:p>
          <a:p>
            <a:pPr marL="515127" indent="-325344" eaLnBrk="1" hangingPunct="1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en-US" altLang="ko-KR" sz="1600" b="1">
                <a:latin typeface="+mj-ea"/>
                <a:ea typeface="+mj-ea"/>
              </a:rPr>
              <a:t>SSD 1306 OLED</a:t>
            </a:r>
            <a:r>
              <a:rPr lang="ko-KR" altLang="en-US" sz="1600" b="1">
                <a:latin typeface="+mj-ea"/>
                <a:ea typeface="+mj-ea"/>
              </a:rPr>
              <a:t>에 테트리스를 구현 한다</a:t>
            </a:r>
            <a:r>
              <a:rPr lang="en-US" altLang="ko-KR" sz="1600" b="1">
                <a:latin typeface="+mj-ea"/>
                <a:ea typeface="+mj-ea"/>
              </a:rPr>
              <a:t>. </a:t>
            </a:r>
            <a:endParaRPr lang="en-US" altLang="ko-KR" sz="1600" b="1" dirty="0">
              <a:latin typeface="+mj-ea"/>
              <a:ea typeface="+mj-ea"/>
            </a:endParaRPr>
          </a:p>
          <a:p>
            <a:pPr marL="849508" lvl="1" indent="-325344" eaLnBrk="1" hangingPunct="1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ko-KR" altLang="en-US" sz="1400" b="1">
                <a:latin typeface="+mj-ea"/>
                <a:ea typeface="+mj-ea"/>
              </a:rPr>
              <a:t>테트리스는 기존에 구현된 오픈 소스를 활용한다</a:t>
            </a:r>
            <a:r>
              <a:rPr lang="en-US" altLang="ko-KR" sz="1400" b="1">
                <a:latin typeface="+mj-ea"/>
                <a:ea typeface="+mj-ea"/>
              </a:rPr>
              <a:t>. </a:t>
            </a:r>
          </a:p>
          <a:p>
            <a:pPr marL="849508" lvl="1" indent="-325344" eaLnBrk="1" hangingPunct="1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ko-KR" altLang="en-US" sz="1400" b="1">
                <a:latin typeface="+mj-ea"/>
                <a:ea typeface="+mj-ea"/>
              </a:rPr>
              <a:t>오픈소스를 </a:t>
            </a:r>
            <a:r>
              <a:rPr lang="en-US" altLang="ko-KR" sz="1400" b="1">
                <a:latin typeface="+mj-ea"/>
                <a:ea typeface="+mj-ea"/>
              </a:rPr>
              <a:t>SSD 1306 </a:t>
            </a:r>
            <a:r>
              <a:rPr lang="ko-KR" altLang="en-US" sz="1400" b="1">
                <a:latin typeface="+mj-ea"/>
                <a:ea typeface="+mj-ea"/>
              </a:rPr>
              <a:t>좌표</a:t>
            </a:r>
            <a:r>
              <a:rPr lang="en-US" altLang="ko-KR" sz="1400" b="1">
                <a:latin typeface="+mj-ea"/>
                <a:ea typeface="+mj-ea"/>
              </a:rPr>
              <a:t>(128*64) </a:t>
            </a:r>
            <a:r>
              <a:rPr lang="ko-KR" altLang="en-US" sz="1400" b="1">
                <a:latin typeface="+mj-ea"/>
                <a:ea typeface="+mj-ea"/>
              </a:rPr>
              <a:t>좌표에 맞도록 수정한다 </a:t>
            </a:r>
            <a:endParaRPr lang="en-US" altLang="ko-KR" sz="1400" b="1" dirty="0">
              <a:latin typeface="+mj-ea"/>
              <a:ea typeface="+mj-ea"/>
            </a:endParaRPr>
          </a:p>
          <a:p>
            <a:pPr marL="515127" indent="-325344" eaLnBrk="1" hangingPunct="1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endParaRPr lang="en-US" altLang="ko-KR" sz="1600" b="1">
              <a:latin typeface="+mj-ea"/>
              <a:ea typeface="+mj-ea"/>
            </a:endParaRPr>
          </a:p>
          <a:p>
            <a:pPr marL="515127" indent="-325344" eaLnBrk="1" hangingPunct="1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ko-KR" altLang="en-US" sz="1600" b="1">
                <a:latin typeface="+mj-ea"/>
                <a:ea typeface="+mj-ea"/>
              </a:rPr>
              <a:t>도형 모형 변화 및 좌우 조정을 구현</a:t>
            </a:r>
            <a:endParaRPr lang="en-US" altLang="ko-KR" sz="1600" b="1">
              <a:latin typeface="+mj-ea"/>
              <a:ea typeface="+mj-ea"/>
            </a:endParaRPr>
          </a:p>
          <a:p>
            <a:pPr marL="849508" lvl="1" indent="-289194" eaLnBrk="1" hangingPunct="1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ko-KR" altLang="en-US" sz="1400" b="1">
                <a:latin typeface="+mj-ea"/>
                <a:ea typeface="+mj-ea"/>
              </a:rPr>
              <a:t>가변 저항을 이용하여 테트리스 블럭을 좌우로 제어 한다</a:t>
            </a:r>
            <a:r>
              <a:rPr lang="en-US" altLang="ko-KR" sz="1400" b="1">
                <a:latin typeface="+mj-ea"/>
                <a:ea typeface="+mj-ea"/>
              </a:rPr>
              <a:t>. </a:t>
            </a:r>
          </a:p>
          <a:p>
            <a:pPr marL="849508" lvl="1" indent="-289194" eaLnBrk="1" hangingPunct="1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en-US" altLang="ko-KR" sz="1400" b="1">
                <a:latin typeface="+mj-ea"/>
                <a:ea typeface="+mj-ea"/>
              </a:rPr>
              <a:t>SW1</a:t>
            </a:r>
            <a:r>
              <a:rPr lang="ko-KR" altLang="en-US" sz="1400" b="1">
                <a:latin typeface="+mj-ea"/>
                <a:ea typeface="+mj-ea"/>
              </a:rPr>
              <a:t>을 누르면 블럭 모형을 바꾸도록 구현 한다</a:t>
            </a:r>
            <a:r>
              <a:rPr lang="en-US" altLang="ko-KR" sz="1400" b="1">
                <a:latin typeface="+mj-ea"/>
                <a:ea typeface="+mj-ea"/>
              </a:rPr>
              <a:t>.</a:t>
            </a:r>
          </a:p>
          <a:p>
            <a:pPr marL="849508" lvl="1" indent="-289194" eaLnBrk="1" hangingPunct="1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en-US" altLang="ko-KR" sz="1400" b="1">
                <a:latin typeface="+mj-ea"/>
                <a:ea typeface="+mj-ea"/>
              </a:rPr>
              <a:t>SW2</a:t>
            </a:r>
            <a:r>
              <a:rPr lang="ko-KR" altLang="en-US" sz="1400" b="1">
                <a:latin typeface="+mj-ea"/>
                <a:ea typeface="+mj-ea"/>
              </a:rPr>
              <a:t>를 누르면 도형이 아래로 떨어지도록 구현 한다</a:t>
            </a:r>
            <a:r>
              <a:rPr lang="en-US" altLang="ko-KR" sz="1400" b="1">
                <a:latin typeface="+mj-ea"/>
                <a:ea typeface="+mj-ea"/>
              </a:rPr>
              <a:t>.</a:t>
            </a:r>
          </a:p>
          <a:p>
            <a:pPr marL="849508" lvl="1" indent="-289194" eaLnBrk="1" hangingPunct="1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ko-KR" altLang="en-US" sz="1400" b="1">
                <a:latin typeface="+mj-ea"/>
                <a:ea typeface="+mj-ea"/>
              </a:rPr>
              <a:t>한줄이 채워지면 부저에 정해진 음향을 출력 한다</a:t>
            </a:r>
            <a:r>
              <a:rPr lang="en-US" altLang="ko-KR" sz="1400" b="1">
                <a:latin typeface="+mj-ea"/>
                <a:ea typeface="+mj-ea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157817097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7709A5E0-4359-458E-BDA2-B5DF25476F2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 rtlCol="0">
            <a:normAutofit fontScale="92500" lnSpcReduction="10000"/>
          </a:bodyPr>
          <a:lstStyle/>
          <a:p>
            <a:pPr defTabSz="867270">
              <a:defRPr/>
            </a:pPr>
            <a:r>
              <a:rPr lang="en-US" altLang="ko-KR"/>
              <a:t> </a:t>
            </a:r>
            <a:r>
              <a:rPr lang="ko-KR" altLang="en-US"/>
              <a:t>개요</a:t>
            </a:r>
            <a:endParaRPr lang="en-US" altLang="ko-KR" dirty="0"/>
          </a:p>
          <a:p>
            <a:pPr defTabSz="867270">
              <a:defRPr/>
            </a:pPr>
            <a:endParaRPr lang="en-US" altLang="ko-KR" dirty="0"/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614733A-099A-48A8-921E-4E6EFC35E06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545790"/>
          </a:xfrm>
        </p:spPr>
        <p:txBody>
          <a:bodyPr/>
          <a:lstStyle/>
          <a:p>
            <a:r>
              <a:rPr lang="ko-KR" altLang="en-US"/>
              <a:t>종합 하드웨어 제어</a:t>
            </a:r>
          </a:p>
          <a:p>
            <a:endParaRPr lang="ko-KR" altLang="en-US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96123618-C395-4425-BBF2-8EA0741D5F9C}"/>
              </a:ext>
            </a:extLst>
          </p:cNvPr>
          <p:cNvGrpSpPr/>
          <p:nvPr/>
        </p:nvGrpSpPr>
        <p:grpSpPr>
          <a:xfrm>
            <a:off x="2766813" y="2196805"/>
            <a:ext cx="4509011" cy="3986339"/>
            <a:chOff x="2196159" y="1378307"/>
            <a:chExt cx="5740276" cy="5074879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5003C490-93D2-44B2-B0ED-3C5A486076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563"/>
            <a:stretch/>
          </p:blipFill>
          <p:spPr>
            <a:xfrm>
              <a:off x="2196159" y="1378307"/>
              <a:ext cx="5740276" cy="5074879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FBC215D3-965F-4F6A-8F63-AAE2233C2E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36518" y="1484784"/>
              <a:ext cx="864096" cy="673266"/>
            </a:xfrm>
            <a:prstGeom prst="rect">
              <a:avLst/>
            </a:prstGeom>
          </p:spPr>
        </p:pic>
      </p:grpSp>
      <p:sp>
        <p:nvSpPr>
          <p:cNvPr id="8" name="말풍선: 사각형 7">
            <a:extLst>
              <a:ext uri="{FF2B5EF4-FFF2-40B4-BE49-F238E27FC236}">
                <a16:creationId xmlns:a16="http://schemas.microsoft.com/office/drawing/2014/main" id="{CC2F00FD-D3F9-4867-9A71-EB79A40965A2}"/>
              </a:ext>
            </a:extLst>
          </p:cNvPr>
          <p:cNvSpPr/>
          <p:nvPr/>
        </p:nvSpPr>
        <p:spPr>
          <a:xfrm>
            <a:off x="8027327" y="1721041"/>
            <a:ext cx="1317476" cy="751502"/>
          </a:xfrm>
          <a:prstGeom prst="wedgeRectCallout">
            <a:avLst>
              <a:gd name="adj1" fmla="val -125890"/>
              <a:gd name="adj2" fmla="val 4840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328">
                <a:solidFill>
                  <a:schemeClr val="tx1"/>
                </a:solidFill>
              </a:rPr>
              <a:t>한줄이 지워질때 정해진 음향을 출력</a:t>
            </a:r>
          </a:p>
        </p:txBody>
      </p:sp>
      <p:sp>
        <p:nvSpPr>
          <p:cNvPr id="9" name="말풍선: 사각형 8">
            <a:extLst>
              <a:ext uri="{FF2B5EF4-FFF2-40B4-BE49-F238E27FC236}">
                <a16:creationId xmlns:a16="http://schemas.microsoft.com/office/drawing/2014/main" id="{A76BF9C7-BFA5-4A33-A705-F07209C7BAD3}"/>
              </a:ext>
            </a:extLst>
          </p:cNvPr>
          <p:cNvSpPr/>
          <p:nvPr/>
        </p:nvSpPr>
        <p:spPr>
          <a:xfrm>
            <a:off x="6250555" y="1186576"/>
            <a:ext cx="1317476" cy="751502"/>
          </a:xfrm>
          <a:prstGeom prst="wedgeRectCallout">
            <a:avLst>
              <a:gd name="adj1" fmla="val -108297"/>
              <a:gd name="adj2" fmla="val 8805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328">
                <a:solidFill>
                  <a:schemeClr val="tx1"/>
                </a:solidFill>
              </a:rPr>
              <a:t>테트리스 화면 및 다음 모양</a:t>
            </a:r>
            <a:endParaRPr lang="en-US" altLang="ko-KR" sz="1328">
              <a:solidFill>
                <a:schemeClr val="tx1"/>
              </a:solidFill>
            </a:endParaRPr>
          </a:p>
          <a:p>
            <a:r>
              <a:rPr lang="ko-KR" altLang="en-US" sz="1328">
                <a:solidFill>
                  <a:schemeClr val="tx1"/>
                </a:solidFill>
              </a:rPr>
              <a:t>스코어 출력</a:t>
            </a:r>
          </a:p>
        </p:txBody>
      </p:sp>
      <p:sp>
        <p:nvSpPr>
          <p:cNvPr id="10" name="말풍선: 사각형 9">
            <a:extLst>
              <a:ext uri="{FF2B5EF4-FFF2-40B4-BE49-F238E27FC236}">
                <a16:creationId xmlns:a16="http://schemas.microsoft.com/office/drawing/2014/main" id="{87DFC473-3002-4BA8-AF2D-15D5ADD9C47F}"/>
              </a:ext>
            </a:extLst>
          </p:cNvPr>
          <p:cNvSpPr/>
          <p:nvPr/>
        </p:nvSpPr>
        <p:spPr>
          <a:xfrm>
            <a:off x="3467037" y="1576368"/>
            <a:ext cx="1317476" cy="751502"/>
          </a:xfrm>
          <a:prstGeom prst="wedgeRectCallout">
            <a:avLst>
              <a:gd name="adj1" fmla="val 15861"/>
              <a:gd name="adj2" fmla="val 13299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328">
                <a:solidFill>
                  <a:schemeClr val="tx1"/>
                </a:solidFill>
              </a:rPr>
              <a:t>테트리스 블럭을 좌우로 이동</a:t>
            </a:r>
          </a:p>
        </p:txBody>
      </p:sp>
      <p:sp>
        <p:nvSpPr>
          <p:cNvPr id="11" name="말풍선: 사각형 10">
            <a:extLst>
              <a:ext uri="{FF2B5EF4-FFF2-40B4-BE49-F238E27FC236}">
                <a16:creationId xmlns:a16="http://schemas.microsoft.com/office/drawing/2014/main" id="{5AEDCAB8-CBC5-4B24-9EB2-1FBCAF4DC1B6}"/>
              </a:ext>
            </a:extLst>
          </p:cNvPr>
          <p:cNvSpPr/>
          <p:nvPr/>
        </p:nvSpPr>
        <p:spPr>
          <a:xfrm>
            <a:off x="1878427" y="2034328"/>
            <a:ext cx="1317476" cy="751502"/>
          </a:xfrm>
          <a:prstGeom prst="wedgeRectCallout">
            <a:avLst>
              <a:gd name="adj1" fmla="val 78191"/>
              <a:gd name="adj2" fmla="val 10832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328">
                <a:solidFill>
                  <a:schemeClr val="tx1"/>
                </a:solidFill>
              </a:rPr>
              <a:t>테트리스 블럭을 아래로 떨어 지게함</a:t>
            </a:r>
          </a:p>
        </p:txBody>
      </p:sp>
      <p:sp>
        <p:nvSpPr>
          <p:cNvPr id="12" name="말풍선: 사각형 11">
            <a:extLst>
              <a:ext uri="{FF2B5EF4-FFF2-40B4-BE49-F238E27FC236}">
                <a16:creationId xmlns:a16="http://schemas.microsoft.com/office/drawing/2014/main" id="{A788817E-3C7E-477F-B2C9-3179ADF5AA04}"/>
              </a:ext>
            </a:extLst>
          </p:cNvPr>
          <p:cNvSpPr/>
          <p:nvPr/>
        </p:nvSpPr>
        <p:spPr>
          <a:xfrm>
            <a:off x="1127171" y="3155727"/>
            <a:ext cx="1317476" cy="751502"/>
          </a:xfrm>
          <a:prstGeom prst="wedgeRectCallout">
            <a:avLst>
              <a:gd name="adj1" fmla="val 80704"/>
              <a:gd name="adj2" fmla="val -2562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328">
                <a:solidFill>
                  <a:schemeClr val="tx1"/>
                </a:solidFill>
              </a:rPr>
              <a:t>테트리스 블럭</a:t>
            </a:r>
            <a:endParaRPr lang="en-US" altLang="ko-KR" sz="1328">
              <a:solidFill>
                <a:schemeClr val="tx1"/>
              </a:solidFill>
            </a:endParaRPr>
          </a:p>
          <a:p>
            <a:r>
              <a:rPr lang="ko-KR" altLang="en-US" sz="1328">
                <a:solidFill>
                  <a:schemeClr val="tx1"/>
                </a:solidFill>
              </a:rPr>
              <a:t>모양 변경 </a:t>
            </a:r>
          </a:p>
        </p:txBody>
      </p:sp>
    </p:spTree>
    <p:extLst>
      <p:ext uri="{BB962C8B-B14F-4D97-AF65-F5344CB8AC3E}">
        <p14:creationId xmlns:p14="http://schemas.microsoft.com/office/powerpoint/2010/main" val="27589650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en-US" altLang="ko-KR" sz="2400" b="1">
                <a:solidFill>
                  <a:srgbClr val="000000"/>
                </a:solidFill>
              </a:rPr>
              <a:t>Python</a:t>
            </a:r>
            <a:r>
              <a:rPr lang="ko-KR" altLang="en-US">
                <a:solidFill>
                  <a:srgbClr val="000000"/>
                </a:solidFill>
              </a:rPr>
              <a:t> 기본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파이썬 개요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연산자</a:t>
            </a:r>
            <a:r>
              <a:rPr lang="en-US" altLang="ko-KR" sz="2000" b="1">
                <a:latin typeface="+mj-ea"/>
                <a:ea typeface="+mj-ea"/>
              </a:rPr>
              <a:t>(Operator)</a:t>
            </a:r>
            <a:r>
              <a:rPr lang="ko-KR" altLang="en-US" sz="2000" b="1">
                <a:latin typeface="+mj-ea"/>
                <a:ea typeface="+mj-ea"/>
              </a:rPr>
              <a:t>와 피연산자</a:t>
            </a:r>
            <a:r>
              <a:rPr lang="en-US" altLang="ko-KR" sz="2000" b="1">
                <a:latin typeface="+mj-ea"/>
                <a:ea typeface="+mj-ea"/>
              </a:rPr>
              <a:t>(operand)</a:t>
            </a:r>
            <a:endParaRPr lang="ko-KR" altLang="en-US" sz="2000" b="1">
              <a:latin typeface="+mj-ea"/>
              <a:ea typeface="+mj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DC6E872-B54B-4C7F-ACE3-BEC86331F138}"/>
              </a:ext>
            </a:extLst>
          </p:cNvPr>
          <p:cNvSpPr txBox="1"/>
          <p:nvPr/>
        </p:nvSpPr>
        <p:spPr>
          <a:xfrm>
            <a:off x="722530" y="1268760"/>
            <a:ext cx="6042039" cy="25317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+ , -, * , /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같은 기호들을 연산자라고 칭함</a:t>
            </a:r>
            <a:endParaRPr lang="ko-KR" altLang="en-US" sz="1800" b="0" i="0" u="none" strike="noStrike" baseline="0">
              <a:latin typeface="맑은 고딕" panose="020B0503020000020004" pitchFamily="50" charset="-127"/>
            </a:endParaRPr>
          </a:p>
          <a:p>
            <a:pPr marL="285750" marR="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연산자에 의해 계산이 되는 숫자들은 피연산자라칭 함</a:t>
            </a:r>
            <a:endParaRPr lang="ko-KR" altLang="en-US" sz="1800" b="0" i="0" u="none" strike="noStrike" baseline="0">
              <a:latin typeface="맑은 고딕" panose="020B0503020000020004" pitchFamily="50" charset="-127"/>
            </a:endParaRPr>
          </a:p>
          <a:p>
            <a:pPr marL="285750" marR="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“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3 + 2”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에서 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3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과 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2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는 피연산자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, +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는 연산자임</a:t>
            </a:r>
            <a:endParaRPr lang="ko-KR" altLang="en-US" sz="1800" b="0" i="0" u="none" strike="noStrike" baseline="0">
              <a:latin typeface="맑은 고딕" panose="020B0503020000020004" pitchFamily="50" charset="-127"/>
            </a:endParaRPr>
          </a:p>
          <a:p>
            <a:pPr marL="285750" marR="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수식에서 연산자의 역할은 수학에서 연산자와 동일</a:t>
            </a:r>
            <a:endParaRPr lang="ko-KR" altLang="en-US" sz="1800" b="0" i="0" u="none" strike="noStrike" baseline="0">
              <a:latin typeface="맑은 고딕" panose="020B0503020000020004" pitchFamily="50" charset="-127"/>
            </a:endParaRPr>
          </a:p>
          <a:p>
            <a:pPr marL="285750" marR="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연산의 순서는 수학에서 연산순서와 같음</a:t>
            </a:r>
            <a:endParaRPr lang="ko-KR" altLang="en-US" sz="1800" b="0" i="0" u="none" strike="noStrike" baseline="0">
              <a:latin typeface="맑은 고딕" panose="020B0503020000020004" pitchFamily="50" charset="-127"/>
            </a:endParaRPr>
          </a:p>
          <a:p>
            <a:pPr marL="285750" marR="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문자간에도 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+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연산이 가능함</a:t>
            </a:r>
            <a:endParaRPr lang="ko-KR" altLang="en-US" sz="1800" b="0" i="0" u="none" strike="noStrike" baseline="0"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13367868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7709A5E0-4359-458E-BDA2-B5DF25476F2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 rtlCol="0">
            <a:normAutofit fontScale="92500" lnSpcReduction="10000"/>
          </a:bodyPr>
          <a:lstStyle/>
          <a:p>
            <a:pPr defTabSz="867270">
              <a:defRPr/>
            </a:pPr>
            <a:r>
              <a:rPr lang="en-US" altLang="ko-KR"/>
              <a:t> </a:t>
            </a:r>
            <a:r>
              <a:rPr lang="ko-KR" altLang="en-US"/>
              <a:t>개요</a:t>
            </a:r>
            <a:endParaRPr lang="en-US" altLang="ko-KR" dirty="0"/>
          </a:p>
          <a:p>
            <a:pPr defTabSz="867270">
              <a:defRPr/>
            </a:pPr>
            <a:endParaRPr lang="en-US" altLang="ko-KR" dirty="0"/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614733A-099A-48A8-921E-4E6EFC35E06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545790"/>
          </a:xfrm>
        </p:spPr>
        <p:txBody>
          <a:bodyPr/>
          <a:lstStyle/>
          <a:p>
            <a:r>
              <a:rPr lang="ko-KR" altLang="en-US"/>
              <a:t>종합 하드웨어 제어</a:t>
            </a:r>
          </a:p>
          <a:p>
            <a:endParaRPr lang="ko-KR" altLang="en-US" dirty="0"/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2E8CDED9-B2A7-48EF-B43E-FB15F347C7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5490" y="1311131"/>
            <a:ext cx="7719058" cy="4749527"/>
          </a:xfrm>
          <a:prstGeom prst="roundRect">
            <a:avLst/>
          </a:prstGeom>
          <a:noFill/>
          <a:ln w="19050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9pPr>
          </a:lstStyle>
          <a:p>
            <a:pPr marL="325344" indent="-325344" eaLnBrk="1" hangingPunct="1">
              <a:lnSpc>
                <a:spcPct val="150000"/>
              </a:lnSpc>
              <a:buFont typeface="Wingdings" panose="05000000000000000000" pitchFamily="2" charset="2"/>
              <a:buChar char="v"/>
              <a:defRPr/>
            </a:pPr>
            <a:r>
              <a:rPr lang="en-US" altLang="ko-KR" b="1">
                <a:latin typeface="+mj-ea"/>
                <a:ea typeface="+mj-ea"/>
              </a:rPr>
              <a:t>[</a:t>
            </a:r>
            <a:r>
              <a:rPr lang="ko-KR" altLang="en-US" b="1">
                <a:latin typeface="+mj-ea"/>
                <a:ea typeface="+mj-ea"/>
              </a:rPr>
              <a:t>실습 </a:t>
            </a:r>
            <a:r>
              <a:rPr lang="ko-KR" altLang="en-US" b="1" dirty="0">
                <a:latin typeface="+mj-ea"/>
                <a:ea typeface="+mj-ea"/>
              </a:rPr>
              <a:t>내용</a:t>
            </a:r>
            <a:r>
              <a:rPr lang="en-US" altLang="ko-KR" b="1">
                <a:latin typeface="+mj-ea"/>
                <a:ea typeface="+mj-ea"/>
              </a:rPr>
              <a:t>] </a:t>
            </a:r>
            <a:r>
              <a:rPr lang="ko-KR" altLang="en-US" b="1">
                <a:latin typeface="+mj-ea"/>
                <a:ea typeface="+mj-ea"/>
              </a:rPr>
              <a:t>종합 하드웨어 시계 만들기 </a:t>
            </a:r>
            <a:endParaRPr lang="en-US" altLang="ko-KR" b="1">
              <a:latin typeface="+mj-ea"/>
              <a:ea typeface="+mj-ea"/>
            </a:endParaRPr>
          </a:p>
          <a:p>
            <a:pPr lvl="1" indent="0" eaLnBrk="1" hangingPunct="1">
              <a:lnSpc>
                <a:spcPct val="150000"/>
              </a:lnSpc>
              <a:defRPr/>
            </a:pPr>
            <a:endParaRPr lang="en-US" altLang="ko-KR" sz="1400" b="1">
              <a:latin typeface="+mj-ea"/>
              <a:ea typeface="+mj-ea"/>
            </a:endParaRPr>
          </a:p>
          <a:p>
            <a:pPr marL="515127" indent="-325344" eaLnBrk="1" hangingPunct="1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ko-KR" altLang="en-US" sz="1600" b="1">
                <a:latin typeface="+mj-ea"/>
              </a:rPr>
              <a:t>다양한 하드웨어에 현재 시간을 출력 한다</a:t>
            </a:r>
            <a:r>
              <a:rPr lang="en-US" altLang="ko-KR" sz="1600" b="1">
                <a:latin typeface="+mj-ea"/>
              </a:rPr>
              <a:t>. </a:t>
            </a:r>
          </a:p>
          <a:p>
            <a:pPr marL="849508" lvl="1" indent="-289194" eaLnBrk="1" hangingPunct="1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ko-KR" altLang="en-US" sz="1400" b="1">
                <a:latin typeface="+mj-ea"/>
              </a:rPr>
              <a:t>현재</a:t>
            </a:r>
            <a:r>
              <a:rPr lang="en-US" altLang="ko-KR" sz="1400" b="1">
                <a:latin typeface="+mj-ea"/>
              </a:rPr>
              <a:t> </a:t>
            </a:r>
            <a:r>
              <a:rPr lang="ko-KR" altLang="en-US" sz="1400" b="1">
                <a:latin typeface="+mj-ea"/>
              </a:rPr>
              <a:t>시간은 </a:t>
            </a:r>
            <a:r>
              <a:rPr lang="en-US" altLang="ko-KR" sz="1400" b="1">
                <a:latin typeface="+mj-ea"/>
              </a:rPr>
              <a:t>localtime</a:t>
            </a:r>
            <a:r>
              <a:rPr lang="ko-KR" altLang="en-US" sz="1400" b="1">
                <a:latin typeface="+mj-ea"/>
              </a:rPr>
              <a:t>함수를 이용하여 구한다</a:t>
            </a:r>
            <a:r>
              <a:rPr lang="en-US" altLang="ko-KR" sz="1400" b="1">
                <a:latin typeface="+mj-ea"/>
              </a:rPr>
              <a:t>. </a:t>
            </a:r>
          </a:p>
          <a:p>
            <a:pPr marL="849508" lvl="1" indent="-289194" eaLnBrk="1" hangingPunct="1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ko-KR" altLang="en-US" sz="1400" b="1">
                <a:latin typeface="+mj-ea"/>
              </a:rPr>
              <a:t>현재 분은  </a:t>
            </a:r>
            <a:r>
              <a:rPr lang="en-US" altLang="ko-KR" sz="1400" b="1">
                <a:latin typeface="+mj-ea"/>
              </a:rPr>
              <a:t>3 Array FND</a:t>
            </a:r>
            <a:r>
              <a:rPr lang="ko-KR" altLang="en-US" sz="1400" b="1">
                <a:latin typeface="+mj-ea"/>
              </a:rPr>
              <a:t>에 출력 한다</a:t>
            </a:r>
            <a:r>
              <a:rPr lang="en-US" altLang="ko-KR" sz="1400" b="1">
                <a:latin typeface="+mj-ea"/>
              </a:rPr>
              <a:t>. </a:t>
            </a:r>
          </a:p>
          <a:p>
            <a:pPr marL="849508" lvl="1" indent="-289194" eaLnBrk="1" hangingPunct="1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ko-KR" altLang="en-US" sz="1400" b="1">
                <a:latin typeface="+mj-ea"/>
              </a:rPr>
              <a:t>현재 초는 </a:t>
            </a:r>
            <a:r>
              <a:rPr lang="en-US" altLang="ko-KR" sz="1400" b="1">
                <a:latin typeface="+mj-ea"/>
              </a:rPr>
              <a:t>step</a:t>
            </a:r>
            <a:r>
              <a:rPr lang="ko-KR" altLang="en-US" sz="1400" b="1">
                <a:latin typeface="+mj-ea"/>
              </a:rPr>
              <a:t>모터에 나타낸다</a:t>
            </a:r>
            <a:r>
              <a:rPr lang="en-US" altLang="ko-KR" sz="1400" b="1">
                <a:latin typeface="+mj-ea"/>
              </a:rPr>
              <a:t>.( step </a:t>
            </a:r>
            <a:r>
              <a:rPr lang="ko-KR" altLang="en-US" sz="1400" b="1">
                <a:latin typeface="+mj-ea"/>
              </a:rPr>
              <a:t>모터 한 바퀴는 </a:t>
            </a:r>
            <a:r>
              <a:rPr lang="en-US" altLang="ko-KR" sz="1400" b="1">
                <a:latin typeface="+mj-ea"/>
              </a:rPr>
              <a:t>1</a:t>
            </a:r>
            <a:r>
              <a:rPr lang="ko-KR" altLang="en-US" sz="1400" b="1">
                <a:latin typeface="+mj-ea"/>
              </a:rPr>
              <a:t>분 기준 </a:t>
            </a:r>
            <a:r>
              <a:rPr lang="en-US" altLang="ko-KR" sz="1400" b="1">
                <a:latin typeface="+mj-ea"/>
              </a:rPr>
              <a:t>)</a:t>
            </a:r>
          </a:p>
          <a:p>
            <a:pPr marL="849508" lvl="1" indent="-289194" eaLnBrk="1" hangingPunct="1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ko-KR" altLang="en-US" sz="1400" b="1">
                <a:latin typeface="+mj-ea"/>
              </a:rPr>
              <a:t>서보 모터에는 오전</a:t>
            </a:r>
            <a:r>
              <a:rPr lang="en-US" altLang="ko-KR" sz="1400" b="1">
                <a:latin typeface="+mj-ea"/>
              </a:rPr>
              <a:t>/</a:t>
            </a:r>
            <a:r>
              <a:rPr lang="ko-KR" altLang="en-US" sz="1400" b="1">
                <a:latin typeface="+mj-ea"/>
              </a:rPr>
              <a:t>정오</a:t>
            </a:r>
            <a:r>
              <a:rPr lang="en-US" altLang="ko-KR" sz="1400" b="1">
                <a:latin typeface="+mj-ea"/>
              </a:rPr>
              <a:t>/</a:t>
            </a:r>
            <a:r>
              <a:rPr lang="ko-KR" altLang="en-US" sz="1400" b="1">
                <a:latin typeface="+mj-ea"/>
              </a:rPr>
              <a:t>오후를 나타낸다</a:t>
            </a:r>
            <a:r>
              <a:rPr lang="en-US" altLang="ko-KR" sz="1400" b="1">
                <a:latin typeface="+mj-ea"/>
              </a:rPr>
              <a:t>.  </a:t>
            </a:r>
          </a:p>
          <a:p>
            <a:pPr marL="849508" lvl="1" indent="-289194" eaLnBrk="1" hangingPunct="1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endParaRPr lang="en-US" altLang="ko-KR" sz="1328" b="1">
              <a:latin typeface="+mj-ea"/>
            </a:endParaRPr>
          </a:p>
          <a:p>
            <a:pPr marL="849508" lvl="1" indent="-289194" eaLnBrk="1" hangingPunct="1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endParaRPr lang="en-US" altLang="ko-KR" sz="1328" b="1">
              <a:latin typeface="+mj-ea"/>
            </a:endParaRPr>
          </a:p>
          <a:p>
            <a:pPr marL="849508" lvl="1" indent="-289194" eaLnBrk="1" hangingPunct="1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endParaRPr lang="en-US" altLang="ko-KR" sz="1328" b="1">
              <a:latin typeface="+mj-ea"/>
            </a:endParaRPr>
          </a:p>
          <a:p>
            <a:pPr marL="849508" lvl="1" indent="-289194" eaLnBrk="1" hangingPunct="1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endParaRPr lang="en-US" altLang="ko-KR" sz="1328" b="1">
              <a:latin typeface="+mj-ea"/>
            </a:endParaRPr>
          </a:p>
          <a:p>
            <a:pPr marL="849508" lvl="1" indent="-289194" eaLnBrk="1" hangingPunct="1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endParaRPr lang="en-US" altLang="ko-KR" sz="1328" b="1">
              <a:latin typeface="+mj-ea"/>
            </a:endParaRPr>
          </a:p>
          <a:p>
            <a:pPr lvl="1" indent="0" eaLnBrk="1" hangingPunct="1">
              <a:lnSpc>
                <a:spcPct val="150000"/>
              </a:lnSpc>
              <a:defRPr/>
            </a:pPr>
            <a:endParaRPr lang="en-US" altLang="ko-KR" sz="1328" b="1">
              <a:latin typeface="+mj-ea"/>
              <a:ea typeface="+mj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F124586-54CB-4026-B863-1C17922641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8030" y="4410996"/>
            <a:ext cx="1187988" cy="76119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9AFC271-B0E4-4E33-9786-8C06D3EF5A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3400" y="4112184"/>
            <a:ext cx="844413" cy="101580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04C1B7A-CF6D-4EE9-84C0-850C772C6B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5195" y="4538089"/>
            <a:ext cx="1187988" cy="63902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49BEB54-88E8-4E30-A2BA-16C54BFBF86C}"/>
              </a:ext>
            </a:extLst>
          </p:cNvPr>
          <p:cNvSpPr txBox="1"/>
          <p:nvPr/>
        </p:nvSpPr>
        <p:spPr>
          <a:xfrm>
            <a:off x="2779355" y="5154741"/>
            <a:ext cx="572593" cy="3625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ko-KR" altLang="en-US" sz="1518" b="1">
                <a:latin typeface="+mn-ea"/>
              </a:rPr>
              <a:t>오전</a:t>
            </a:r>
            <a:endParaRPr lang="ko-KR" altLang="en-US" sz="1518" b="1" dirty="0">
              <a:latin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95455D7-A19B-4AA0-8774-893F0B9AC4D4}"/>
              </a:ext>
            </a:extLst>
          </p:cNvPr>
          <p:cNvSpPr txBox="1"/>
          <p:nvPr/>
        </p:nvSpPr>
        <p:spPr>
          <a:xfrm>
            <a:off x="4543090" y="5180129"/>
            <a:ext cx="572593" cy="3625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ko-KR" altLang="en-US" sz="1518" b="1">
                <a:latin typeface="+mn-ea"/>
              </a:rPr>
              <a:t>정오</a:t>
            </a:r>
            <a:endParaRPr lang="ko-KR" altLang="en-US" sz="1518" b="1" dirty="0">
              <a:latin typeface="+mn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BC23587-2E2A-48BC-A42D-B46C0A230603}"/>
              </a:ext>
            </a:extLst>
          </p:cNvPr>
          <p:cNvSpPr txBox="1"/>
          <p:nvPr/>
        </p:nvSpPr>
        <p:spPr>
          <a:xfrm>
            <a:off x="6309072" y="5155068"/>
            <a:ext cx="572593" cy="3625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ko-KR" altLang="en-US" sz="1518" b="1">
                <a:latin typeface="+mn-ea"/>
              </a:rPr>
              <a:t>오후</a:t>
            </a:r>
            <a:endParaRPr lang="ko-KR" altLang="en-US" sz="1518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67247472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7709A5E0-4359-458E-BDA2-B5DF25476F2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 rtlCol="0">
            <a:normAutofit fontScale="92500" lnSpcReduction="10000"/>
          </a:bodyPr>
          <a:lstStyle/>
          <a:p>
            <a:pPr defTabSz="867270">
              <a:defRPr/>
            </a:pPr>
            <a:r>
              <a:rPr lang="en-US" altLang="ko-KR"/>
              <a:t> </a:t>
            </a:r>
            <a:r>
              <a:rPr lang="ko-KR" altLang="en-US"/>
              <a:t>개요</a:t>
            </a:r>
            <a:endParaRPr lang="en-US" altLang="ko-KR" dirty="0"/>
          </a:p>
          <a:p>
            <a:pPr defTabSz="867270">
              <a:defRPr/>
            </a:pPr>
            <a:endParaRPr lang="en-US" altLang="ko-KR" dirty="0"/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614733A-099A-48A8-921E-4E6EFC35E06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ko-KR" altLang="en-US"/>
              <a:t>종합 하드웨어 제어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C091B3D-007E-45F5-BBED-90B50CBCBB0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61"/>
          <a:stretch/>
        </p:blipFill>
        <p:spPr>
          <a:xfrm>
            <a:off x="3176722" y="4317139"/>
            <a:ext cx="2322825" cy="1554982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93AE899F-F5C3-4049-AB21-9367BB876F61}"/>
              </a:ext>
            </a:extLst>
          </p:cNvPr>
          <p:cNvGrpSpPr/>
          <p:nvPr/>
        </p:nvGrpSpPr>
        <p:grpSpPr>
          <a:xfrm>
            <a:off x="1605400" y="2327886"/>
            <a:ext cx="2167459" cy="733889"/>
            <a:chOff x="2464298" y="4149080"/>
            <a:chExt cx="5255077" cy="1779340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9A4E5356-665D-468E-8395-75C76BCBCE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64298" y="4464030"/>
              <a:ext cx="1252147" cy="802302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8F4945B5-1181-4538-B393-53B40AF6615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09591" y="4149080"/>
              <a:ext cx="890017" cy="1070664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18571F7D-0AA0-404C-8520-94F7844CE75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392754" y="4597987"/>
              <a:ext cx="1252147" cy="673538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46F71B8-0BD8-4C85-A8AC-F6CFE83D8807}"/>
                </a:ext>
              </a:extLst>
            </p:cNvPr>
            <p:cNvSpPr txBox="1"/>
            <p:nvPr/>
          </p:nvSpPr>
          <p:spPr>
            <a:xfrm>
              <a:off x="2929457" y="5247942"/>
              <a:ext cx="1069573" cy="6537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lnSpc>
                  <a:spcPct val="130000"/>
                </a:lnSpc>
                <a:buClr>
                  <a:srgbClr val="C5003D"/>
                </a:buClr>
              </a:pPr>
              <a:r>
                <a:rPr lang="ko-KR" altLang="en-US" sz="996" b="1">
                  <a:latin typeface="+mn-ea"/>
                </a:rPr>
                <a:t>오전</a:t>
              </a:r>
              <a:endParaRPr lang="ko-KR" altLang="en-US" sz="996" b="1" dirty="0">
                <a:latin typeface="+mn-ea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CE47BA1-8260-41DA-8EFB-C2FA25391FE4}"/>
                </a:ext>
              </a:extLst>
            </p:cNvPr>
            <p:cNvSpPr txBox="1"/>
            <p:nvPr/>
          </p:nvSpPr>
          <p:spPr>
            <a:xfrm>
              <a:off x="4788446" y="5274702"/>
              <a:ext cx="1069573" cy="6537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lnSpc>
                  <a:spcPct val="130000"/>
                </a:lnSpc>
                <a:buClr>
                  <a:srgbClr val="C5003D"/>
                </a:buClr>
              </a:pPr>
              <a:r>
                <a:rPr lang="ko-KR" altLang="en-US" sz="996" b="1">
                  <a:latin typeface="+mn-ea"/>
                </a:rPr>
                <a:t>정오</a:t>
              </a:r>
              <a:endParaRPr lang="ko-KR" altLang="en-US" sz="996" b="1" dirty="0">
                <a:latin typeface="+mn-ea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EED031F-F22C-4129-9B4C-63B058BB2DC8}"/>
                </a:ext>
              </a:extLst>
            </p:cNvPr>
            <p:cNvSpPr txBox="1"/>
            <p:nvPr/>
          </p:nvSpPr>
          <p:spPr>
            <a:xfrm>
              <a:off x="6649802" y="5248287"/>
              <a:ext cx="1069573" cy="6537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lnSpc>
                  <a:spcPct val="130000"/>
                </a:lnSpc>
                <a:buClr>
                  <a:srgbClr val="C5003D"/>
                </a:buClr>
              </a:pPr>
              <a:r>
                <a:rPr lang="ko-KR" altLang="en-US" sz="996" b="1">
                  <a:latin typeface="+mn-ea"/>
                </a:rPr>
                <a:t>오후</a:t>
              </a:r>
              <a:endParaRPr lang="ko-KR" altLang="en-US" sz="996" b="1" dirty="0">
                <a:latin typeface="+mn-ea"/>
              </a:endParaRPr>
            </a:p>
          </p:txBody>
        </p:sp>
      </p:grpSp>
      <p:pic>
        <p:nvPicPr>
          <p:cNvPr id="1026" name="Picture 2" descr="서보모터에 대한 이미지 검색결과">
            <a:extLst>
              <a:ext uri="{FF2B5EF4-FFF2-40B4-BE49-F238E27FC236}">
                <a16:creationId xmlns:a16="http://schemas.microsoft.com/office/drawing/2014/main" id="{EA3B0BF9-3634-44E4-A629-420FFBF067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0720" y="3037698"/>
            <a:ext cx="1282431" cy="931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스텝모터에 대한 이미지 검색결과">
            <a:extLst>
              <a:ext uri="{FF2B5EF4-FFF2-40B4-BE49-F238E27FC236}">
                <a16:creationId xmlns:a16="http://schemas.microsoft.com/office/drawing/2014/main" id="{CBA7BEE3-55A9-4627-85DD-023426AB50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9817" y="3126435"/>
            <a:ext cx="1016657" cy="1016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시계초침에 대한 이미지 검색결과">
            <a:extLst>
              <a:ext uri="{FF2B5EF4-FFF2-40B4-BE49-F238E27FC236}">
                <a16:creationId xmlns:a16="http://schemas.microsoft.com/office/drawing/2014/main" id="{3445959F-9EAE-471D-B024-9BA66969DB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381" y="2256042"/>
            <a:ext cx="841092" cy="841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화살표: 아래로 구부러짐 13">
            <a:extLst>
              <a:ext uri="{FF2B5EF4-FFF2-40B4-BE49-F238E27FC236}">
                <a16:creationId xmlns:a16="http://schemas.microsoft.com/office/drawing/2014/main" id="{2599BD62-56A8-4189-8EAB-963D198B95CD}"/>
              </a:ext>
            </a:extLst>
          </p:cNvPr>
          <p:cNvSpPr/>
          <p:nvPr/>
        </p:nvSpPr>
        <p:spPr>
          <a:xfrm>
            <a:off x="4505582" y="2294276"/>
            <a:ext cx="780892" cy="218761"/>
          </a:xfrm>
          <a:prstGeom prst="curvedDownArrow">
            <a:avLst>
              <a:gd name="adj1" fmla="val 0"/>
              <a:gd name="adj2" fmla="val 47398"/>
              <a:gd name="adj3" fmla="val 2757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08">
              <a:solidFill>
                <a:schemeClr val="tx1"/>
              </a:solidFill>
            </a:endParaRPr>
          </a:p>
        </p:txBody>
      </p:sp>
      <p:sp>
        <p:nvSpPr>
          <p:cNvPr id="18" name="말풍선: 사각형 17">
            <a:extLst>
              <a:ext uri="{FF2B5EF4-FFF2-40B4-BE49-F238E27FC236}">
                <a16:creationId xmlns:a16="http://schemas.microsoft.com/office/drawing/2014/main" id="{0BBC7F42-6F6E-4320-9333-91C21A64F40F}"/>
              </a:ext>
            </a:extLst>
          </p:cNvPr>
          <p:cNvSpPr/>
          <p:nvPr/>
        </p:nvSpPr>
        <p:spPr>
          <a:xfrm>
            <a:off x="5636184" y="1242812"/>
            <a:ext cx="1317476" cy="751502"/>
          </a:xfrm>
          <a:prstGeom prst="wedgeRectCallout">
            <a:avLst>
              <a:gd name="adj1" fmla="val -101259"/>
              <a:gd name="adj2" fmla="val 9774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28">
                <a:solidFill>
                  <a:schemeClr val="tx1"/>
                </a:solidFill>
              </a:rPr>
              <a:t>1</a:t>
            </a:r>
            <a:r>
              <a:rPr lang="ko-KR" altLang="en-US" sz="1328">
                <a:solidFill>
                  <a:schemeClr val="tx1"/>
                </a:solidFill>
              </a:rPr>
              <a:t>분에 한바퀴 회전 한다</a:t>
            </a:r>
            <a:r>
              <a:rPr lang="en-US" altLang="ko-KR" sz="1328">
                <a:solidFill>
                  <a:schemeClr val="tx1"/>
                </a:solidFill>
              </a:rPr>
              <a:t>.</a:t>
            </a:r>
            <a:endParaRPr lang="ko-KR" altLang="en-US" sz="1328">
              <a:solidFill>
                <a:schemeClr val="tx1"/>
              </a:solidFill>
            </a:endParaRPr>
          </a:p>
        </p:txBody>
      </p:sp>
      <p:sp>
        <p:nvSpPr>
          <p:cNvPr id="19" name="말풍선: 사각형 18">
            <a:extLst>
              <a:ext uri="{FF2B5EF4-FFF2-40B4-BE49-F238E27FC236}">
                <a16:creationId xmlns:a16="http://schemas.microsoft.com/office/drawing/2014/main" id="{2FB982C6-197F-4394-802A-4278FBB8AF21}"/>
              </a:ext>
            </a:extLst>
          </p:cNvPr>
          <p:cNvSpPr/>
          <p:nvPr/>
        </p:nvSpPr>
        <p:spPr>
          <a:xfrm>
            <a:off x="2757673" y="1320888"/>
            <a:ext cx="1512144" cy="751502"/>
          </a:xfrm>
          <a:prstGeom prst="wedgeRectCallout">
            <a:avLst>
              <a:gd name="adj1" fmla="val -101259"/>
              <a:gd name="adj2" fmla="val 9774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328">
                <a:solidFill>
                  <a:schemeClr val="tx1"/>
                </a:solidFill>
              </a:rPr>
              <a:t>시간에 따라 아래와 같이 각도를 조절 한다</a:t>
            </a:r>
            <a:r>
              <a:rPr lang="en-US" altLang="ko-KR" sz="1328">
                <a:solidFill>
                  <a:schemeClr val="tx1"/>
                </a:solidFill>
              </a:rPr>
              <a:t>.</a:t>
            </a:r>
            <a:endParaRPr lang="ko-KR" altLang="en-US" sz="1328">
              <a:solidFill>
                <a:schemeClr val="tx1"/>
              </a:solidFill>
            </a:endParaRPr>
          </a:p>
        </p:txBody>
      </p:sp>
      <p:pic>
        <p:nvPicPr>
          <p:cNvPr id="1032" name="Picture 8" descr="fnd에 대한 이미지 검색결과">
            <a:extLst>
              <a:ext uri="{FF2B5EF4-FFF2-40B4-BE49-F238E27FC236}">
                <a16:creationId xmlns:a16="http://schemas.microsoft.com/office/drawing/2014/main" id="{41BC04C7-BFAB-4BE6-80CF-9929402F40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97" y="2590275"/>
            <a:ext cx="702532" cy="1515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8" descr="fnd에 대한 이미지 검색결과">
            <a:extLst>
              <a:ext uri="{FF2B5EF4-FFF2-40B4-BE49-F238E27FC236}">
                <a16:creationId xmlns:a16="http://schemas.microsoft.com/office/drawing/2014/main" id="{A8D75237-5B65-4EDB-9761-8E30BB54BA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0983" y="2590275"/>
            <a:ext cx="702532" cy="1515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8" descr="fnd에 대한 이미지 검색결과">
            <a:extLst>
              <a:ext uri="{FF2B5EF4-FFF2-40B4-BE49-F238E27FC236}">
                <a16:creationId xmlns:a16="http://schemas.microsoft.com/office/drawing/2014/main" id="{C7475A79-224B-4D2B-A9F5-3E71850E16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7783" y="2604337"/>
            <a:ext cx="702532" cy="1515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말풍선: 사각형 22">
            <a:extLst>
              <a:ext uri="{FF2B5EF4-FFF2-40B4-BE49-F238E27FC236}">
                <a16:creationId xmlns:a16="http://schemas.microsoft.com/office/drawing/2014/main" id="{2AB9E298-DD15-47E4-A8DA-B0796E5AF3C5}"/>
              </a:ext>
            </a:extLst>
          </p:cNvPr>
          <p:cNvSpPr/>
          <p:nvPr/>
        </p:nvSpPr>
        <p:spPr>
          <a:xfrm>
            <a:off x="7754053" y="1391822"/>
            <a:ext cx="1317476" cy="751502"/>
          </a:xfrm>
          <a:prstGeom prst="wedgeRectCallout">
            <a:avLst>
              <a:gd name="adj1" fmla="val -101259"/>
              <a:gd name="adj2" fmla="val 9774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328">
                <a:solidFill>
                  <a:schemeClr val="tx1"/>
                </a:solidFill>
              </a:rPr>
              <a:t>현재 분을 나타낸다</a:t>
            </a:r>
            <a:r>
              <a:rPr lang="en-US" altLang="ko-KR" sz="1328">
                <a:solidFill>
                  <a:schemeClr val="tx1"/>
                </a:solidFill>
              </a:rPr>
              <a:t>.</a:t>
            </a:r>
            <a:endParaRPr lang="ko-KR" altLang="en-US" sz="1328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4607752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3929E5B6-D853-4550-9A45-52758DC97F6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91095" y="3104964"/>
            <a:ext cx="4441589" cy="315086"/>
          </a:xfrm>
        </p:spPr>
        <p:txBody>
          <a:bodyPr/>
          <a:lstStyle/>
          <a:p>
            <a:r>
              <a:rPr lang="en-US" altLang="ko-KR" b="1">
                <a:latin typeface="+mj-ea"/>
                <a:ea typeface="+mj-ea"/>
              </a:rPr>
              <a:t>ICT Programming</a:t>
            </a:r>
            <a:endParaRPr lang="ko-KR" altLang="en-US" b="1">
              <a:latin typeface="+mj-ea"/>
              <a:ea typeface="+mj-ea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B5B29C7-63C6-40AA-B685-23550B11BD8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83150" y="3899844"/>
            <a:ext cx="4464050" cy="1292662"/>
          </a:xfrm>
        </p:spPr>
        <p:txBody>
          <a:bodyPr/>
          <a:lstStyle/>
          <a:p>
            <a:r>
              <a:rPr lang="en-US" altLang="ko-KR" sz="1600" b="1">
                <a:latin typeface="+mj-ea"/>
                <a:ea typeface="+mj-ea"/>
              </a:rPr>
              <a:t>TCP/IP </a:t>
            </a:r>
            <a:r>
              <a:rPr lang="ko-KR" altLang="en-US" sz="1600" b="1">
                <a:latin typeface="+mj-ea"/>
                <a:ea typeface="+mj-ea"/>
              </a:rPr>
              <a:t>개론</a:t>
            </a:r>
          </a:p>
          <a:p>
            <a:r>
              <a:rPr lang="en-US" altLang="ko-KR" sz="1600" b="1">
                <a:latin typeface="+mj-ea"/>
                <a:ea typeface="+mj-ea"/>
              </a:rPr>
              <a:t>Server/Client </a:t>
            </a:r>
            <a:r>
              <a:rPr lang="ko-KR" altLang="en-US" sz="1600" b="1">
                <a:latin typeface="+mj-ea"/>
                <a:ea typeface="+mj-ea"/>
              </a:rPr>
              <a:t>기본 구현</a:t>
            </a:r>
          </a:p>
          <a:p>
            <a:r>
              <a:rPr lang="ko-KR" altLang="en-US" sz="1600" b="1">
                <a:latin typeface="+mj-ea"/>
                <a:ea typeface="+mj-ea"/>
              </a:rPr>
              <a:t>동시 접속 서버 구현</a:t>
            </a:r>
          </a:p>
          <a:p>
            <a:r>
              <a:rPr lang="ko-KR" altLang="en-US" sz="1600" b="1">
                <a:latin typeface="+mj-ea"/>
                <a:ea typeface="+mj-ea"/>
              </a:rPr>
              <a:t>웹캠 이미지 전송 서버 구현</a:t>
            </a:r>
          </a:p>
        </p:txBody>
      </p:sp>
    </p:spTree>
    <p:extLst>
      <p:ext uri="{BB962C8B-B14F-4D97-AF65-F5344CB8AC3E}">
        <p14:creationId xmlns:p14="http://schemas.microsoft.com/office/powerpoint/2010/main" val="3862449366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173078" y="1517738"/>
            <a:ext cx="1507144" cy="617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708">
                <a:latin typeface="Consolas" pitchFamily="49" charset="0"/>
                <a:cs typeface="Consolas" pitchFamily="49" charset="0"/>
              </a:rPr>
              <a:t>ISO</a:t>
            </a:r>
          </a:p>
          <a:p>
            <a:r>
              <a:rPr lang="en-US" altLang="ko-KR" sz="1708">
                <a:latin typeface="Consolas" pitchFamily="49" charset="0"/>
                <a:cs typeface="Consolas" pitchFamily="49" charset="0"/>
              </a:rPr>
              <a:t>OSI 7 Layer</a:t>
            </a:r>
            <a:endParaRPr lang="ko-KR" altLang="en-US" sz="1708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5199097" y="2404225"/>
            <a:ext cx="1571323" cy="40991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A</a:t>
            </a:r>
            <a:endParaRPr lang="ko-KR" altLang="en-US" sz="170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199097" y="2814135"/>
            <a:ext cx="1571323" cy="40991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P</a:t>
            </a:r>
            <a:endParaRPr lang="ko-KR" altLang="en-US" sz="170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199097" y="3224045"/>
            <a:ext cx="1571323" cy="40991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S</a:t>
            </a:r>
            <a:endParaRPr lang="ko-KR" altLang="en-US" sz="170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199096" y="3632534"/>
            <a:ext cx="1571323" cy="40991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T</a:t>
            </a:r>
            <a:endParaRPr lang="ko-KR" altLang="en-US" sz="170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199097" y="4043865"/>
            <a:ext cx="1571323" cy="40991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N</a:t>
            </a:r>
            <a:endParaRPr lang="ko-KR" altLang="en-US" sz="170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199097" y="4453776"/>
            <a:ext cx="1571323" cy="40991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D</a:t>
            </a:r>
            <a:endParaRPr lang="ko-KR" altLang="en-US" sz="170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199097" y="4863686"/>
            <a:ext cx="1571323" cy="40991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P</a:t>
            </a:r>
            <a:endParaRPr lang="ko-KR" altLang="en-US" sz="170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214648" y="2130951"/>
            <a:ext cx="819820" cy="273273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hello</a:t>
            </a:r>
            <a:endParaRPr lang="ko-KR" altLang="en-US" sz="170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214648" y="2472543"/>
            <a:ext cx="819820" cy="273273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hello</a:t>
            </a:r>
            <a:endParaRPr lang="ko-KR" altLang="en-US" sz="170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722423" y="2472543"/>
            <a:ext cx="492225" cy="273273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AH</a:t>
            </a:r>
            <a:endParaRPr lang="ko-KR" altLang="en-US" sz="170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4214648" y="2882472"/>
            <a:ext cx="819820" cy="273273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hello</a:t>
            </a:r>
            <a:endParaRPr lang="ko-KR" altLang="en-US" sz="170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722423" y="2882472"/>
            <a:ext cx="492225" cy="273273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AH</a:t>
            </a:r>
            <a:endParaRPr lang="ko-KR" altLang="en-US" sz="170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230198" y="2882472"/>
            <a:ext cx="492225" cy="273273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PH</a:t>
            </a:r>
            <a:endParaRPr lang="ko-KR" altLang="en-US" sz="170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214648" y="3326031"/>
            <a:ext cx="819820" cy="273273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hello</a:t>
            </a:r>
            <a:endParaRPr lang="ko-KR" altLang="en-US" sz="170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3722423" y="3326031"/>
            <a:ext cx="492225" cy="273273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AH</a:t>
            </a:r>
            <a:endParaRPr lang="ko-KR" altLang="en-US" sz="170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3230198" y="3326031"/>
            <a:ext cx="492225" cy="273273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PH</a:t>
            </a:r>
            <a:endParaRPr lang="ko-KR" altLang="en-US" sz="170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737973" y="3326031"/>
            <a:ext cx="492225" cy="273273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SH</a:t>
            </a:r>
            <a:endParaRPr lang="ko-KR" altLang="en-US" sz="170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4214648" y="3757668"/>
            <a:ext cx="819820" cy="273273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hello</a:t>
            </a:r>
            <a:endParaRPr lang="ko-KR" altLang="en-US" sz="170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3722423" y="3757668"/>
            <a:ext cx="492225" cy="273273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AH</a:t>
            </a:r>
            <a:endParaRPr lang="ko-KR" altLang="en-US" sz="170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3230198" y="3757668"/>
            <a:ext cx="492225" cy="273273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PH</a:t>
            </a:r>
            <a:endParaRPr lang="ko-KR" altLang="en-US" sz="170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2737973" y="3757668"/>
            <a:ext cx="492225" cy="273273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SH</a:t>
            </a:r>
            <a:endParaRPr lang="ko-KR" altLang="en-US" sz="170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2245749" y="3757668"/>
            <a:ext cx="492225" cy="273273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TH</a:t>
            </a:r>
            <a:endParaRPr lang="ko-KR" altLang="en-US" sz="170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4214648" y="4167493"/>
            <a:ext cx="819820" cy="273273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hello</a:t>
            </a:r>
            <a:endParaRPr lang="ko-KR" altLang="en-US" sz="170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3722423" y="4167493"/>
            <a:ext cx="492225" cy="273273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AH</a:t>
            </a:r>
            <a:endParaRPr lang="ko-KR" altLang="en-US" sz="170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3230198" y="4167493"/>
            <a:ext cx="492225" cy="273273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PH</a:t>
            </a:r>
            <a:endParaRPr lang="ko-KR" altLang="en-US" sz="170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737973" y="4167493"/>
            <a:ext cx="492225" cy="273273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SH</a:t>
            </a:r>
            <a:endParaRPr lang="ko-KR" altLang="en-US" sz="170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2245749" y="4167493"/>
            <a:ext cx="492225" cy="273273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TH</a:t>
            </a:r>
            <a:endParaRPr lang="ko-KR" altLang="en-US" sz="170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1753524" y="4167493"/>
            <a:ext cx="492225" cy="273273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NH</a:t>
            </a:r>
            <a:endParaRPr lang="ko-KR" altLang="en-US" sz="170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4214648" y="4572978"/>
            <a:ext cx="819820" cy="273273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hello</a:t>
            </a:r>
            <a:endParaRPr lang="ko-KR" altLang="en-US" sz="170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3722423" y="4572978"/>
            <a:ext cx="492225" cy="273273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AH</a:t>
            </a:r>
            <a:endParaRPr lang="ko-KR" altLang="en-US" sz="170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3230198" y="4572978"/>
            <a:ext cx="492225" cy="273273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PH</a:t>
            </a:r>
            <a:endParaRPr lang="ko-KR" altLang="en-US" sz="170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2737973" y="4572978"/>
            <a:ext cx="492225" cy="273273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SH</a:t>
            </a:r>
            <a:endParaRPr lang="ko-KR" altLang="en-US" sz="170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2245749" y="4572978"/>
            <a:ext cx="492225" cy="273273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TH</a:t>
            </a:r>
            <a:endParaRPr lang="ko-KR" altLang="en-US" sz="170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1753524" y="4572978"/>
            <a:ext cx="492225" cy="273273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NH</a:t>
            </a:r>
            <a:endParaRPr lang="ko-KR" altLang="en-US" sz="170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1261299" y="4572978"/>
            <a:ext cx="492225" cy="273273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DH</a:t>
            </a:r>
            <a:endParaRPr lang="ko-KR" altLang="en-US" sz="170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4214648" y="4978463"/>
            <a:ext cx="819820" cy="273273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hello</a:t>
            </a:r>
            <a:endParaRPr lang="ko-KR" altLang="en-US" sz="170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3722423" y="4978463"/>
            <a:ext cx="492225" cy="273273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AH</a:t>
            </a:r>
            <a:endParaRPr lang="ko-KR" altLang="en-US" sz="170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3230198" y="4978463"/>
            <a:ext cx="492225" cy="273273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PH</a:t>
            </a:r>
            <a:endParaRPr lang="ko-KR" altLang="en-US" sz="170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2737973" y="4978463"/>
            <a:ext cx="492225" cy="273273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SH</a:t>
            </a:r>
            <a:endParaRPr lang="ko-KR" altLang="en-US" sz="170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2245749" y="4978463"/>
            <a:ext cx="492225" cy="273273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TH</a:t>
            </a:r>
            <a:endParaRPr lang="ko-KR" altLang="en-US" sz="170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1753524" y="4978463"/>
            <a:ext cx="492225" cy="273273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NH</a:t>
            </a:r>
            <a:endParaRPr lang="ko-KR" altLang="en-US" sz="170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1261299" y="4978463"/>
            <a:ext cx="492225" cy="273273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DH</a:t>
            </a:r>
            <a:endParaRPr lang="ko-KR" altLang="en-US" sz="170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769075" y="4978463"/>
            <a:ext cx="492225" cy="273273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PH</a:t>
            </a:r>
            <a:endParaRPr lang="ko-KR" altLang="en-US" sz="170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7070869" y="2386790"/>
            <a:ext cx="1571323" cy="122973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A</a:t>
            </a:r>
            <a:endParaRPr lang="ko-KR" altLang="en-US" sz="170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7070869" y="3616521"/>
            <a:ext cx="1571323" cy="40991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TCP</a:t>
            </a:r>
            <a:endParaRPr lang="ko-KR" altLang="en-US" sz="170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7070869" y="4026431"/>
            <a:ext cx="1571323" cy="40991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IP</a:t>
            </a:r>
            <a:endParaRPr lang="ko-KR" altLang="en-US" sz="170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7070869" y="4436341"/>
            <a:ext cx="1571323" cy="81982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Ethernet</a:t>
            </a:r>
            <a:endParaRPr lang="ko-KR" altLang="en-US" sz="170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7113893" y="1512961"/>
            <a:ext cx="906017" cy="617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708" dirty="0">
                <a:latin typeface="Consolas" pitchFamily="49" charset="0"/>
                <a:cs typeface="Consolas" pitchFamily="49" charset="0"/>
              </a:rPr>
              <a:t>BSD</a:t>
            </a:r>
          </a:p>
          <a:p>
            <a:r>
              <a:rPr lang="en-US" altLang="ko-KR" sz="1708" dirty="0">
                <a:latin typeface="Consolas" pitchFamily="49" charset="0"/>
                <a:cs typeface="Consolas" pitchFamily="49" charset="0"/>
              </a:rPr>
              <a:t>TCP/IP</a:t>
            </a:r>
            <a:endParaRPr lang="ko-KR" altLang="en-US" sz="1708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43B7EE2-0491-4964-93F2-A561D5937F6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/>
              <a:t>프로토콜 표준</a:t>
            </a:r>
          </a:p>
        </p:txBody>
      </p:sp>
      <p:sp>
        <p:nvSpPr>
          <p:cNvPr id="49" name="텍스트 개체 틀 48">
            <a:extLst>
              <a:ext uri="{FF2B5EF4-FFF2-40B4-BE49-F238E27FC236}">
                <a16:creationId xmlns:a16="http://schemas.microsoft.com/office/drawing/2014/main" id="{5DAF21D8-2551-4F50-BBF1-ABF730BEB2E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/>
              <a:t>ICT Programming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1328630-7F54-4D58-B94D-A7030D8277F4}"/>
              </a:ext>
            </a:extLst>
          </p:cNvPr>
          <p:cNvSpPr txBox="1"/>
          <p:nvPr/>
        </p:nvSpPr>
        <p:spPr>
          <a:xfrm>
            <a:off x="2468724" y="1091175"/>
            <a:ext cx="2829621" cy="3551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708">
                <a:latin typeface="Consolas" pitchFamily="49" charset="0"/>
                <a:cs typeface="Consolas" pitchFamily="49" charset="0"/>
              </a:rPr>
              <a:t>write(sd, "hello", 5);</a:t>
            </a:r>
            <a:endParaRPr lang="ko-KR" altLang="en-US" sz="1708"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9656922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직사각형 47"/>
          <p:cNvSpPr/>
          <p:nvPr/>
        </p:nvSpPr>
        <p:spPr>
          <a:xfrm>
            <a:off x="665933" y="2166711"/>
            <a:ext cx="1571323" cy="122973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A</a:t>
            </a:r>
            <a:endParaRPr lang="ko-KR" altLang="en-US" sz="170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665933" y="3396441"/>
            <a:ext cx="1571323" cy="40991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TCP</a:t>
            </a:r>
            <a:endParaRPr lang="ko-KR" altLang="en-US" sz="170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665933" y="3806352"/>
            <a:ext cx="1571323" cy="40991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IP</a:t>
            </a:r>
            <a:endParaRPr lang="ko-KR" altLang="en-US" sz="170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665933" y="4216262"/>
            <a:ext cx="1571323" cy="81982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Ethernet</a:t>
            </a:r>
            <a:endParaRPr lang="ko-KR" altLang="en-US" sz="170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620271" y="1753812"/>
            <a:ext cx="1627369" cy="3551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708" dirty="0">
                <a:latin typeface="Consolas" pitchFamily="49" charset="0"/>
                <a:cs typeface="Consolas" pitchFamily="49" charset="0"/>
              </a:rPr>
              <a:t>BSD</a:t>
            </a:r>
            <a:r>
              <a:rPr lang="ko-KR" altLang="en-US" sz="1708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ko-KR" sz="1708" dirty="0">
                <a:latin typeface="Consolas" pitchFamily="49" charset="0"/>
                <a:cs typeface="Consolas" pitchFamily="49" charset="0"/>
              </a:rPr>
              <a:t>-</a:t>
            </a:r>
            <a:r>
              <a:rPr lang="ko-KR" altLang="en-US" sz="1708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ko-KR" sz="1708" dirty="0">
                <a:latin typeface="Consolas" pitchFamily="49" charset="0"/>
                <a:cs typeface="Consolas" pitchFamily="49" charset="0"/>
              </a:rPr>
              <a:t>TCP/IP</a:t>
            </a:r>
            <a:endParaRPr lang="ko-KR" altLang="en-US" sz="1708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493539" y="1660105"/>
            <a:ext cx="7273145" cy="42969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18" dirty="0">
                <a:latin typeface="Consolas" pitchFamily="49" charset="0"/>
                <a:cs typeface="Consolas" pitchFamily="49" charset="0"/>
              </a:rPr>
              <a:t>Ethernet</a:t>
            </a:r>
          </a:p>
          <a:p>
            <a:endParaRPr lang="en-US" altLang="ko-KR" sz="1518" dirty="0">
              <a:latin typeface="Consolas" pitchFamily="49" charset="0"/>
              <a:cs typeface="Consolas" pitchFamily="49" charset="0"/>
            </a:endParaRPr>
          </a:p>
          <a:p>
            <a:r>
              <a:rPr lang="en-US" altLang="ko-KR" sz="1518" dirty="0">
                <a:latin typeface="Consolas" pitchFamily="49" charset="0"/>
                <a:cs typeface="Consolas" pitchFamily="49" charset="0"/>
              </a:rPr>
              <a:t>#define ETH_ALEN    6</a:t>
            </a:r>
          </a:p>
          <a:p>
            <a:r>
              <a:rPr lang="en-US" altLang="ko-KR" sz="1518" dirty="0">
                <a:latin typeface="Consolas" pitchFamily="49" charset="0"/>
                <a:cs typeface="Consolas" pitchFamily="49" charset="0"/>
              </a:rPr>
              <a:t>#define ETH_HLEN    14 </a:t>
            </a:r>
          </a:p>
          <a:p>
            <a:endParaRPr lang="en-US" altLang="ko-KR" sz="1518" dirty="0">
              <a:latin typeface="Consolas" pitchFamily="49" charset="0"/>
              <a:cs typeface="Consolas" pitchFamily="49" charset="0"/>
            </a:endParaRPr>
          </a:p>
          <a:p>
            <a:r>
              <a:rPr lang="en-US" altLang="ko-KR" sz="1518" dirty="0">
                <a:latin typeface="Consolas" pitchFamily="49" charset="0"/>
                <a:cs typeface="Consolas" pitchFamily="49" charset="0"/>
              </a:rPr>
              <a:t>struct </a:t>
            </a:r>
            <a:r>
              <a:rPr lang="en-US" altLang="ko-KR" sz="1518" dirty="0" err="1">
                <a:latin typeface="Consolas" pitchFamily="49" charset="0"/>
                <a:cs typeface="Consolas" pitchFamily="49" charset="0"/>
              </a:rPr>
              <a:t>ethhdr</a:t>
            </a:r>
            <a:r>
              <a:rPr lang="en-US" altLang="ko-KR" sz="1518" dirty="0">
                <a:latin typeface="Consolas" pitchFamily="49" charset="0"/>
                <a:cs typeface="Consolas" pitchFamily="49" charset="0"/>
              </a:rPr>
              <a:t> {</a:t>
            </a:r>
          </a:p>
          <a:p>
            <a:r>
              <a:rPr lang="en-US" altLang="ko-KR" sz="1518" dirty="0">
                <a:latin typeface="Consolas" pitchFamily="49" charset="0"/>
                <a:cs typeface="Consolas" pitchFamily="49" charset="0"/>
              </a:rPr>
              <a:t>    unsigned char   </a:t>
            </a:r>
            <a:r>
              <a:rPr lang="en-US" altLang="ko-KR" sz="1518" dirty="0" err="1">
                <a:latin typeface="Consolas" pitchFamily="49" charset="0"/>
                <a:cs typeface="Consolas" pitchFamily="49" charset="0"/>
              </a:rPr>
              <a:t>h_dest</a:t>
            </a:r>
            <a:r>
              <a:rPr lang="en-US" altLang="ko-KR" sz="1518" dirty="0">
                <a:latin typeface="Consolas" pitchFamily="49" charset="0"/>
                <a:cs typeface="Consolas" pitchFamily="49" charset="0"/>
              </a:rPr>
              <a:t>[ETH_ALEN];   /* destination eth </a:t>
            </a:r>
            <a:r>
              <a:rPr lang="en-US" altLang="ko-KR" sz="1518" dirty="0" err="1">
                <a:latin typeface="Consolas" pitchFamily="49" charset="0"/>
                <a:cs typeface="Consolas" pitchFamily="49" charset="0"/>
              </a:rPr>
              <a:t>addr</a:t>
            </a:r>
            <a:r>
              <a:rPr lang="en-US" altLang="ko-KR" sz="1518" dirty="0">
                <a:latin typeface="Consolas" pitchFamily="49" charset="0"/>
                <a:cs typeface="Consolas" pitchFamily="49" charset="0"/>
              </a:rPr>
              <a:t> */</a:t>
            </a:r>
          </a:p>
          <a:p>
            <a:r>
              <a:rPr lang="en-US" altLang="ko-KR" sz="1518" dirty="0">
                <a:latin typeface="Consolas" pitchFamily="49" charset="0"/>
                <a:cs typeface="Consolas" pitchFamily="49" charset="0"/>
              </a:rPr>
              <a:t>    unsigned char   </a:t>
            </a:r>
            <a:r>
              <a:rPr lang="en-US" altLang="ko-KR" sz="1518" dirty="0" err="1">
                <a:latin typeface="Consolas" pitchFamily="49" charset="0"/>
                <a:cs typeface="Consolas" pitchFamily="49" charset="0"/>
              </a:rPr>
              <a:t>h_source</a:t>
            </a:r>
            <a:r>
              <a:rPr lang="en-US" altLang="ko-KR" sz="1518" dirty="0">
                <a:latin typeface="Consolas" pitchFamily="49" charset="0"/>
                <a:cs typeface="Consolas" pitchFamily="49" charset="0"/>
              </a:rPr>
              <a:t>[ETH_ALEN]; /* source ether </a:t>
            </a:r>
            <a:r>
              <a:rPr lang="en-US" altLang="ko-KR" sz="1518" dirty="0" err="1">
                <a:latin typeface="Consolas" pitchFamily="49" charset="0"/>
                <a:cs typeface="Consolas" pitchFamily="49" charset="0"/>
              </a:rPr>
              <a:t>addr</a:t>
            </a:r>
            <a:r>
              <a:rPr lang="en-US" altLang="ko-KR" sz="1518" dirty="0">
                <a:latin typeface="Consolas" pitchFamily="49" charset="0"/>
                <a:cs typeface="Consolas" pitchFamily="49" charset="0"/>
              </a:rPr>
              <a:t>    */</a:t>
            </a:r>
          </a:p>
          <a:p>
            <a:r>
              <a:rPr lang="en-US" altLang="ko-KR" sz="1518">
                <a:latin typeface="Consolas" pitchFamily="49" charset="0"/>
                <a:cs typeface="Consolas" pitchFamily="49" charset="0"/>
              </a:rPr>
              <a:t>    __be16      h_proto;        /* </a:t>
            </a:r>
            <a:r>
              <a:rPr lang="en-US" altLang="ko-KR" sz="1518" dirty="0">
                <a:latin typeface="Consolas" pitchFamily="49" charset="0"/>
                <a:cs typeface="Consolas" pitchFamily="49" charset="0"/>
              </a:rPr>
              <a:t>packet type ID field */</a:t>
            </a:r>
          </a:p>
          <a:p>
            <a:r>
              <a:rPr lang="en-US" altLang="ko-KR" sz="1518" dirty="0">
                <a:latin typeface="Consolas" pitchFamily="49" charset="0"/>
                <a:cs typeface="Consolas" pitchFamily="49" charset="0"/>
              </a:rPr>
              <a:t>} __attribute</a:t>
            </a:r>
            <a:r>
              <a:rPr lang="en-US" altLang="ko-KR" sz="1518">
                <a:latin typeface="Consolas" pitchFamily="49" charset="0"/>
                <a:cs typeface="Consolas" pitchFamily="49" charset="0"/>
              </a:rPr>
              <a:t>__((packed</a:t>
            </a:r>
            <a:r>
              <a:rPr lang="en-US" altLang="ko-KR" sz="1518" dirty="0">
                <a:latin typeface="Consolas" pitchFamily="49" charset="0"/>
                <a:cs typeface="Consolas" pitchFamily="49" charset="0"/>
              </a:rPr>
              <a:t>));</a:t>
            </a:r>
          </a:p>
          <a:p>
            <a:endParaRPr lang="en-US" altLang="ko-KR" sz="1518" dirty="0">
              <a:latin typeface="Consolas" pitchFamily="49" charset="0"/>
              <a:cs typeface="Consolas" pitchFamily="49" charset="0"/>
            </a:endParaRPr>
          </a:p>
          <a:p>
            <a:r>
              <a:rPr lang="en-US" altLang="ko-KR" sz="1518" dirty="0">
                <a:latin typeface="Consolas" pitchFamily="49" charset="0"/>
                <a:cs typeface="Consolas" pitchFamily="49" charset="0"/>
              </a:rPr>
              <a:t># </a:t>
            </a:r>
            <a:r>
              <a:rPr lang="en-US" altLang="ko-KR" sz="1518" dirty="0" err="1">
                <a:latin typeface="Consolas" pitchFamily="49" charset="0"/>
                <a:cs typeface="Consolas" pitchFamily="49" charset="0"/>
              </a:rPr>
              <a:t>ifconfig</a:t>
            </a:r>
            <a:endParaRPr lang="en-US" altLang="ko-KR" sz="1518" dirty="0">
              <a:latin typeface="Consolas" pitchFamily="49" charset="0"/>
              <a:cs typeface="Consolas" pitchFamily="49" charset="0"/>
            </a:endParaRPr>
          </a:p>
          <a:p>
            <a:r>
              <a:rPr lang="en-US" altLang="ko-KR" sz="1518" dirty="0" err="1">
                <a:latin typeface="Consolas" pitchFamily="49" charset="0"/>
                <a:cs typeface="Consolas" pitchFamily="49" charset="0"/>
              </a:rPr>
              <a:t>HWaddr</a:t>
            </a:r>
            <a:r>
              <a:rPr lang="en-US" altLang="ko-KR" sz="1518" dirty="0">
                <a:latin typeface="Consolas" pitchFamily="49" charset="0"/>
                <a:cs typeface="Consolas" pitchFamily="49" charset="0"/>
              </a:rPr>
              <a:t> 08:00:27:1f:2d:6c</a:t>
            </a:r>
          </a:p>
          <a:p>
            <a:endParaRPr lang="en-US" altLang="ko-KR" sz="1518" dirty="0">
              <a:latin typeface="Consolas" pitchFamily="49" charset="0"/>
              <a:cs typeface="Consolas" pitchFamily="49" charset="0"/>
            </a:endParaRPr>
          </a:p>
          <a:p>
            <a:r>
              <a:rPr lang="en-US" altLang="ko-KR" sz="1518" dirty="0">
                <a:latin typeface="Consolas" pitchFamily="49" charset="0"/>
                <a:cs typeface="Consolas" pitchFamily="49" charset="0"/>
              </a:rPr>
              <a:t>c:\&gt;ipconfig /all</a:t>
            </a:r>
          </a:p>
          <a:p>
            <a:r>
              <a:rPr lang="en-US" altLang="ko-KR" sz="1518" dirty="0">
                <a:latin typeface="Consolas" pitchFamily="49" charset="0"/>
                <a:cs typeface="Consolas" pitchFamily="49" charset="0"/>
              </a:rPr>
              <a:t>       </a:t>
            </a:r>
          </a:p>
          <a:p>
            <a:r>
              <a:rPr lang="en-US" altLang="ko-KR" sz="1518" dirty="0">
                <a:latin typeface="Consolas" pitchFamily="49" charset="0"/>
                <a:cs typeface="Consolas" pitchFamily="49" charset="0"/>
              </a:rPr>
              <a:t>       0A-00-27   00-00-00</a:t>
            </a:r>
          </a:p>
          <a:p>
            <a:r>
              <a:rPr lang="en-US" altLang="ko-KR" sz="1518" dirty="0">
                <a:latin typeface="Consolas" pitchFamily="49" charset="0"/>
                <a:cs typeface="Consolas" pitchFamily="49" charset="0"/>
              </a:rPr>
              <a:t>        </a:t>
            </a:r>
            <a:r>
              <a:rPr lang="ko-KR" altLang="en-US" sz="1518" dirty="0">
                <a:latin typeface="Consolas" pitchFamily="49" charset="0"/>
                <a:cs typeface="Consolas" pitchFamily="49" charset="0"/>
              </a:rPr>
              <a:t>회사명     고유번호   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66D6237-4686-474E-A179-A6ED4A6F4A0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/>
              <a:t>Ethernet</a:t>
            </a:r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FFAF24E-04A7-44E3-8F0B-95FA076DF0A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altLang="ko-KR"/>
              <a:t>ICT Programming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2E8D99-AC05-42DA-BDFD-1E2B27AD644B}"/>
              </a:ext>
            </a:extLst>
          </p:cNvPr>
          <p:cNvSpPr txBox="1"/>
          <p:nvPr/>
        </p:nvSpPr>
        <p:spPr>
          <a:xfrm>
            <a:off x="4986543" y="944724"/>
            <a:ext cx="20842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Ether + network</a:t>
            </a:r>
            <a:endParaRPr lang="ko-KR" altLang="en-US" sz="180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  <a:p>
            <a:endParaRPr lang="ko-KR" altLang="en-US"/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655CA45A-C543-4F3C-B4B6-B248D3CDB7DD}"/>
              </a:ext>
            </a:extLst>
          </p:cNvPr>
          <p:cNvCxnSpPr/>
          <p:nvPr/>
        </p:nvCxnSpPr>
        <p:spPr>
          <a:xfrm flipH="1" flipV="1">
            <a:off x="1424608" y="4077072"/>
            <a:ext cx="36004" cy="36004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6460404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직사각형 47"/>
          <p:cNvSpPr/>
          <p:nvPr/>
        </p:nvSpPr>
        <p:spPr>
          <a:xfrm>
            <a:off x="1105370" y="2146835"/>
            <a:ext cx="1571323" cy="122973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A</a:t>
            </a:r>
            <a:endParaRPr lang="ko-KR" altLang="en-US" sz="170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1105370" y="3376566"/>
            <a:ext cx="1571323" cy="40991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TCP</a:t>
            </a:r>
            <a:endParaRPr lang="ko-KR" altLang="en-US" sz="170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1105370" y="3786476"/>
            <a:ext cx="1571323" cy="40991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IPv4/IPv6</a:t>
            </a:r>
            <a:endParaRPr lang="ko-KR" altLang="en-US" sz="170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1105370" y="4196386"/>
            <a:ext cx="1571323" cy="81982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Ethernet</a:t>
            </a:r>
            <a:endParaRPr lang="ko-KR" altLang="en-US" sz="170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1142615" y="1225364"/>
            <a:ext cx="1145969" cy="617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8">
                <a:latin typeface="Consolas" pitchFamily="49" charset="0"/>
                <a:cs typeface="Consolas" pitchFamily="49" charset="0"/>
              </a:rPr>
              <a:t>BSD</a:t>
            </a:r>
          </a:p>
          <a:p>
            <a:r>
              <a:rPr lang="en-US" altLang="ko-KR" sz="1708">
                <a:latin typeface="Consolas" pitchFamily="49" charset="0"/>
                <a:cs typeface="Consolas" pitchFamily="49" charset="0"/>
              </a:rPr>
              <a:t>TCP/IP</a:t>
            </a:r>
            <a:endParaRPr lang="ko-KR" altLang="en-US" sz="1708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026562" y="1704765"/>
            <a:ext cx="3260829" cy="1493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18">
                <a:latin typeface="Consolas" pitchFamily="49" charset="0"/>
                <a:cs typeface="Consolas" pitchFamily="49" charset="0"/>
              </a:rPr>
              <a:t>CSMA/CD</a:t>
            </a:r>
          </a:p>
          <a:p>
            <a:r>
              <a:rPr lang="en-US" altLang="ko-KR" sz="1518">
                <a:latin typeface="Consolas" pitchFamily="49" charset="0"/>
                <a:cs typeface="Consolas" pitchFamily="49" charset="0"/>
              </a:rPr>
              <a:t>HWaddr 08:00:27:1f:2d:6c</a:t>
            </a:r>
          </a:p>
          <a:p>
            <a:r>
              <a:rPr lang="en-US" altLang="ko-KR" sz="1518">
                <a:latin typeface="Consolas" pitchFamily="49" charset="0"/>
                <a:cs typeface="Consolas" pitchFamily="49" charset="0"/>
              </a:rPr>
              <a:t>c:\&gt;ipconfig /all</a:t>
            </a:r>
          </a:p>
          <a:p>
            <a:r>
              <a:rPr lang="en-US" altLang="ko-KR" sz="1518">
                <a:latin typeface="Consolas" pitchFamily="49" charset="0"/>
                <a:cs typeface="Consolas" pitchFamily="49" charset="0"/>
              </a:rPr>
              <a:t>       </a:t>
            </a:r>
          </a:p>
          <a:p>
            <a:r>
              <a:rPr lang="en-US" altLang="ko-KR" sz="1518">
                <a:latin typeface="Consolas" pitchFamily="49" charset="0"/>
                <a:cs typeface="Consolas" pitchFamily="49" charset="0"/>
              </a:rPr>
              <a:t>       0A-00-27   00-00-00</a:t>
            </a:r>
          </a:p>
          <a:p>
            <a:r>
              <a:rPr lang="en-US" altLang="ko-KR" sz="1518">
                <a:latin typeface="Consolas" pitchFamily="49" charset="0"/>
                <a:cs typeface="Consolas" pitchFamily="49" charset="0"/>
              </a:rPr>
              <a:t>        </a:t>
            </a:r>
            <a:r>
              <a:rPr lang="ko-KR" altLang="en-US" sz="1518">
                <a:latin typeface="Consolas" pitchFamily="49" charset="0"/>
                <a:cs typeface="Consolas" pitchFamily="49" charset="0"/>
              </a:rPr>
              <a:t>회사명     고유번호   </a:t>
            </a:r>
          </a:p>
        </p:txBody>
      </p:sp>
      <p:sp>
        <p:nvSpPr>
          <p:cNvPr id="3" name="타원 2"/>
          <p:cNvSpPr/>
          <p:nvPr/>
        </p:nvSpPr>
        <p:spPr>
          <a:xfrm>
            <a:off x="3633150" y="3683539"/>
            <a:ext cx="409910" cy="40991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2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3291559" y="4571678"/>
            <a:ext cx="396246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타원 10"/>
          <p:cNvSpPr/>
          <p:nvPr/>
        </p:nvSpPr>
        <p:spPr>
          <a:xfrm>
            <a:off x="6307306" y="5049907"/>
            <a:ext cx="409910" cy="40991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2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7" name="직선 연결선 6"/>
          <p:cNvCxnSpPr>
            <a:stCxn id="3" idx="4"/>
          </p:cNvCxnSpPr>
          <p:nvPr/>
        </p:nvCxnSpPr>
        <p:spPr>
          <a:xfrm>
            <a:off x="3838105" y="4093449"/>
            <a:ext cx="0" cy="4782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6512261" y="4571678"/>
            <a:ext cx="0" cy="4782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281793" y="3340357"/>
            <a:ext cx="1765227" cy="5010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28">
                <a:latin typeface="Consolas" pitchFamily="49" charset="0"/>
                <a:cs typeface="Consolas" pitchFamily="49" charset="0"/>
              </a:rPr>
              <a:t>08:00:27:1f:2d:6c</a:t>
            </a:r>
          </a:p>
          <a:p>
            <a:endParaRPr lang="ko-KR" altLang="en-US" sz="1328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751021" y="5459818"/>
            <a:ext cx="1765227" cy="2966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28">
                <a:latin typeface="Consolas" pitchFamily="49" charset="0"/>
                <a:cs typeface="Consolas" pitchFamily="49" charset="0"/>
              </a:rPr>
              <a:t>0A-00-27-00-00-00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6861212" y="5118225"/>
            <a:ext cx="888139" cy="273273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hello</a:t>
            </a:r>
            <a:endParaRPr lang="ko-KR" altLang="en-US" sz="132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773927" y="3653149"/>
            <a:ext cx="2416046" cy="7164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28">
                <a:latin typeface="Consolas" pitchFamily="49" charset="0"/>
                <a:cs typeface="Consolas" pitchFamily="49" charset="0"/>
              </a:rPr>
              <a:t>dest : 08:00:27:1f:2d:6c</a:t>
            </a:r>
          </a:p>
          <a:p>
            <a:r>
              <a:rPr lang="en-US" altLang="ko-KR" sz="1328">
                <a:latin typeface="Consolas" pitchFamily="49" charset="0"/>
                <a:cs typeface="Consolas" pitchFamily="49" charset="0"/>
              </a:rPr>
              <a:t>src  : 0A-00-27-00-00-00</a:t>
            </a:r>
          </a:p>
          <a:p>
            <a:r>
              <a:rPr lang="en-US" altLang="ko-KR" sz="1400">
                <a:latin typeface="Consolas" pitchFamily="49" charset="0"/>
                <a:cs typeface="Consolas" pitchFamily="49" charset="0"/>
              </a:rPr>
              <a:t>proto</a:t>
            </a:r>
            <a:r>
              <a:rPr lang="en-US" altLang="ko-KR" sz="1328">
                <a:latin typeface="Consolas" pitchFamily="49" charset="0"/>
                <a:cs typeface="Consolas" pitchFamily="49" charset="0"/>
              </a:rPr>
              <a:t> : 0x0800</a:t>
            </a:r>
          </a:p>
        </p:txBody>
      </p:sp>
      <p:sp>
        <p:nvSpPr>
          <p:cNvPr id="19" name="타원 18"/>
          <p:cNvSpPr/>
          <p:nvPr/>
        </p:nvSpPr>
        <p:spPr>
          <a:xfrm>
            <a:off x="5180528" y="5049907"/>
            <a:ext cx="409910" cy="40991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2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5385483" y="4571678"/>
            <a:ext cx="0" cy="4782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타원 20"/>
          <p:cNvSpPr/>
          <p:nvPr/>
        </p:nvSpPr>
        <p:spPr>
          <a:xfrm>
            <a:off x="4259739" y="5043393"/>
            <a:ext cx="409910" cy="40991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2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22" name="직선 연결선 21"/>
          <p:cNvCxnSpPr/>
          <p:nvPr/>
        </p:nvCxnSpPr>
        <p:spPr>
          <a:xfrm>
            <a:off x="4464694" y="4565164"/>
            <a:ext cx="0" cy="4782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/>
          <p:nvPr/>
        </p:nvCxnSpPr>
        <p:spPr>
          <a:xfrm flipH="1" flipV="1">
            <a:off x="1583599" y="4128068"/>
            <a:ext cx="273273" cy="34159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/>
          <p:nvPr/>
        </p:nvCxnSpPr>
        <p:spPr>
          <a:xfrm flipV="1">
            <a:off x="1856873" y="4119252"/>
            <a:ext cx="341592" cy="35040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>
            <a:cxnSpLocks/>
          </p:cNvCxnSpPr>
          <p:nvPr/>
        </p:nvCxnSpPr>
        <p:spPr>
          <a:xfrm flipV="1">
            <a:off x="3968377" y="4045240"/>
            <a:ext cx="0" cy="48442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/>
          <p:nvPr/>
        </p:nvCxnSpPr>
        <p:spPr>
          <a:xfrm flipV="1">
            <a:off x="6434204" y="4571678"/>
            <a:ext cx="0" cy="37086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/>
          <p:cNvCxnSpPr>
            <a:cxnSpLocks/>
          </p:cNvCxnSpPr>
          <p:nvPr/>
        </p:nvCxnSpPr>
        <p:spPr>
          <a:xfrm flipH="1">
            <a:off x="3944888" y="4510146"/>
            <a:ext cx="2489316" cy="2411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폭발 1 31"/>
          <p:cNvSpPr/>
          <p:nvPr/>
        </p:nvSpPr>
        <p:spPr>
          <a:xfrm>
            <a:off x="8359395" y="2744924"/>
            <a:ext cx="421113" cy="361679"/>
          </a:xfrm>
          <a:prstGeom prst="irregularSeal1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2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A820DFAA-B5A3-4DD3-9CAD-7F0DC463B64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/>
              <a:t>Ethernet</a:t>
            </a:r>
            <a:endParaRPr lang="ko-KR" altLang="en-US"/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A56F3038-4705-4D7A-8187-94977FA0620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altLang="ko-KR"/>
              <a:t>ICT Programming</a:t>
            </a: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81A954DF-A7B7-4DC0-8143-482E134A7667}"/>
              </a:ext>
            </a:extLst>
          </p:cNvPr>
          <p:cNvCxnSpPr>
            <a:cxnSpLocks/>
          </p:cNvCxnSpPr>
          <p:nvPr/>
        </p:nvCxnSpPr>
        <p:spPr>
          <a:xfrm>
            <a:off x="5457056" y="4655092"/>
            <a:ext cx="0" cy="36111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F550B994-CF06-4EEC-952E-45D9B49A8115}"/>
              </a:ext>
            </a:extLst>
          </p:cNvPr>
          <p:cNvCxnSpPr>
            <a:cxnSpLocks/>
          </p:cNvCxnSpPr>
          <p:nvPr/>
        </p:nvCxnSpPr>
        <p:spPr>
          <a:xfrm>
            <a:off x="4556956" y="4655092"/>
            <a:ext cx="0" cy="36111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화살표: 아래쪽 16">
            <a:extLst>
              <a:ext uri="{FF2B5EF4-FFF2-40B4-BE49-F238E27FC236}">
                <a16:creationId xmlns:a16="http://schemas.microsoft.com/office/drawing/2014/main" id="{8A714D12-276B-4E74-96D4-436CB6A9B98C}"/>
              </a:ext>
            </a:extLst>
          </p:cNvPr>
          <p:cNvSpPr/>
          <p:nvPr/>
        </p:nvSpPr>
        <p:spPr>
          <a:xfrm rot="10800000">
            <a:off x="1712640" y="5118225"/>
            <a:ext cx="409910" cy="409910"/>
          </a:xfrm>
          <a:prstGeom prst="downArrow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10AC334B-B1C6-44AE-AE1C-4672D4740553}"/>
              </a:ext>
            </a:extLst>
          </p:cNvPr>
          <p:cNvCxnSpPr/>
          <p:nvPr/>
        </p:nvCxnSpPr>
        <p:spPr>
          <a:xfrm flipH="1">
            <a:off x="4464694" y="4725144"/>
            <a:ext cx="236278" cy="10801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0C7FBA9D-9618-4A26-BF47-B6265B595403}"/>
              </a:ext>
            </a:extLst>
          </p:cNvPr>
          <p:cNvCxnSpPr/>
          <p:nvPr/>
        </p:nvCxnSpPr>
        <p:spPr>
          <a:xfrm flipH="1">
            <a:off x="5323703" y="4716112"/>
            <a:ext cx="236278" cy="10801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0230987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직사각형 47"/>
          <p:cNvSpPr/>
          <p:nvPr/>
        </p:nvSpPr>
        <p:spPr>
          <a:xfrm>
            <a:off x="1105370" y="2146835"/>
            <a:ext cx="1571323" cy="122973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A</a:t>
            </a:r>
            <a:endParaRPr lang="ko-KR" altLang="en-US" sz="170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1105370" y="3376566"/>
            <a:ext cx="1571323" cy="40991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TCP</a:t>
            </a:r>
            <a:endParaRPr lang="ko-KR" altLang="en-US" sz="170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1105370" y="3786476"/>
            <a:ext cx="1571323" cy="40991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IPv4/IPv6</a:t>
            </a:r>
            <a:endParaRPr lang="ko-KR" altLang="en-US" sz="170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1105370" y="4196386"/>
            <a:ext cx="1571323" cy="81982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Ethernet</a:t>
            </a:r>
            <a:endParaRPr lang="ko-KR" altLang="en-US" sz="170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1142615" y="1225364"/>
            <a:ext cx="1145969" cy="617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8">
                <a:latin typeface="Consolas" pitchFamily="49" charset="0"/>
                <a:cs typeface="Consolas" pitchFamily="49" charset="0"/>
              </a:rPr>
              <a:t>BSD</a:t>
            </a:r>
          </a:p>
          <a:p>
            <a:r>
              <a:rPr lang="en-US" altLang="ko-KR" sz="1708">
                <a:latin typeface="Consolas" pitchFamily="49" charset="0"/>
                <a:cs typeface="Consolas" pitchFamily="49" charset="0"/>
              </a:rPr>
              <a:t>TCP/IP</a:t>
            </a:r>
            <a:endParaRPr lang="ko-KR" altLang="en-US" sz="1708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026562" y="1704765"/>
            <a:ext cx="3260829" cy="1493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18">
                <a:latin typeface="Consolas" pitchFamily="49" charset="0"/>
                <a:cs typeface="Consolas" pitchFamily="49" charset="0"/>
              </a:rPr>
              <a:t>CSMA/CD</a:t>
            </a:r>
          </a:p>
          <a:p>
            <a:r>
              <a:rPr lang="en-US" altLang="ko-KR" sz="1518">
                <a:latin typeface="Consolas" pitchFamily="49" charset="0"/>
                <a:cs typeface="Consolas" pitchFamily="49" charset="0"/>
              </a:rPr>
              <a:t>HWaddr 08:00:27:1f:2d:6c</a:t>
            </a:r>
          </a:p>
          <a:p>
            <a:r>
              <a:rPr lang="en-US" altLang="ko-KR" sz="1518">
                <a:latin typeface="Consolas" pitchFamily="49" charset="0"/>
                <a:cs typeface="Consolas" pitchFamily="49" charset="0"/>
              </a:rPr>
              <a:t>c:\&gt;ipconfig /all</a:t>
            </a:r>
          </a:p>
          <a:p>
            <a:r>
              <a:rPr lang="en-US" altLang="ko-KR" sz="1518">
                <a:latin typeface="Consolas" pitchFamily="49" charset="0"/>
                <a:cs typeface="Consolas" pitchFamily="49" charset="0"/>
              </a:rPr>
              <a:t>       </a:t>
            </a:r>
          </a:p>
          <a:p>
            <a:r>
              <a:rPr lang="en-US" altLang="ko-KR" sz="1518">
                <a:latin typeface="Consolas" pitchFamily="49" charset="0"/>
                <a:cs typeface="Consolas" pitchFamily="49" charset="0"/>
              </a:rPr>
              <a:t>       0A-00-27   00-00-00</a:t>
            </a:r>
          </a:p>
          <a:p>
            <a:r>
              <a:rPr lang="en-US" altLang="ko-KR" sz="1518">
                <a:latin typeface="Consolas" pitchFamily="49" charset="0"/>
                <a:cs typeface="Consolas" pitchFamily="49" charset="0"/>
              </a:rPr>
              <a:t>        </a:t>
            </a:r>
            <a:r>
              <a:rPr lang="ko-KR" altLang="en-US" sz="1518">
                <a:latin typeface="Consolas" pitchFamily="49" charset="0"/>
                <a:cs typeface="Consolas" pitchFamily="49" charset="0"/>
              </a:rPr>
              <a:t>회사명     고유번호   </a:t>
            </a:r>
          </a:p>
        </p:txBody>
      </p:sp>
      <p:sp>
        <p:nvSpPr>
          <p:cNvPr id="3" name="타원 2"/>
          <p:cNvSpPr/>
          <p:nvPr/>
        </p:nvSpPr>
        <p:spPr>
          <a:xfrm>
            <a:off x="3633150" y="3683539"/>
            <a:ext cx="409910" cy="40991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2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3291559" y="4571678"/>
            <a:ext cx="396246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타원 10"/>
          <p:cNvSpPr/>
          <p:nvPr/>
        </p:nvSpPr>
        <p:spPr>
          <a:xfrm>
            <a:off x="6307306" y="5049907"/>
            <a:ext cx="409910" cy="40991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2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7" name="직선 연결선 6"/>
          <p:cNvCxnSpPr>
            <a:stCxn id="3" idx="4"/>
          </p:cNvCxnSpPr>
          <p:nvPr/>
        </p:nvCxnSpPr>
        <p:spPr>
          <a:xfrm>
            <a:off x="3838105" y="4093449"/>
            <a:ext cx="0" cy="4782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6512261" y="4571678"/>
            <a:ext cx="0" cy="4782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281793" y="3340357"/>
            <a:ext cx="1765227" cy="5010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28">
                <a:latin typeface="Consolas" pitchFamily="49" charset="0"/>
                <a:cs typeface="Consolas" pitchFamily="49" charset="0"/>
              </a:rPr>
              <a:t>08:00:27:1f:2d:6c</a:t>
            </a:r>
          </a:p>
          <a:p>
            <a:endParaRPr lang="ko-KR" altLang="en-US" sz="1328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751021" y="5459818"/>
            <a:ext cx="1765227" cy="2966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28">
                <a:latin typeface="Consolas" pitchFamily="49" charset="0"/>
                <a:cs typeface="Consolas" pitchFamily="49" charset="0"/>
              </a:rPr>
              <a:t>0A-00-27-00-00-00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6861212" y="5118225"/>
            <a:ext cx="888139" cy="273273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hello</a:t>
            </a:r>
            <a:endParaRPr lang="ko-KR" altLang="en-US" sz="132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773927" y="3653149"/>
            <a:ext cx="2416046" cy="7164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28">
                <a:latin typeface="Consolas" pitchFamily="49" charset="0"/>
                <a:cs typeface="Consolas" pitchFamily="49" charset="0"/>
              </a:rPr>
              <a:t>dest : 08:00:27:1f:2d:6c</a:t>
            </a:r>
          </a:p>
          <a:p>
            <a:r>
              <a:rPr lang="en-US" altLang="ko-KR" sz="1328">
                <a:latin typeface="Consolas" pitchFamily="49" charset="0"/>
                <a:cs typeface="Consolas" pitchFamily="49" charset="0"/>
              </a:rPr>
              <a:t>src  : 0A-00-27-00-00-00</a:t>
            </a:r>
          </a:p>
          <a:p>
            <a:r>
              <a:rPr lang="en-US" altLang="ko-KR" sz="1400">
                <a:latin typeface="Consolas" pitchFamily="49" charset="0"/>
                <a:cs typeface="Consolas" pitchFamily="49" charset="0"/>
              </a:rPr>
              <a:t>proto</a:t>
            </a:r>
            <a:r>
              <a:rPr lang="en-US" altLang="ko-KR" sz="1328">
                <a:latin typeface="Consolas" pitchFamily="49" charset="0"/>
                <a:cs typeface="Consolas" pitchFamily="49" charset="0"/>
              </a:rPr>
              <a:t> : 0x0800</a:t>
            </a:r>
          </a:p>
        </p:txBody>
      </p:sp>
      <p:sp>
        <p:nvSpPr>
          <p:cNvPr id="19" name="타원 18"/>
          <p:cNvSpPr/>
          <p:nvPr/>
        </p:nvSpPr>
        <p:spPr>
          <a:xfrm>
            <a:off x="5180528" y="5049907"/>
            <a:ext cx="409910" cy="40991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2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5385483" y="4571678"/>
            <a:ext cx="0" cy="4782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타원 20"/>
          <p:cNvSpPr/>
          <p:nvPr/>
        </p:nvSpPr>
        <p:spPr>
          <a:xfrm>
            <a:off x="4259739" y="5043393"/>
            <a:ext cx="409910" cy="40991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2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22" name="직선 연결선 21"/>
          <p:cNvCxnSpPr/>
          <p:nvPr/>
        </p:nvCxnSpPr>
        <p:spPr>
          <a:xfrm>
            <a:off x="4464694" y="4565164"/>
            <a:ext cx="0" cy="4782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/>
          <p:nvPr/>
        </p:nvCxnSpPr>
        <p:spPr>
          <a:xfrm flipH="1" flipV="1">
            <a:off x="1583599" y="4128068"/>
            <a:ext cx="273273" cy="34159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/>
          <p:nvPr/>
        </p:nvCxnSpPr>
        <p:spPr>
          <a:xfrm flipV="1">
            <a:off x="1856873" y="4119252"/>
            <a:ext cx="341592" cy="35040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/>
          <p:nvPr/>
        </p:nvCxnSpPr>
        <p:spPr>
          <a:xfrm flipV="1">
            <a:off x="6434204" y="4571678"/>
            <a:ext cx="0" cy="37086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/>
          <p:cNvCxnSpPr>
            <a:cxnSpLocks/>
          </p:cNvCxnSpPr>
          <p:nvPr/>
        </p:nvCxnSpPr>
        <p:spPr>
          <a:xfrm flipH="1">
            <a:off x="5133020" y="4510146"/>
            <a:ext cx="1301184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폭발 1 31"/>
          <p:cNvSpPr/>
          <p:nvPr/>
        </p:nvSpPr>
        <p:spPr>
          <a:xfrm>
            <a:off x="4953000" y="4099964"/>
            <a:ext cx="421113" cy="361679"/>
          </a:xfrm>
          <a:prstGeom prst="irregularSeal1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2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A820DFAA-B5A3-4DD3-9CAD-7F0DC463B64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/>
              <a:t>Ethernet</a:t>
            </a:r>
            <a:endParaRPr lang="ko-KR" altLang="en-US"/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A56F3038-4705-4D7A-8187-94977FA0620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altLang="ko-KR"/>
              <a:t>ICT Programming</a:t>
            </a: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81A954DF-A7B7-4DC0-8143-482E134A7667}"/>
              </a:ext>
            </a:extLst>
          </p:cNvPr>
          <p:cNvCxnSpPr>
            <a:cxnSpLocks/>
          </p:cNvCxnSpPr>
          <p:nvPr/>
        </p:nvCxnSpPr>
        <p:spPr>
          <a:xfrm>
            <a:off x="5457056" y="4655092"/>
            <a:ext cx="0" cy="36111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F550B994-CF06-4EEC-952E-45D9B49A8115}"/>
              </a:ext>
            </a:extLst>
          </p:cNvPr>
          <p:cNvCxnSpPr>
            <a:cxnSpLocks/>
          </p:cNvCxnSpPr>
          <p:nvPr/>
        </p:nvCxnSpPr>
        <p:spPr>
          <a:xfrm>
            <a:off x="4556956" y="4655092"/>
            <a:ext cx="0" cy="36111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화살표: 아래쪽 16">
            <a:extLst>
              <a:ext uri="{FF2B5EF4-FFF2-40B4-BE49-F238E27FC236}">
                <a16:creationId xmlns:a16="http://schemas.microsoft.com/office/drawing/2014/main" id="{8A714D12-276B-4E74-96D4-436CB6A9B98C}"/>
              </a:ext>
            </a:extLst>
          </p:cNvPr>
          <p:cNvSpPr/>
          <p:nvPr/>
        </p:nvSpPr>
        <p:spPr>
          <a:xfrm rot="10800000">
            <a:off x="1712640" y="5118225"/>
            <a:ext cx="409910" cy="409910"/>
          </a:xfrm>
          <a:prstGeom prst="downArrow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10AC334B-B1C6-44AE-AE1C-4672D4740553}"/>
              </a:ext>
            </a:extLst>
          </p:cNvPr>
          <p:cNvCxnSpPr/>
          <p:nvPr/>
        </p:nvCxnSpPr>
        <p:spPr>
          <a:xfrm flipH="1">
            <a:off x="4464694" y="4725144"/>
            <a:ext cx="236278" cy="10801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0C7FBA9D-9618-4A26-BF47-B6265B595403}"/>
              </a:ext>
            </a:extLst>
          </p:cNvPr>
          <p:cNvCxnSpPr/>
          <p:nvPr/>
        </p:nvCxnSpPr>
        <p:spPr>
          <a:xfrm flipH="1">
            <a:off x="5323703" y="4716112"/>
            <a:ext cx="236278" cy="10801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A792C89C-4041-4886-BD02-96015E2C3645}"/>
              </a:ext>
            </a:extLst>
          </p:cNvPr>
          <p:cNvCxnSpPr>
            <a:cxnSpLocks/>
          </p:cNvCxnSpPr>
          <p:nvPr/>
        </p:nvCxnSpPr>
        <p:spPr>
          <a:xfrm>
            <a:off x="3944888" y="4093450"/>
            <a:ext cx="0" cy="44081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72A30C71-560C-40DB-9D29-7190CBA2D9B5}"/>
              </a:ext>
            </a:extLst>
          </p:cNvPr>
          <p:cNvCxnSpPr>
            <a:cxnSpLocks/>
          </p:cNvCxnSpPr>
          <p:nvPr/>
        </p:nvCxnSpPr>
        <p:spPr>
          <a:xfrm>
            <a:off x="3944888" y="4510146"/>
            <a:ext cx="1152128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1DE1AA81-E89F-4B35-9688-DDFD0731D67B}"/>
              </a:ext>
            </a:extLst>
          </p:cNvPr>
          <p:cNvSpPr txBox="1"/>
          <p:nvPr/>
        </p:nvSpPr>
        <p:spPr>
          <a:xfrm>
            <a:off x="6689258" y="2672916"/>
            <a:ext cx="11721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latin typeface="Consolas" pitchFamily="49" charset="0"/>
                <a:cs typeface="Consolas" pitchFamily="49" charset="0"/>
              </a:rPr>
              <a:t>CSMA/CD</a:t>
            </a:r>
          </a:p>
        </p:txBody>
      </p:sp>
    </p:spTree>
    <p:extLst>
      <p:ext uri="{BB962C8B-B14F-4D97-AF65-F5344CB8AC3E}">
        <p14:creationId xmlns:p14="http://schemas.microsoft.com/office/powerpoint/2010/main" val="341013034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직사각형 47"/>
          <p:cNvSpPr/>
          <p:nvPr/>
        </p:nvSpPr>
        <p:spPr>
          <a:xfrm>
            <a:off x="1127171" y="2563398"/>
            <a:ext cx="1571323" cy="122973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A</a:t>
            </a:r>
            <a:endParaRPr lang="ko-KR" altLang="en-US" sz="170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1127171" y="3793129"/>
            <a:ext cx="1571323" cy="40991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TCP</a:t>
            </a:r>
            <a:endParaRPr lang="ko-KR" altLang="en-US" sz="170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1127171" y="4203039"/>
            <a:ext cx="1571323" cy="40991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IPv4/ARP</a:t>
            </a:r>
            <a:endParaRPr lang="ko-KR" altLang="en-US" sz="170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1127171" y="4612949"/>
            <a:ext cx="1571323" cy="81982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Ethernet</a:t>
            </a:r>
            <a:endParaRPr lang="ko-KR" altLang="en-US" sz="170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1164416" y="1641927"/>
            <a:ext cx="906017" cy="617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708">
                <a:latin typeface="Consolas" pitchFamily="49" charset="0"/>
                <a:cs typeface="Consolas" pitchFamily="49" charset="0"/>
              </a:rPr>
              <a:t>BSD</a:t>
            </a:r>
          </a:p>
          <a:p>
            <a:r>
              <a:rPr lang="en-US" altLang="ko-KR" sz="1708">
                <a:latin typeface="Consolas" pitchFamily="49" charset="0"/>
                <a:cs typeface="Consolas" pitchFamily="49" charset="0"/>
              </a:rPr>
              <a:t>TCP/IP</a:t>
            </a:r>
            <a:endParaRPr lang="ko-KR" altLang="en-US" sz="1708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553696" y="749287"/>
            <a:ext cx="2601994" cy="1318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28">
                <a:latin typeface="Consolas" pitchFamily="49" charset="0"/>
                <a:cs typeface="Consolas" pitchFamily="49" charset="0"/>
              </a:rPr>
              <a:t>ARP </a:t>
            </a:r>
          </a:p>
          <a:p>
            <a:r>
              <a:rPr lang="en-US" altLang="ko-KR" sz="1328">
                <a:latin typeface="Consolas" pitchFamily="49" charset="0"/>
                <a:cs typeface="Consolas" pitchFamily="49" charset="0"/>
              </a:rPr>
              <a:t>dst_ip : 192.168.60.56</a:t>
            </a:r>
          </a:p>
          <a:p>
            <a:r>
              <a:rPr lang="en-US" altLang="ko-KR" sz="1328">
                <a:latin typeface="Consolas" pitchFamily="49" charset="0"/>
                <a:cs typeface="Consolas" pitchFamily="49" charset="0"/>
              </a:rPr>
              <a:t>dest   : 08:00:27:1f:2d:6c</a:t>
            </a:r>
          </a:p>
          <a:p>
            <a:r>
              <a:rPr lang="en-US" altLang="ko-KR" sz="1328">
                <a:latin typeface="Consolas" pitchFamily="49" charset="0"/>
                <a:cs typeface="Consolas" pitchFamily="49" charset="0"/>
              </a:rPr>
              <a:t>src_ip : 192.168.60.1</a:t>
            </a:r>
          </a:p>
          <a:p>
            <a:r>
              <a:rPr lang="en-US" altLang="ko-KR" sz="1328">
                <a:latin typeface="Consolas" pitchFamily="49" charset="0"/>
                <a:cs typeface="Consolas" pitchFamily="49" charset="0"/>
              </a:rPr>
              <a:t>src    : 0A-00-27-00-00-00</a:t>
            </a:r>
          </a:p>
          <a:p>
            <a:endParaRPr lang="ko-KR" altLang="en-US" sz="1328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440443" y="4044882"/>
            <a:ext cx="409910" cy="40991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2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4098851" y="4933020"/>
            <a:ext cx="396246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타원 10"/>
          <p:cNvSpPr/>
          <p:nvPr/>
        </p:nvSpPr>
        <p:spPr>
          <a:xfrm>
            <a:off x="7114598" y="5411249"/>
            <a:ext cx="409910" cy="40991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2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7" name="직선 연결선 6"/>
          <p:cNvCxnSpPr>
            <a:stCxn id="3" idx="4"/>
          </p:cNvCxnSpPr>
          <p:nvPr/>
        </p:nvCxnSpPr>
        <p:spPr>
          <a:xfrm>
            <a:off x="4645398" y="4454791"/>
            <a:ext cx="0" cy="4782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7319553" y="4933020"/>
            <a:ext cx="0" cy="4782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064862" y="3429000"/>
            <a:ext cx="1765227" cy="7053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28">
                <a:latin typeface="Consolas" pitchFamily="49" charset="0"/>
                <a:cs typeface="Consolas" pitchFamily="49" charset="0"/>
              </a:rPr>
              <a:t>08:00:27:1f:2d:6c</a:t>
            </a:r>
          </a:p>
          <a:p>
            <a:r>
              <a:rPr lang="en-US" altLang="ko-KR" sz="1328" b="1">
                <a:latin typeface="Consolas" pitchFamily="49" charset="0"/>
                <a:cs typeface="Consolas" pitchFamily="49" charset="0"/>
              </a:rPr>
              <a:t>192.168.60</a:t>
            </a:r>
            <a:r>
              <a:rPr lang="en-US" altLang="ko-KR" sz="1328">
                <a:latin typeface="Consolas" pitchFamily="49" charset="0"/>
                <a:cs typeface="Consolas" pitchFamily="49" charset="0"/>
              </a:rPr>
              <a:t>.56</a:t>
            </a:r>
          </a:p>
          <a:p>
            <a:endParaRPr lang="ko-KR" altLang="en-US" sz="1328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558313" y="5821160"/>
            <a:ext cx="1765227" cy="5010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28">
                <a:latin typeface="Consolas" pitchFamily="49" charset="0"/>
                <a:cs typeface="Consolas" pitchFamily="49" charset="0"/>
              </a:rPr>
              <a:t>0A-00-27-00-00-00</a:t>
            </a:r>
          </a:p>
          <a:p>
            <a:r>
              <a:rPr lang="en-US" altLang="ko-KR" sz="1328" b="1">
                <a:latin typeface="Consolas" pitchFamily="49" charset="0"/>
                <a:cs typeface="Consolas" pitchFamily="49" charset="0"/>
              </a:rPr>
              <a:t>192.168.60</a:t>
            </a:r>
            <a:r>
              <a:rPr lang="en-US" altLang="ko-KR" sz="1328">
                <a:latin typeface="Consolas" pitchFamily="49" charset="0"/>
                <a:cs typeface="Consolas" pitchFamily="49" charset="0"/>
              </a:rPr>
              <a:t>.1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7500758" y="5060841"/>
            <a:ext cx="888139" cy="273273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hello</a:t>
            </a:r>
            <a:endParaRPr lang="ko-KR" altLang="en-US" sz="132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914064" y="4053128"/>
            <a:ext cx="2416046" cy="5010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28">
                <a:latin typeface="Consolas" pitchFamily="49" charset="0"/>
                <a:cs typeface="Consolas" pitchFamily="49" charset="0"/>
              </a:rPr>
              <a:t>src  : 08:00:27:1f:2d:6c</a:t>
            </a:r>
          </a:p>
          <a:p>
            <a:r>
              <a:rPr lang="en-US" altLang="ko-KR" sz="1328">
                <a:latin typeface="Consolas" pitchFamily="49" charset="0"/>
                <a:cs typeface="Consolas" pitchFamily="49" charset="0"/>
              </a:rPr>
              <a:t>dest : 0A-00-27-00-00-00</a:t>
            </a:r>
          </a:p>
        </p:txBody>
      </p:sp>
      <p:sp>
        <p:nvSpPr>
          <p:cNvPr id="19" name="타원 18"/>
          <p:cNvSpPr/>
          <p:nvPr/>
        </p:nvSpPr>
        <p:spPr>
          <a:xfrm>
            <a:off x="5987820" y="5411249"/>
            <a:ext cx="409910" cy="40991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2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6192775" y="4933020"/>
            <a:ext cx="0" cy="4782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타원 20"/>
          <p:cNvSpPr/>
          <p:nvPr/>
        </p:nvSpPr>
        <p:spPr>
          <a:xfrm>
            <a:off x="5067031" y="5404735"/>
            <a:ext cx="409910" cy="40991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2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22" name="직선 연결선 21"/>
          <p:cNvCxnSpPr/>
          <p:nvPr/>
        </p:nvCxnSpPr>
        <p:spPr>
          <a:xfrm>
            <a:off x="5271986" y="4926506"/>
            <a:ext cx="0" cy="4782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/>
          <p:nvPr/>
        </p:nvCxnSpPr>
        <p:spPr>
          <a:xfrm flipH="1" flipV="1">
            <a:off x="1605400" y="4544631"/>
            <a:ext cx="273273" cy="34159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/>
          <p:nvPr/>
        </p:nvCxnSpPr>
        <p:spPr>
          <a:xfrm flipV="1">
            <a:off x="1878673" y="4535815"/>
            <a:ext cx="341592" cy="35040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/>
          <p:nvPr/>
        </p:nvCxnSpPr>
        <p:spPr>
          <a:xfrm>
            <a:off x="4782034" y="4513927"/>
            <a:ext cx="0" cy="40991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/>
          <p:nvPr/>
        </p:nvCxnSpPr>
        <p:spPr>
          <a:xfrm>
            <a:off x="5422729" y="4992523"/>
            <a:ext cx="0" cy="40991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/>
          <p:nvPr/>
        </p:nvCxnSpPr>
        <p:spPr>
          <a:xfrm>
            <a:off x="6306812" y="5001339"/>
            <a:ext cx="0" cy="40991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/>
          <p:nvPr/>
        </p:nvCxnSpPr>
        <p:spPr>
          <a:xfrm>
            <a:off x="7114598" y="4967180"/>
            <a:ext cx="0" cy="40991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6590066" y="2160588"/>
            <a:ext cx="2509020" cy="1329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28">
                <a:latin typeface="Consolas" pitchFamily="49" charset="0"/>
                <a:cs typeface="Consolas" pitchFamily="49" charset="0"/>
              </a:rPr>
              <a:t>Ethernet </a:t>
            </a:r>
          </a:p>
          <a:p>
            <a:r>
              <a:rPr lang="en-US" altLang="ko-KR" sz="1328">
                <a:latin typeface="Consolas" pitchFamily="49" charset="0"/>
                <a:cs typeface="Consolas" pitchFamily="49" charset="0"/>
              </a:rPr>
              <a:t>src   : 0A-00-27-00-00-00</a:t>
            </a:r>
          </a:p>
          <a:p>
            <a:r>
              <a:rPr lang="en-US" altLang="ko-KR" sz="1328">
                <a:latin typeface="Consolas" pitchFamily="49" charset="0"/>
                <a:cs typeface="Consolas" pitchFamily="49" charset="0"/>
              </a:rPr>
              <a:t>dest  : 08:00:27:1f:2d:6c</a:t>
            </a:r>
          </a:p>
          <a:p>
            <a:r>
              <a:rPr lang="en-US" altLang="ko-KR" sz="1400">
                <a:latin typeface="Consolas" pitchFamily="49" charset="0"/>
                <a:cs typeface="Consolas" pitchFamily="49" charset="0"/>
              </a:rPr>
              <a:t>proto</a:t>
            </a:r>
            <a:r>
              <a:rPr lang="en-US" altLang="ko-KR" sz="1328">
                <a:latin typeface="Consolas" pitchFamily="49" charset="0"/>
                <a:cs typeface="Consolas" pitchFamily="49" charset="0"/>
              </a:rPr>
              <a:t> : 0x01</a:t>
            </a:r>
          </a:p>
          <a:p>
            <a:endParaRPr lang="en-US" altLang="ko-KR" sz="1328">
              <a:latin typeface="Consolas" pitchFamily="49" charset="0"/>
              <a:cs typeface="Consolas" pitchFamily="49" charset="0"/>
            </a:endParaRPr>
          </a:p>
          <a:p>
            <a:endParaRPr lang="ko-KR" altLang="en-US" sz="1328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056412" y="760175"/>
            <a:ext cx="2601994" cy="11140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28">
                <a:latin typeface="Consolas" pitchFamily="49" charset="0"/>
                <a:cs typeface="Consolas" pitchFamily="49" charset="0"/>
              </a:rPr>
              <a:t>ARP </a:t>
            </a:r>
          </a:p>
          <a:p>
            <a:r>
              <a:rPr lang="en-US" altLang="ko-KR" sz="1328">
                <a:latin typeface="Consolas" pitchFamily="49" charset="0"/>
                <a:cs typeface="Consolas" pitchFamily="49" charset="0"/>
              </a:rPr>
              <a:t>src_ip : 192.168.60.56</a:t>
            </a:r>
          </a:p>
          <a:p>
            <a:r>
              <a:rPr lang="en-US" altLang="ko-KR" sz="1328">
                <a:latin typeface="Consolas" pitchFamily="49" charset="0"/>
                <a:cs typeface="Consolas" pitchFamily="49" charset="0"/>
              </a:rPr>
              <a:t>src    : 08:00:27:1f:2d:6c</a:t>
            </a:r>
          </a:p>
          <a:p>
            <a:r>
              <a:rPr lang="en-US" altLang="ko-KR" sz="1328">
                <a:latin typeface="Consolas" pitchFamily="49" charset="0"/>
                <a:cs typeface="Consolas" pitchFamily="49" charset="0"/>
              </a:rPr>
              <a:t>dst_ip : 192.168.60.1</a:t>
            </a:r>
          </a:p>
          <a:p>
            <a:r>
              <a:rPr lang="en-US" altLang="ko-KR" sz="1328">
                <a:latin typeface="Consolas" pitchFamily="49" charset="0"/>
                <a:cs typeface="Consolas" pitchFamily="49" charset="0"/>
              </a:rPr>
              <a:t>dest    : </a:t>
            </a:r>
            <a:endParaRPr lang="ko-KR" altLang="en-US" sz="1328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092783" y="2171477"/>
            <a:ext cx="2601994" cy="1329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28">
                <a:latin typeface="Consolas" pitchFamily="49" charset="0"/>
                <a:cs typeface="Consolas" pitchFamily="49" charset="0"/>
              </a:rPr>
              <a:t>Ethernet </a:t>
            </a:r>
          </a:p>
          <a:p>
            <a:r>
              <a:rPr lang="en-US" altLang="ko-KR" sz="1328">
                <a:latin typeface="Consolas" pitchFamily="49" charset="0"/>
                <a:cs typeface="Consolas" pitchFamily="49" charset="0"/>
              </a:rPr>
              <a:t>dest   : ff:ff:ff:ff:ff:ff</a:t>
            </a:r>
          </a:p>
          <a:p>
            <a:r>
              <a:rPr lang="en-US" altLang="ko-KR" sz="1328">
                <a:latin typeface="Consolas" pitchFamily="49" charset="0"/>
                <a:cs typeface="Consolas" pitchFamily="49" charset="0"/>
              </a:rPr>
              <a:t>src    : 08:00:27:1f:2d:6c</a:t>
            </a:r>
          </a:p>
          <a:p>
            <a:r>
              <a:rPr lang="en-US" altLang="ko-KR" sz="1400">
                <a:latin typeface="Consolas" pitchFamily="49" charset="0"/>
                <a:cs typeface="Consolas" pitchFamily="49" charset="0"/>
              </a:rPr>
              <a:t>proto</a:t>
            </a:r>
            <a:r>
              <a:rPr lang="en-US" altLang="ko-KR" sz="1328">
                <a:latin typeface="Consolas" pitchFamily="49" charset="0"/>
                <a:cs typeface="Consolas" pitchFamily="49" charset="0"/>
              </a:rPr>
              <a:t> : 0x01</a:t>
            </a:r>
          </a:p>
          <a:p>
            <a:endParaRPr lang="en-US" altLang="ko-KR" sz="1328">
              <a:latin typeface="Consolas" pitchFamily="49" charset="0"/>
              <a:cs typeface="Consolas" pitchFamily="49" charset="0"/>
            </a:endParaRPr>
          </a:p>
          <a:p>
            <a:endParaRPr lang="ko-KR" altLang="en-US" sz="1328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FA39CC4D-27C4-40EC-BE69-AD1E7108265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/>
              <a:t>ARP</a:t>
            </a:r>
            <a:endParaRPr lang="ko-KR" altLang="en-US"/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C47B16C5-80A5-4728-A1B9-0AED3A305DE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altLang="ko-KR"/>
              <a:t>ICT Programming</a:t>
            </a:r>
            <a:endParaRPr lang="ko-KR" altLang="en-US"/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998F4DCF-8CC7-4DA8-957F-261DA87F7F0B}"/>
              </a:ext>
            </a:extLst>
          </p:cNvPr>
          <p:cNvSpPr/>
          <p:nvPr/>
        </p:nvSpPr>
        <p:spPr>
          <a:xfrm>
            <a:off x="5878287" y="1088740"/>
            <a:ext cx="334853" cy="288032"/>
          </a:xfrm>
          <a:prstGeom prst="rightArrow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화살표: 오른쪽 33">
            <a:extLst>
              <a:ext uri="{FF2B5EF4-FFF2-40B4-BE49-F238E27FC236}">
                <a16:creationId xmlns:a16="http://schemas.microsoft.com/office/drawing/2014/main" id="{244DA1BC-5626-485B-8C05-4DD910E55AC0}"/>
              </a:ext>
            </a:extLst>
          </p:cNvPr>
          <p:cNvSpPr/>
          <p:nvPr/>
        </p:nvSpPr>
        <p:spPr>
          <a:xfrm flipH="1">
            <a:off x="5925109" y="1965864"/>
            <a:ext cx="381704" cy="288032"/>
          </a:xfrm>
          <a:prstGeom prst="rightArrow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0F08A208-9763-46A0-87A9-A650D2DC8A16}"/>
              </a:ext>
            </a:extLst>
          </p:cNvPr>
          <p:cNvCxnSpPr>
            <a:cxnSpLocks/>
          </p:cNvCxnSpPr>
          <p:nvPr/>
        </p:nvCxnSpPr>
        <p:spPr>
          <a:xfrm flipV="1">
            <a:off x="7041232" y="4992523"/>
            <a:ext cx="0" cy="40990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B7381366-415D-4876-97DA-34C71C938266}"/>
              </a:ext>
            </a:extLst>
          </p:cNvPr>
          <p:cNvCxnSpPr>
            <a:cxnSpLocks/>
          </p:cNvCxnSpPr>
          <p:nvPr/>
        </p:nvCxnSpPr>
        <p:spPr>
          <a:xfrm flipH="1" flipV="1">
            <a:off x="4850353" y="4886223"/>
            <a:ext cx="2195517" cy="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B10DCF1A-A960-4417-B52B-4B26D337708E}"/>
              </a:ext>
            </a:extLst>
          </p:cNvPr>
          <p:cNvCxnSpPr>
            <a:cxnSpLocks/>
          </p:cNvCxnSpPr>
          <p:nvPr/>
        </p:nvCxnSpPr>
        <p:spPr>
          <a:xfrm flipV="1">
            <a:off x="4850353" y="4471240"/>
            <a:ext cx="0" cy="41498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2847224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102872" y="1584404"/>
            <a:ext cx="819820" cy="34159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12</a:t>
            </a:r>
            <a:endParaRPr lang="ko-KR" altLang="en-US" sz="170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922693" y="1584404"/>
            <a:ext cx="819820" cy="34159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34</a:t>
            </a:r>
            <a:endParaRPr lang="ko-KR" altLang="en-US" sz="170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742513" y="1584404"/>
            <a:ext cx="819820" cy="34159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56</a:t>
            </a:r>
            <a:endParaRPr lang="ko-KR" altLang="en-US" sz="170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562334" y="1584404"/>
            <a:ext cx="819820" cy="34159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78</a:t>
            </a:r>
            <a:endParaRPr lang="ko-KR" altLang="en-US" sz="170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083629" y="2404225"/>
            <a:ext cx="2589170" cy="8808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708">
                <a:latin typeface="Consolas" pitchFamily="49" charset="0"/>
                <a:cs typeface="Consolas" pitchFamily="49" charset="0"/>
              </a:rPr>
              <a:t>int ip = 0x12345678;</a:t>
            </a:r>
          </a:p>
          <a:p>
            <a:r>
              <a:rPr lang="en-US" altLang="ko-KR" sz="1708">
                <a:latin typeface="Consolas" pitchFamily="49" charset="0"/>
                <a:cs typeface="Consolas" pitchFamily="49" charset="0"/>
              </a:rPr>
              <a:t>int ip_1 = ip;</a:t>
            </a:r>
          </a:p>
          <a:p>
            <a:r>
              <a:rPr lang="en-US" altLang="ko-KR" sz="1708">
                <a:latin typeface="Consolas" pitchFamily="49" charset="0"/>
                <a:cs typeface="Consolas" pitchFamily="49" charset="0"/>
              </a:rPr>
              <a:t>printf("%n", ip_1);</a:t>
            </a:r>
            <a:endParaRPr lang="ko-KR" altLang="en-US" sz="1708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636184" y="2335906"/>
            <a:ext cx="1844596" cy="3415919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0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636184" y="2950771"/>
            <a:ext cx="1844596" cy="341592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78</a:t>
            </a:r>
            <a:endParaRPr lang="ko-KR" altLang="en-US" sz="170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636184" y="3292363"/>
            <a:ext cx="1844596" cy="341592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56</a:t>
            </a:r>
            <a:endParaRPr lang="ko-KR" altLang="en-US" sz="170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636184" y="3633955"/>
            <a:ext cx="1844596" cy="341592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34</a:t>
            </a:r>
            <a:endParaRPr lang="ko-KR" altLang="en-US" sz="170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5636184" y="3975547"/>
            <a:ext cx="1844596" cy="341592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12</a:t>
            </a:r>
            <a:endParaRPr lang="ko-KR" altLang="en-US" sz="170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157955" y="3017438"/>
            <a:ext cx="425116" cy="3551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708">
                <a:latin typeface="Consolas" pitchFamily="49" charset="0"/>
                <a:cs typeface="Consolas" pitchFamily="49" charset="0"/>
              </a:rPr>
              <a:t>ip</a:t>
            </a:r>
            <a:endParaRPr lang="ko-KR" altLang="en-US" sz="1708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5636184" y="2609179"/>
            <a:ext cx="1844596" cy="341592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0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171350" y="2600364"/>
            <a:ext cx="304892" cy="3551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708">
                <a:latin typeface="Consolas" pitchFamily="49" charset="0"/>
                <a:cs typeface="Consolas" pitchFamily="49" charset="0"/>
              </a:rPr>
              <a:t>p</a:t>
            </a:r>
            <a:endParaRPr lang="ko-KR" altLang="en-US" sz="1708"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24" name="꺾인 연결선 23"/>
          <p:cNvCxnSpPr>
            <a:stCxn id="21" idx="3"/>
            <a:endCxn id="11" idx="3"/>
          </p:cNvCxnSpPr>
          <p:nvPr/>
        </p:nvCxnSpPr>
        <p:spPr>
          <a:xfrm>
            <a:off x="7480780" y="2779975"/>
            <a:ext cx="12049" cy="341592"/>
          </a:xfrm>
          <a:prstGeom prst="bentConnector3">
            <a:avLst>
              <a:gd name="adj1" fmla="val 180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2083629" y="3633955"/>
            <a:ext cx="2589170" cy="8808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708">
                <a:latin typeface="Consolas" pitchFamily="49" charset="0"/>
                <a:cs typeface="Consolas" pitchFamily="49" charset="0"/>
              </a:rPr>
              <a:t>int ip = 0x12345678;</a:t>
            </a:r>
          </a:p>
          <a:p>
            <a:r>
              <a:rPr lang="en-US" altLang="ko-KR" sz="1708">
                <a:latin typeface="Consolas" pitchFamily="49" charset="0"/>
                <a:cs typeface="Consolas" pitchFamily="49" charset="0"/>
              </a:rPr>
              <a:t>char *p = ip;</a:t>
            </a:r>
          </a:p>
          <a:p>
            <a:r>
              <a:rPr lang="en-US" altLang="ko-KR" sz="1708">
                <a:latin typeface="Consolas" pitchFamily="49" charset="0"/>
                <a:cs typeface="Consolas" pitchFamily="49" charset="0"/>
              </a:rPr>
              <a:t>printf("%x\n", *p);</a:t>
            </a:r>
            <a:endParaRPr lang="ko-KR" altLang="en-US" sz="1708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43021C1-0F7B-4DAA-B314-F7942670466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/>
              <a:t>Endian</a:t>
            </a:r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82FFD0FE-B8C2-48D1-8D60-08C34F862C0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altLang="ko-KR"/>
              <a:t>ICT Programming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9108128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176723" y="1925996"/>
            <a:ext cx="819820" cy="34159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12</a:t>
            </a:r>
            <a:endParaRPr lang="ko-KR" altLang="en-US" sz="170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996543" y="1925996"/>
            <a:ext cx="819820" cy="34159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34</a:t>
            </a:r>
            <a:endParaRPr lang="ko-KR" altLang="en-US" sz="170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816363" y="1925996"/>
            <a:ext cx="819820" cy="34159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56</a:t>
            </a:r>
            <a:endParaRPr lang="ko-KR" altLang="en-US" sz="170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636184" y="1925996"/>
            <a:ext cx="819820" cy="34159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78</a:t>
            </a:r>
            <a:endParaRPr lang="ko-KR" altLang="en-US" sz="170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183265" y="2814135"/>
            <a:ext cx="819820" cy="34159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78</a:t>
            </a:r>
            <a:endParaRPr lang="ko-KR" altLang="en-US" sz="170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003086" y="2814135"/>
            <a:ext cx="819820" cy="34159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56</a:t>
            </a:r>
            <a:endParaRPr lang="ko-KR" altLang="en-US" sz="170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4822906" y="2814135"/>
            <a:ext cx="819820" cy="34159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34</a:t>
            </a:r>
            <a:endParaRPr lang="ko-KR" altLang="en-US" sz="170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5642727" y="2814135"/>
            <a:ext cx="819820" cy="34159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12</a:t>
            </a:r>
            <a:endParaRPr lang="ko-KR" altLang="en-US" sz="170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5" name="직선 화살표 연결선 4"/>
          <p:cNvCxnSpPr>
            <a:stCxn id="2" idx="2"/>
            <a:endCxn id="23" idx="0"/>
          </p:cNvCxnSpPr>
          <p:nvPr/>
        </p:nvCxnSpPr>
        <p:spPr>
          <a:xfrm>
            <a:off x="3586633" y="2267588"/>
            <a:ext cx="2466004" cy="5465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>
            <a:stCxn id="7" idx="2"/>
            <a:endCxn id="20" idx="0"/>
          </p:cNvCxnSpPr>
          <p:nvPr/>
        </p:nvCxnSpPr>
        <p:spPr>
          <a:xfrm>
            <a:off x="4406453" y="2267588"/>
            <a:ext cx="826363" cy="5465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>
            <a:stCxn id="8" idx="2"/>
            <a:endCxn id="18" idx="0"/>
          </p:cNvCxnSpPr>
          <p:nvPr/>
        </p:nvCxnSpPr>
        <p:spPr>
          <a:xfrm flipH="1">
            <a:off x="4412996" y="2267588"/>
            <a:ext cx="813278" cy="5465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>
            <a:stCxn id="9" idx="2"/>
            <a:endCxn id="17" idx="0"/>
          </p:cNvCxnSpPr>
          <p:nvPr/>
        </p:nvCxnSpPr>
        <p:spPr>
          <a:xfrm flipH="1">
            <a:off x="3593175" y="2267588"/>
            <a:ext cx="2452919" cy="5465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3593176" y="3497319"/>
            <a:ext cx="3430747" cy="16693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708">
                <a:latin typeface="Consolas" pitchFamily="49" charset="0"/>
                <a:cs typeface="Consolas" pitchFamily="49" charset="0"/>
              </a:rPr>
              <a:t>ip = ((ip&amp;0xff000000)&gt;&gt;24)|</a:t>
            </a:r>
          </a:p>
          <a:p>
            <a:r>
              <a:rPr lang="en-US" altLang="ko-KR" sz="1708">
                <a:latin typeface="Consolas" pitchFamily="49" charset="0"/>
                <a:cs typeface="Consolas" pitchFamily="49" charset="0"/>
              </a:rPr>
              <a:t>     ((ip&amp;0xff0000)&gt;&gt;8)|</a:t>
            </a:r>
          </a:p>
          <a:p>
            <a:r>
              <a:rPr lang="en-US" altLang="ko-KR" sz="1708">
                <a:latin typeface="Consolas" pitchFamily="49" charset="0"/>
                <a:cs typeface="Consolas" pitchFamily="49" charset="0"/>
              </a:rPr>
              <a:t>     ((ip&amp;0xff00)&lt;&lt;8)|</a:t>
            </a:r>
          </a:p>
          <a:p>
            <a:r>
              <a:rPr lang="en-US" altLang="ko-KR" sz="1708">
                <a:latin typeface="Consolas" pitchFamily="49" charset="0"/>
                <a:cs typeface="Consolas" pitchFamily="49" charset="0"/>
              </a:rPr>
              <a:t>     ((ip&amp;0xff)&lt;&lt;24)</a:t>
            </a:r>
          </a:p>
          <a:p>
            <a:endParaRPr lang="ko-KR" altLang="en-US" sz="1708">
              <a:latin typeface="Consolas" pitchFamily="49" charset="0"/>
              <a:cs typeface="Consolas" pitchFamily="49" charset="0"/>
            </a:endParaRPr>
          </a:p>
          <a:p>
            <a:endParaRPr lang="ko-KR" altLang="en-US" sz="1708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8808448-6896-4E13-9244-FB1EB1C90AA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/>
              <a:t>htonl</a:t>
            </a:r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F9D681BC-1301-46E7-9FED-96565F97F77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altLang="ko-KR"/>
              <a:t>ICT Programming</a:t>
            </a:r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08B3A80-4894-4A3E-BD3E-A64961DD0FE2}"/>
              </a:ext>
            </a:extLst>
          </p:cNvPr>
          <p:cNvSpPr txBox="1"/>
          <p:nvPr/>
        </p:nvSpPr>
        <p:spPr>
          <a:xfrm>
            <a:off x="7473280" y="1805025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htonl(ip)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2826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en-US" altLang="ko-KR" sz="2400" b="1">
                <a:solidFill>
                  <a:srgbClr val="000000"/>
                </a:solidFill>
              </a:rPr>
              <a:t>Python</a:t>
            </a:r>
            <a:r>
              <a:rPr lang="ko-KR" altLang="en-US">
                <a:solidFill>
                  <a:srgbClr val="000000"/>
                </a:solidFill>
              </a:rPr>
              <a:t> 기본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파이썬 개요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제곱승과 나머지 구하기</a:t>
            </a:r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4D1C4DFE-135E-4552-98A0-C1E7E14EAF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0532" y="1340768"/>
            <a:ext cx="56898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"**"</a:t>
            </a:r>
            <a:r>
              <a:rPr lang="ko-KR" altLang="en-US" b="1">
                <a:latin typeface="+mj-ea"/>
                <a:ea typeface="+mj-ea"/>
              </a:rPr>
              <a:t>는 제곱승 계산 연산자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6F7CC7A8-1029-43C9-B7F7-A60BA61FED6C}"/>
              </a:ext>
            </a:extLst>
          </p:cNvPr>
          <p:cNvGrpSpPr/>
          <p:nvPr/>
        </p:nvGrpSpPr>
        <p:grpSpPr>
          <a:xfrm>
            <a:off x="781446" y="1808820"/>
            <a:ext cx="8460940" cy="468052"/>
            <a:chOff x="704528" y="1448780"/>
            <a:chExt cx="7920880" cy="1008112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4CBC85DE-58F0-409A-AEA1-F85ED5A559B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24B1BAA4-932F-4E0D-AD64-CCADCFE8B90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print(3 * 3 * 3 * 3 * 3)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2A34C933-524F-47F7-B30B-61DC8E4B822C}"/>
              </a:ext>
            </a:extLst>
          </p:cNvPr>
          <p:cNvSpPr txBox="1"/>
          <p:nvPr/>
        </p:nvSpPr>
        <p:spPr>
          <a:xfrm>
            <a:off x="740532" y="2223866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243</a:t>
            </a:r>
            <a:endParaRPr lang="ko-KR" altLang="en-US">
              <a:latin typeface="Consolas" panose="020B0609020204030204" pitchFamily="49" charset="0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27EB9E1D-ACF6-4EF4-B8F3-86C88426171B}"/>
              </a:ext>
            </a:extLst>
          </p:cNvPr>
          <p:cNvGrpSpPr/>
          <p:nvPr/>
        </p:nvGrpSpPr>
        <p:grpSpPr>
          <a:xfrm>
            <a:off x="781446" y="2655140"/>
            <a:ext cx="8460940" cy="468052"/>
            <a:chOff x="704528" y="1448780"/>
            <a:chExt cx="7920880" cy="1008112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A91F39A9-C7A6-4D8C-ADEF-65D0A347BF72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19E5684-661A-4A70-92D5-35E1060FA9B0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print(3 ** 5)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194BF626-9A9A-4AA8-86D7-1C7903A5D1F4}"/>
              </a:ext>
            </a:extLst>
          </p:cNvPr>
          <p:cNvSpPr txBox="1"/>
          <p:nvPr/>
        </p:nvSpPr>
        <p:spPr>
          <a:xfrm>
            <a:off x="740532" y="3070186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243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15" name="Rectangle 8">
            <a:extLst>
              <a:ext uri="{FF2B5EF4-FFF2-40B4-BE49-F238E27FC236}">
                <a16:creationId xmlns:a16="http://schemas.microsoft.com/office/drawing/2014/main" id="{112DCD9F-78E6-4285-A48B-C64D65B241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5730" y="3698583"/>
            <a:ext cx="56898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"%"</a:t>
            </a:r>
            <a:r>
              <a:rPr lang="ko-KR" altLang="en-US" b="1">
                <a:latin typeface="+mj-ea"/>
                <a:ea typeface="+mj-ea"/>
              </a:rPr>
              <a:t>는 나머지를 구하는 연산자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41FBE8E0-04BD-41E5-91C2-4177D14FEBE3}"/>
              </a:ext>
            </a:extLst>
          </p:cNvPr>
          <p:cNvGrpSpPr/>
          <p:nvPr/>
        </p:nvGrpSpPr>
        <p:grpSpPr>
          <a:xfrm>
            <a:off x="786644" y="4166635"/>
            <a:ext cx="8460940" cy="468052"/>
            <a:chOff x="704528" y="1448780"/>
            <a:chExt cx="7920880" cy="1008112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C3D28B40-0416-4183-B15C-EA4DB754015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FCCA20C4-4EBB-4B18-AA04-53C5FFFBBAEA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print(7 / 2)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4F283F0E-B95C-477C-BF15-1AFA5E123841}"/>
              </a:ext>
            </a:extLst>
          </p:cNvPr>
          <p:cNvSpPr txBox="1"/>
          <p:nvPr/>
        </p:nvSpPr>
        <p:spPr>
          <a:xfrm>
            <a:off x="745730" y="4581681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3.5</a:t>
            </a:r>
            <a:endParaRPr lang="ko-KR" altLang="en-US">
              <a:latin typeface="Consolas" panose="020B0609020204030204" pitchFamily="49" charset="0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F78CCA16-8864-4C94-B084-85F593C9000D}"/>
              </a:ext>
            </a:extLst>
          </p:cNvPr>
          <p:cNvGrpSpPr/>
          <p:nvPr/>
        </p:nvGrpSpPr>
        <p:grpSpPr>
          <a:xfrm>
            <a:off x="786644" y="5012955"/>
            <a:ext cx="8460940" cy="468052"/>
            <a:chOff x="704528" y="1448780"/>
            <a:chExt cx="7920880" cy="1008112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7718991A-2F74-49B2-999E-EFB7B8E9A90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99043A95-2433-4137-AB86-DEAE2301CE8E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print(7 % 2)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0B3236D8-1806-4C4F-BEF4-C8ACB07E7A79}"/>
              </a:ext>
            </a:extLst>
          </p:cNvPr>
          <p:cNvSpPr txBox="1"/>
          <p:nvPr/>
        </p:nvSpPr>
        <p:spPr>
          <a:xfrm>
            <a:off x="745730" y="5428001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1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2960713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원통 3"/>
          <p:cNvSpPr/>
          <p:nvPr/>
        </p:nvSpPr>
        <p:spPr>
          <a:xfrm>
            <a:off x="3548844" y="4423582"/>
            <a:ext cx="1029906" cy="302914"/>
          </a:xfrm>
          <a:prstGeom prst="can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A</a:t>
            </a:r>
            <a:endParaRPr lang="ko-KR" altLang="en-US" sz="170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9" name="원통 18"/>
          <p:cNvSpPr/>
          <p:nvPr/>
        </p:nvSpPr>
        <p:spPr>
          <a:xfrm>
            <a:off x="6396232" y="4398548"/>
            <a:ext cx="1029906" cy="302914"/>
          </a:xfrm>
          <a:prstGeom prst="can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B</a:t>
            </a:r>
            <a:endParaRPr lang="ko-KR" altLang="en-US" sz="170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1" name="원통 20"/>
          <p:cNvSpPr/>
          <p:nvPr/>
        </p:nvSpPr>
        <p:spPr>
          <a:xfrm>
            <a:off x="5127809" y="5574654"/>
            <a:ext cx="1029906" cy="302914"/>
          </a:xfrm>
          <a:prstGeom prst="can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C</a:t>
            </a:r>
            <a:endParaRPr lang="ko-KR" altLang="en-US" sz="170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D48DB795-3F9C-4D06-8EA8-E62EC9150544}"/>
              </a:ext>
            </a:extLst>
          </p:cNvPr>
          <p:cNvGrpSpPr/>
          <p:nvPr/>
        </p:nvGrpSpPr>
        <p:grpSpPr>
          <a:xfrm>
            <a:off x="4548578" y="4359779"/>
            <a:ext cx="1758397" cy="1189644"/>
            <a:chOff x="3664729" y="4715511"/>
            <a:chExt cx="1758397" cy="1189644"/>
          </a:xfrm>
        </p:grpSpPr>
        <p:sp>
          <p:nvSpPr>
            <p:cNvPr id="6" name="직사각형 5"/>
            <p:cNvSpPr/>
            <p:nvPr/>
          </p:nvSpPr>
          <p:spPr>
            <a:xfrm>
              <a:off x="3684923" y="5349457"/>
              <a:ext cx="559657" cy="200918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4550630" y="4715511"/>
              <a:ext cx="559657" cy="200918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3664729" y="5615608"/>
              <a:ext cx="559657" cy="200918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4863469" y="4806006"/>
              <a:ext cx="559657" cy="200918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4627308" y="5107587"/>
              <a:ext cx="559657" cy="200918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4213826" y="4906669"/>
              <a:ext cx="559657" cy="200918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4607115" y="5373737"/>
              <a:ext cx="559657" cy="200918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3860911" y="5228145"/>
              <a:ext cx="559657" cy="200918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3810904" y="5704237"/>
              <a:ext cx="559657" cy="200918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</p:grpSp>
      <p:sp>
        <p:nvSpPr>
          <p:cNvPr id="10" name="폭발 2 9"/>
          <p:cNvSpPr/>
          <p:nvPr/>
        </p:nvSpPr>
        <p:spPr>
          <a:xfrm>
            <a:off x="6645188" y="6093296"/>
            <a:ext cx="726992" cy="649425"/>
          </a:xfrm>
          <a:prstGeom prst="irregularSeal2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0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614861" y="4859976"/>
            <a:ext cx="1867819" cy="617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708">
                <a:latin typeface="Consolas" pitchFamily="49" charset="0"/>
                <a:cs typeface="Consolas" pitchFamily="49" charset="0"/>
              </a:rPr>
              <a:t>TTL=0 =&gt;  ICMP</a:t>
            </a:r>
          </a:p>
          <a:p>
            <a:endParaRPr lang="ko-KR" altLang="en-US" sz="1708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1179598" y="4197979"/>
            <a:ext cx="1571323" cy="40991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TCP/UDP</a:t>
            </a:r>
            <a:endParaRPr lang="ko-KR" altLang="en-US" sz="170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1179598" y="4607890"/>
            <a:ext cx="1571323" cy="40991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IPv4/ARP</a:t>
            </a:r>
            <a:endParaRPr lang="ko-KR" altLang="en-US" sz="170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1179598" y="5017800"/>
            <a:ext cx="1571323" cy="81982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Ethernet</a:t>
            </a:r>
            <a:endParaRPr lang="ko-KR" altLang="en-US" sz="170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42" name="직선 화살표 연결선 41"/>
          <p:cNvCxnSpPr/>
          <p:nvPr/>
        </p:nvCxnSpPr>
        <p:spPr>
          <a:xfrm flipH="1" flipV="1">
            <a:off x="1657827" y="4949481"/>
            <a:ext cx="273273" cy="34159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/>
          <p:cNvCxnSpPr/>
          <p:nvPr/>
        </p:nvCxnSpPr>
        <p:spPr>
          <a:xfrm flipV="1">
            <a:off x="1931100" y="4940665"/>
            <a:ext cx="341592" cy="35040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/>
          <p:cNvCxnSpPr/>
          <p:nvPr/>
        </p:nvCxnSpPr>
        <p:spPr>
          <a:xfrm flipV="1">
            <a:off x="1738387" y="4528603"/>
            <a:ext cx="0" cy="18176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/>
          <p:cNvCxnSpPr/>
          <p:nvPr/>
        </p:nvCxnSpPr>
        <p:spPr>
          <a:xfrm flipV="1">
            <a:off x="1738387" y="4560508"/>
            <a:ext cx="502713" cy="15592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50889CF-4C6F-4875-A840-CB72AC37766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/>
              <a:t>IP header</a:t>
            </a:r>
            <a:endParaRPr lang="ko-KR" altLang="en-US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D679F0F8-7403-4F9A-AEC7-25606E152DA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altLang="ko-KR"/>
              <a:t>ICT Programming</a:t>
            </a:r>
            <a:endParaRPr lang="ko-KR" altLang="en-US"/>
          </a:p>
        </p:txBody>
      </p:sp>
      <p:pic>
        <p:nvPicPr>
          <p:cNvPr id="2050" name="Picture 2" descr="IPv4 - Wikipedia">
            <a:extLst>
              <a:ext uri="{FF2B5EF4-FFF2-40B4-BE49-F238E27FC236}">
                <a16:creationId xmlns:a16="http://schemas.microsoft.com/office/drawing/2014/main" id="{353E5551-8AD3-41AF-9C37-C28E637486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1808" y="869398"/>
            <a:ext cx="4177154" cy="2969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E0B2189-FBF4-44B5-A318-B86E429F3C91}"/>
              </a:ext>
            </a:extLst>
          </p:cNvPr>
          <p:cNvSpPr txBox="1"/>
          <p:nvPr/>
        </p:nvSpPr>
        <p:spPr>
          <a:xfrm>
            <a:off x="1111872" y="1268760"/>
            <a:ext cx="136518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IHL=5*4byte</a:t>
            </a:r>
          </a:p>
          <a:p>
            <a:r>
              <a:rPr lang="en-US" altLang="ko-KR"/>
              <a:t>IHL=7*4byte</a:t>
            </a:r>
            <a:endParaRPr lang="ko-KR" altLang="en-US"/>
          </a:p>
          <a:p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FB1D458-9EB9-40B2-B53E-9A1D2DD4C06B}"/>
              </a:ext>
            </a:extLst>
          </p:cNvPr>
          <p:cNvSpPr/>
          <p:nvPr/>
        </p:nvSpPr>
        <p:spPr>
          <a:xfrm>
            <a:off x="7555516" y="2385062"/>
            <a:ext cx="526487" cy="360040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4942038-B104-4FE4-96AA-5FB7D8A934A9}"/>
              </a:ext>
            </a:extLst>
          </p:cNvPr>
          <p:cNvSpPr/>
          <p:nvPr/>
        </p:nvSpPr>
        <p:spPr>
          <a:xfrm>
            <a:off x="8082003" y="2385062"/>
            <a:ext cx="1550947" cy="360040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34C407-1B88-4735-8B8E-5BFC8BD96E42}"/>
              </a:ext>
            </a:extLst>
          </p:cNvPr>
          <p:cNvSpPr txBox="1"/>
          <p:nvPr/>
        </p:nvSpPr>
        <p:spPr>
          <a:xfrm>
            <a:off x="7629337" y="266827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20</a:t>
            </a:r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64A2566-92D8-4E4C-8E73-71B459462248}"/>
              </a:ext>
            </a:extLst>
          </p:cNvPr>
          <p:cNvSpPr txBox="1"/>
          <p:nvPr/>
        </p:nvSpPr>
        <p:spPr>
          <a:xfrm>
            <a:off x="7938321" y="303009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1500</a:t>
            </a:r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40F416D-6409-4674-BAF2-32703D75939A}"/>
              </a:ext>
            </a:extLst>
          </p:cNvPr>
          <p:cNvSpPr txBox="1"/>
          <p:nvPr/>
        </p:nvSpPr>
        <p:spPr>
          <a:xfrm>
            <a:off x="8341243" y="2688113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1480</a:t>
            </a:r>
            <a:endParaRPr lang="ko-KR" altLang="en-US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7A77A721-2823-4408-B879-EF0D87F8DCB4}"/>
              </a:ext>
            </a:extLst>
          </p:cNvPr>
          <p:cNvCxnSpPr>
            <a:cxnSpLocks/>
          </p:cNvCxnSpPr>
          <p:nvPr/>
        </p:nvCxnSpPr>
        <p:spPr>
          <a:xfrm flipV="1">
            <a:off x="4574174" y="4535474"/>
            <a:ext cx="1817482" cy="250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B583D31A-49D7-4795-9660-291C278938E8}"/>
              </a:ext>
            </a:extLst>
          </p:cNvPr>
          <p:cNvCxnSpPr>
            <a:cxnSpLocks/>
            <a:stCxn id="4" idx="3"/>
            <a:endCxn id="21" idx="2"/>
          </p:cNvCxnSpPr>
          <p:nvPr/>
        </p:nvCxnSpPr>
        <p:spPr>
          <a:xfrm>
            <a:off x="4063797" y="4726496"/>
            <a:ext cx="1064012" cy="9996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4CCBF41D-67C2-4206-93A6-A11BC4F37B57}"/>
              </a:ext>
            </a:extLst>
          </p:cNvPr>
          <p:cNvCxnSpPr>
            <a:cxnSpLocks/>
            <a:stCxn id="19" idx="3"/>
            <a:endCxn id="21" idx="4"/>
          </p:cNvCxnSpPr>
          <p:nvPr/>
        </p:nvCxnSpPr>
        <p:spPr>
          <a:xfrm flipH="1">
            <a:off x="6157715" y="4701462"/>
            <a:ext cx="753470" cy="10246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5776804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7643312" y="2672916"/>
            <a:ext cx="586052" cy="559277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1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IH</a:t>
            </a:r>
            <a:endParaRPr lang="ko-KR" altLang="en-US" sz="151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8229364" y="2672916"/>
            <a:ext cx="1347921" cy="559277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1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3492776" y="3710204"/>
            <a:ext cx="140652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>
            <a:off x="3492776" y="4413467"/>
            <a:ext cx="140652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461928" y="4476379"/>
            <a:ext cx="1258678" cy="3259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18">
                <a:latin typeface="Consolas" pitchFamily="49" charset="0"/>
                <a:cs typeface="Consolas" pitchFamily="49" charset="0"/>
              </a:rPr>
              <a:t>MTU = 5000</a:t>
            </a:r>
            <a:endParaRPr lang="ko-KR" altLang="en-US" sz="1518"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38" name="직선 연결선 37"/>
          <p:cNvCxnSpPr/>
          <p:nvPr/>
        </p:nvCxnSpPr>
        <p:spPr>
          <a:xfrm>
            <a:off x="5416406" y="3885227"/>
            <a:ext cx="140652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/>
          <p:cNvCxnSpPr/>
          <p:nvPr/>
        </p:nvCxnSpPr>
        <p:spPr>
          <a:xfrm>
            <a:off x="5424776" y="4255124"/>
            <a:ext cx="140652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5547514" y="4255124"/>
            <a:ext cx="1258678" cy="3259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18">
                <a:latin typeface="Consolas" pitchFamily="49" charset="0"/>
                <a:cs typeface="Consolas" pitchFamily="49" charset="0"/>
              </a:rPr>
              <a:t>MTU = 1500</a:t>
            </a:r>
            <a:endParaRPr lang="ko-KR" altLang="en-US" sz="1518"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4899302" y="3710205"/>
            <a:ext cx="525474" cy="1750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/>
          <p:cNvCxnSpPr/>
          <p:nvPr/>
        </p:nvCxnSpPr>
        <p:spPr>
          <a:xfrm flipV="1">
            <a:off x="4891174" y="4251627"/>
            <a:ext cx="533603" cy="16184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그룹 15"/>
          <p:cNvGrpSpPr/>
          <p:nvPr/>
        </p:nvGrpSpPr>
        <p:grpSpPr>
          <a:xfrm>
            <a:off x="7300734" y="5029959"/>
            <a:ext cx="1292081" cy="246606"/>
            <a:chOff x="3704506" y="5614298"/>
            <a:chExt cx="2376264" cy="687182"/>
          </a:xfrm>
        </p:grpSpPr>
        <p:sp>
          <p:nvSpPr>
            <p:cNvPr id="50" name="직사각형 49"/>
            <p:cNvSpPr/>
            <p:nvPr/>
          </p:nvSpPr>
          <p:spPr>
            <a:xfrm>
              <a:off x="3704506" y="5614298"/>
              <a:ext cx="720080" cy="687182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IH</a:t>
              </a:r>
              <a:endParaRPr lang="ko-KR" altLang="en-US" sz="1400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4424586" y="5614298"/>
              <a:ext cx="1656184" cy="687182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</p:grpSp>
      <p:grpSp>
        <p:nvGrpSpPr>
          <p:cNvPr id="52" name="그룹 51"/>
          <p:cNvGrpSpPr/>
          <p:nvPr/>
        </p:nvGrpSpPr>
        <p:grpSpPr>
          <a:xfrm>
            <a:off x="7294099" y="5813230"/>
            <a:ext cx="1292081" cy="246606"/>
            <a:chOff x="3704506" y="5614298"/>
            <a:chExt cx="2376264" cy="687182"/>
          </a:xfrm>
        </p:grpSpPr>
        <p:sp>
          <p:nvSpPr>
            <p:cNvPr id="53" name="직사각형 52"/>
            <p:cNvSpPr/>
            <p:nvPr/>
          </p:nvSpPr>
          <p:spPr>
            <a:xfrm>
              <a:off x="3704506" y="5614298"/>
              <a:ext cx="720080" cy="687182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IH</a:t>
              </a:r>
              <a:endParaRPr lang="ko-KR" altLang="en-US" sz="1400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4424586" y="5614298"/>
              <a:ext cx="1656184" cy="687182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</p:grpSp>
      <p:grpSp>
        <p:nvGrpSpPr>
          <p:cNvPr id="55" name="그룹 54"/>
          <p:cNvGrpSpPr/>
          <p:nvPr/>
        </p:nvGrpSpPr>
        <p:grpSpPr>
          <a:xfrm>
            <a:off x="5423194" y="4592310"/>
            <a:ext cx="1292081" cy="246606"/>
            <a:chOff x="3704506" y="5614298"/>
            <a:chExt cx="2376264" cy="687182"/>
          </a:xfrm>
        </p:grpSpPr>
        <p:sp>
          <p:nvSpPr>
            <p:cNvPr id="56" name="직사각형 55"/>
            <p:cNvSpPr/>
            <p:nvPr/>
          </p:nvSpPr>
          <p:spPr>
            <a:xfrm>
              <a:off x="3704506" y="5614298"/>
              <a:ext cx="720080" cy="687182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IH</a:t>
              </a:r>
              <a:endParaRPr lang="ko-KR" altLang="en-US" sz="1400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4424586" y="5614298"/>
              <a:ext cx="1656184" cy="687182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</p:grpSp>
      <p:cxnSp>
        <p:nvCxnSpPr>
          <p:cNvPr id="58" name="직선 연결선 57"/>
          <p:cNvCxnSpPr/>
          <p:nvPr/>
        </p:nvCxnSpPr>
        <p:spPr>
          <a:xfrm>
            <a:off x="7243512" y="3710204"/>
            <a:ext cx="140652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/>
          <p:cNvCxnSpPr/>
          <p:nvPr/>
        </p:nvCxnSpPr>
        <p:spPr>
          <a:xfrm>
            <a:off x="7243512" y="4413467"/>
            <a:ext cx="140652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7360722" y="4439493"/>
            <a:ext cx="1258678" cy="3259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18">
                <a:latin typeface="Consolas" pitchFamily="49" charset="0"/>
                <a:cs typeface="Consolas" pitchFamily="49" charset="0"/>
              </a:rPr>
              <a:t>MTU = 5000</a:t>
            </a:r>
            <a:endParaRPr lang="ko-KR" altLang="en-US" sz="1518"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61" name="직선 연결선 60"/>
          <p:cNvCxnSpPr/>
          <p:nvPr/>
        </p:nvCxnSpPr>
        <p:spPr>
          <a:xfrm flipV="1">
            <a:off x="6806192" y="3710205"/>
            <a:ext cx="437319" cy="1750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/>
          <p:cNvCxnSpPr/>
          <p:nvPr/>
        </p:nvCxnSpPr>
        <p:spPr>
          <a:xfrm>
            <a:off x="6806192" y="4247009"/>
            <a:ext cx="437319" cy="1664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직사각형 62"/>
          <p:cNvSpPr/>
          <p:nvPr/>
        </p:nvSpPr>
        <p:spPr>
          <a:xfrm>
            <a:off x="9292532" y="3774503"/>
            <a:ext cx="586052" cy="559277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1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IH</a:t>
            </a:r>
            <a:endParaRPr lang="ko-KR" altLang="en-US" sz="151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4" name="직사각형 63"/>
          <p:cNvSpPr/>
          <p:nvPr/>
        </p:nvSpPr>
        <p:spPr>
          <a:xfrm>
            <a:off x="9878584" y="3774503"/>
            <a:ext cx="1347921" cy="559277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1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65" name="그룹 64"/>
          <p:cNvGrpSpPr/>
          <p:nvPr/>
        </p:nvGrpSpPr>
        <p:grpSpPr>
          <a:xfrm>
            <a:off x="7300734" y="5413124"/>
            <a:ext cx="1292081" cy="246606"/>
            <a:chOff x="3704506" y="5614298"/>
            <a:chExt cx="2376264" cy="687182"/>
          </a:xfrm>
        </p:grpSpPr>
        <p:sp>
          <p:nvSpPr>
            <p:cNvPr id="66" name="직사각형 65"/>
            <p:cNvSpPr/>
            <p:nvPr/>
          </p:nvSpPr>
          <p:spPr>
            <a:xfrm>
              <a:off x="3704506" y="5614298"/>
              <a:ext cx="720080" cy="687182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IH</a:t>
              </a:r>
              <a:endParaRPr lang="ko-KR" altLang="en-US" sz="1400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67" name="직사각형 66"/>
            <p:cNvSpPr/>
            <p:nvPr/>
          </p:nvSpPr>
          <p:spPr>
            <a:xfrm>
              <a:off x="4424586" y="5614298"/>
              <a:ext cx="1656184" cy="687182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6373405" y="5002741"/>
            <a:ext cx="936475" cy="3259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18">
                <a:latin typeface="Consolas" pitchFamily="49" charset="0"/>
                <a:cs typeface="Consolas" pitchFamily="49" charset="0"/>
              </a:rPr>
              <a:t>seq</a:t>
            </a:r>
            <a:r>
              <a:rPr lang="en-US" altLang="ko-KR" sz="1518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ko-KR" sz="1518">
                <a:latin typeface="Consolas" pitchFamily="49" charset="0"/>
                <a:cs typeface="Consolas" pitchFamily="49" charset="0"/>
              </a:rPr>
              <a:t>= 2</a:t>
            </a:r>
            <a:endParaRPr lang="ko-KR" altLang="en-US" sz="1518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6373404" y="5785434"/>
            <a:ext cx="936475" cy="3259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18">
                <a:latin typeface="Consolas" pitchFamily="49" charset="0"/>
                <a:cs typeface="Consolas" pitchFamily="49" charset="0"/>
              </a:rPr>
              <a:t>seq</a:t>
            </a:r>
            <a:r>
              <a:rPr lang="en-US" altLang="ko-KR" sz="1518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ko-KR" sz="1518">
                <a:latin typeface="Consolas" pitchFamily="49" charset="0"/>
                <a:cs typeface="Consolas" pitchFamily="49" charset="0"/>
              </a:rPr>
              <a:t>= 3</a:t>
            </a:r>
            <a:endParaRPr lang="ko-KR" altLang="en-US" sz="1518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6373405" y="5386132"/>
            <a:ext cx="936475" cy="3259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18">
                <a:latin typeface="Consolas" pitchFamily="49" charset="0"/>
                <a:cs typeface="Consolas" pitchFamily="49" charset="0"/>
              </a:rPr>
              <a:t>seq</a:t>
            </a:r>
            <a:r>
              <a:rPr lang="en-US" altLang="ko-KR" sz="1518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ko-KR" sz="1518">
                <a:latin typeface="Consolas" pitchFamily="49" charset="0"/>
                <a:cs typeface="Consolas" pitchFamily="49" charset="0"/>
              </a:rPr>
              <a:t>= 1</a:t>
            </a:r>
            <a:endParaRPr lang="ko-KR" altLang="en-US" sz="1518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7789706-7B83-4A97-8D74-70CD5BD5B42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/>
              <a:t>흐름 제어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77A6B484-55AC-41BB-9913-B991E89B805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545790"/>
          </a:xfrm>
        </p:spPr>
        <p:txBody>
          <a:bodyPr/>
          <a:lstStyle/>
          <a:p>
            <a:r>
              <a:rPr lang="en-US" altLang="ko-KR"/>
              <a:t>ICT Programming</a:t>
            </a:r>
          </a:p>
          <a:p>
            <a:endParaRPr lang="ko-KR" altLang="en-US"/>
          </a:p>
        </p:txBody>
      </p:sp>
      <p:pic>
        <p:nvPicPr>
          <p:cNvPr id="4" name="Picture 2" descr="IPv4 - Wikipedia">
            <a:extLst>
              <a:ext uri="{FF2B5EF4-FFF2-40B4-BE49-F238E27FC236}">
                <a16:creationId xmlns:a16="http://schemas.microsoft.com/office/drawing/2014/main" id="{5EF10207-349B-42FB-9266-0220BA5377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8759" y="634046"/>
            <a:ext cx="4177154" cy="2969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97E1BFA-64EE-4F9E-990C-4E20330C0327}"/>
              </a:ext>
            </a:extLst>
          </p:cNvPr>
          <p:cNvSpPr txBox="1"/>
          <p:nvPr/>
        </p:nvSpPr>
        <p:spPr>
          <a:xfrm>
            <a:off x="7726986" y="2313227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20</a:t>
            </a:r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89166B1-4997-4D74-B499-55D9FAD52A19}"/>
              </a:ext>
            </a:extLst>
          </p:cNvPr>
          <p:cNvSpPr txBox="1"/>
          <p:nvPr/>
        </p:nvSpPr>
        <p:spPr>
          <a:xfrm>
            <a:off x="8387811" y="231381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3980</a:t>
            </a:r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65939B40-8320-4625-A0E5-58C08748D03C}"/>
              </a:ext>
            </a:extLst>
          </p:cNvPr>
          <p:cNvSpPr/>
          <p:nvPr/>
        </p:nvSpPr>
        <p:spPr>
          <a:xfrm>
            <a:off x="7254692" y="3792336"/>
            <a:ext cx="586052" cy="559277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1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IH</a:t>
            </a:r>
            <a:endParaRPr lang="ko-KR" altLang="en-US" sz="151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14DCE48D-3099-44D8-8CA4-DC5C9AD1B1B7}"/>
              </a:ext>
            </a:extLst>
          </p:cNvPr>
          <p:cNvSpPr/>
          <p:nvPr/>
        </p:nvSpPr>
        <p:spPr>
          <a:xfrm>
            <a:off x="7840744" y="3792336"/>
            <a:ext cx="1347921" cy="559277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1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EFB9D00-9EFC-4610-AEB3-A0A7ED48BB04}"/>
              </a:ext>
            </a:extLst>
          </p:cNvPr>
          <p:cNvSpPr txBox="1"/>
          <p:nvPr/>
        </p:nvSpPr>
        <p:spPr>
          <a:xfrm>
            <a:off x="8709084" y="495142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20 + 1480</a:t>
            </a:r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3DED350-8654-49A0-AD26-0EB69A0D2577}"/>
              </a:ext>
            </a:extLst>
          </p:cNvPr>
          <p:cNvSpPr txBox="1"/>
          <p:nvPr/>
        </p:nvSpPr>
        <p:spPr>
          <a:xfrm>
            <a:off x="8714182" y="535176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20 + 1480</a:t>
            </a:r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7480896-2164-49F5-84C0-C2EA96FED239}"/>
              </a:ext>
            </a:extLst>
          </p:cNvPr>
          <p:cNvSpPr txBox="1"/>
          <p:nvPr/>
        </p:nvSpPr>
        <p:spPr>
          <a:xfrm>
            <a:off x="8714182" y="574202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20 + 1020</a:t>
            </a:r>
            <a:endParaRPr lang="ko-KR" altLang="en-US"/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B9F7E629-6A18-4D55-A1C9-66F7FAF918EC}"/>
              </a:ext>
            </a:extLst>
          </p:cNvPr>
          <p:cNvGrpSpPr/>
          <p:nvPr/>
        </p:nvGrpSpPr>
        <p:grpSpPr>
          <a:xfrm>
            <a:off x="5416406" y="3942696"/>
            <a:ext cx="1292081" cy="246606"/>
            <a:chOff x="3704506" y="5614298"/>
            <a:chExt cx="2376264" cy="687182"/>
          </a:xfrm>
        </p:grpSpPr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0D63190F-759A-47CF-9D8E-C0C3761D444C}"/>
                </a:ext>
              </a:extLst>
            </p:cNvPr>
            <p:cNvSpPr/>
            <p:nvPr/>
          </p:nvSpPr>
          <p:spPr>
            <a:xfrm>
              <a:off x="3704506" y="5614298"/>
              <a:ext cx="720080" cy="687182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IH</a:t>
              </a:r>
              <a:endParaRPr lang="ko-KR" altLang="en-US" sz="1400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695977E-2610-4987-970F-D86036671E3E}"/>
                </a:ext>
              </a:extLst>
            </p:cNvPr>
            <p:cNvSpPr/>
            <p:nvPr/>
          </p:nvSpPr>
          <p:spPr>
            <a:xfrm>
              <a:off x="4424586" y="5614298"/>
              <a:ext cx="1656184" cy="687182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</p:grp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F9076D28-E6B3-4C45-AAD6-1ADAF6B9295A}"/>
              </a:ext>
            </a:extLst>
          </p:cNvPr>
          <p:cNvSpPr/>
          <p:nvPr/>
        </p:nvSpPr>
        <p:spPr>
          <a:xfrm>
            <a:off x="3027489" y="3774503"/>
            <a:ext cx="586052" cy="559277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1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IH</a:t>
            </a:r>
            <a:endParaRPr lang="ko-KR" altLang="en-US" sz="151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C59F3E43-FBC4-4257-805C-AD33049EDD9E}"/>
              </a:ext>
            </a:extLst>
          </p:cNvPr>
          <p:cNvSpPr/>
          <p:nvPr/>
        </p:nvSpPr>
        <p:spPr>
          <a:xfrm>
            <a:off x="3613541" y="3774503"/>
            <a:ext cx="1347921" cy="559277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1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4C21087E-68C5-42A4-8C62-58BEF750F91F}"/>
              </a:ext>
            </a:extLst>
          </p:cNvPr>
          <p:cNvGrpSpPr/>
          <p:nvPr/>
        </p:nvGrpSpPr>
        <p:grpSpPr>
          <a:xfrm>
            <a:off x="3678484" y="4887674"/>
            <a:ext cx="1292081" cy="246606"/>
            <a:chOff x="3704506" y="5614298"/>
            <a:chExt cx="2376264" cy="687182"/>
          </a:xfrm>
        </p:grpSpPr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FD597FE0-8D02-4FB7-8F30-FEC7067841B9}"/>
                </a:ext>
              </a:extLst>
            </p:cNvPr>
            <p:cNvSpPr/>
            <p:nvPr/>
          </p:nvSpPr>
          <p:spPr>
            <a:xfrm>
              <a:off x="3704506" y="5614298"/>
              <a:ext cx="720080" cy="687182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IH</a:t>
              </a:r>
              <a:endParaRPr lang="ko-KR" altLang="en-US" sz="1400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FD11A4BF-A6B4-43C1-9123-64FEAF0F3FD8}"/>
                </a:ext>
              </a:extLst>
            </p:cNvPr>
            <p:cNvSpPr/>
            <p:nvPr/>
          </p:nvSpPr>
          <p:spPr>
            <a:xfrm>
              <a:off x="4424586" y="5614298"/>
              <a:ext cx="1656184" cy="687182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</p:grp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9F967182-E06B-477F-8F85-42C60FD25186}"/>
              </a:ext>
            </a:extLst>
          </p:cNvPr>
          <p:cNvGrpSpPr/>
          <p:nvPr/>
        </p:nvGrpSpPr>
        <p:grpSpPr>
          <a:xfrm>
            <a:off x="3678484" y="6271302"/>
            <a:ext cx="1292081" cy="246606"/>
            <a:chOff x="3704506" y="5614298"/>
            <a:chExt cx="2376264" cy="687182"/>
          </a:xfrm>
        </p:grpSpPr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E40A7FE6-AF0A-48DE-814C-4141A60699F6}"/>
                </a:ext>
              </a:extLst>
            </p:cNvPr>
            <p:cNvSpPr/>
            <p:nvPr/>
          </p:nvSpPr>
          <p:spPr>
            <a:xfrm>
              <a:off x="3704506" y="5614298"/>
              <a:ext cx="720080" cy="687182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IH</a:t>
              </a:r>
              <a:endParaRPr lang="ko-KR" altLang="en-US" sz="1400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B5C038F5-4A50-4284-AC50-A2B235E66BCA}"/>
                </a:ext>
              </a:extLst>
            </p:cNvPr>
            <p:cNvSpPr/>
            <p:nvPr/>
          </p:nvSpPr>
          <p:spPr>
            <a:xfrm>
              <a:off x="4424586" y="5614298"/>
              <a:ext cx="1656184" cy="687182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BC0DAA27-3177-419E-AF44-F24D33457BE8}"/>
              </a:ext>
            </a:extLst>
          </p:cNvPr>
          <p:cNvGrpSpPr/>
          <p:nvPr/>
        </p:nvGrpSpPr>
        <p:grpSpPr>
          <a:xfrm>
            <a:off x="3678484" y="5588752"/>
            <a:ext cx="1292081" cy="246606"/>
            <a:chOff x="3704506" y="5614298"/>
            <a:chExt cx="2376264" cy="687182"/>
          </a:xfrm>
        </p:grpSpPr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36DE53C4-8DD5-42D2-99B1-BC6E924FE0F7}"/>
                </a:ext>
              </a:extLst>
            </p:cNvPr>
            <p:cNvSpPr/>
            <p:nvPr/>
          </p:nvSpPr>
          <p:spPr>
            <a:xfrm>
              <a:off x="3704506" y="5614298"/>
              <a:ext cx="720080" cy="687182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IH</a:t>
              </a:r>
              <a:endParaRPr lang="ko-KR" altLang="en-US" sz="1400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8D6E7132-050F-4160-AB01-20611329F72E}"/>
                </a:ext>
              </a:extLst>
            </p:cNvPr>
            <p:cNvSpPr/>
            <p:nvPr/>
          </p:nvSpPr>
          <p:spPr>
            <a:xfrm>
              <a:off x="4424586" y="5614298"/>
              <a:ext cx="1656184" cy="687182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D20E8794-2B0D-4CDD-BB01-3BC82E9BD8BF}"/>
              </a:ext>
            </a:extLst>
          </p:cNvPr>
          <p:cNvGrpSpPr/>
          <p:nvPr/>
        </p:nvGrpSpPr>
        <p:grpSpPr>
          <a:xfrm>
            <a:off x="3678484" y="5233581"/>
            <a:ext cx="1292081" cy="246606"/>
            <a:chOff x="3704506" y="5614298"/>
            <a:chExt cx="2376264" cy="687182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FE1F31E4-FF78-4586-8DBA-C7FA288CB94A}"/>
                </a:ext>
              </a:extLst>
            </p:cNvPr>
            <p:cNvSpPr/>
            <p:nvPr/>
          </p:nvSpPr>
          <p:spPr>
            <a:xfrm>
              <a:off x="3704506" y="5614298"/>
              <a:ext cx="720080" cy="687182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IH</a:t>
              </a:r>
              <a:endParaRPr lang="ko-KR" altLang="en-US" sz="1400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66486202-3168-49E6-AB87-3FF17E37F9DB}"/>
                </a:ext>
              </a:extLst>
            </p:cNvPr>
            <p:cNvSpPr/>
            <p:nvPr/>
          </p:nvSpPr>
          <p:spPr>
            <a:xfrm>
              <a:off x="4424586" y="5614298"/>
              <a:ext cx="1656184" cy="687182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C7FEDB27-2AC2-4590-9385-C811727AC524}"/>
              </a:ext>
            </a:extLst>
          </p:cNvPr>
          <p:cNvGrpSpPr/>
          <p:nvPr/>
        </p:nvGrpSpPr>
        <p:grpSpPr>
          <a:xfrm>
            <a:off x="3678484" y="5925395"/>
            <a:ext cx="1292081" cy="246606"/>
            <a:chOff x="3704506" y="5614298"/>
            <a:chExt cx="2376264" cy="687182"/>
          </a:xfrm>
        </p:grpSpPr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64BBF1A3-A22C-4751-A76D-907B92F0FC04}"/>
                </a:ext>
              </a:extLst>
            </p:cNvPr>
            <p:cNvSpPr/>
            <p:nvPr/>
          </p:nvSpPr>
          <p:spPr>
            <a:xfrm>
              <a:off x="3704506" y="5614298"/>
              <a:ext cx="720080" cy="687182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IH</a:t>
              </a:r>
              <a:endParaRPr lang="ko-KR" altLang="en-US" sz="1400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8F0F5AB5-6749-4166-9DE5-851C4B1818B7}"/>
                </a:ext>
              </a:extLst>
            </p:cNvPr>
            <p:cNvSpPr/>
            <p:nvPr/>
          </p:nvSpPr>
          <p:spPr>
            <a:xfrm>
              <a:off x="4424586" y="5614298"/>
              <a:ext cx="1656184" cy="687182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</p:grp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53EF541F-50DF-41D1-8CCE-ADE50D7FF8FA}"/>
              </a:ext>
            </a:extLst>
          </p:cNvPr>
          <p:cNvGrpSpPr/>
          <p:nvPr/>
        </p:nvGrpSpPr>
        <p:grpSpPr>
          <a:xfrm>
            <a:off x="3678484" y="6617210"/>
            <a:ext cx="1292081" cy="246606"/>
            <a:chOff x="3704506" y="5614298"/>
            <a:chExt cx="2376264" cy="687182"/>
          </a:xfrm>
        </p:grpSpPr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3AC02503-C8AE-4848-82E5-FD03414352BD}"/>
                </a:ext>
              </a:extLst>
            </p:cNvPr>
            <p:cNvSpPr/>
            <p:nvPr/>
          </p:nvSpPr>
          <p:spPr>
            <a:xfrm>
              <a:off x="3704506" y="5614298"/>
              <a:ext cx="720080" cy="687182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IH</a:t>
              </a:r>
              <a:endParaRPr lang="ko-KR" altLang="en-US" sz="1400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BCF41E85-1E68-47F8-831A-49A8B5C8AB8A}"/>
                </a:ext>
              </a:extLst>
            </p:cNvPr>
            <p:cNvSpPr/>
            <p:nvPr/>
          </p:nvSpPr>
          <p:spPr>
            <a:xfrm>
              <a:off x="4424586" y="5614298"/>
              <a:ext cx="1656184" cy="687182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</p:grp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4AC0D0D5-4314-4874-A041-6989C506C5A8}"/>
              </a:ext>
            </a:extLst>
          </p:cNvPr>
          <p:cNvSpPr/>
          <p:nvPr/>
        </p:nvSpPr>
        <p:spPr>
          <a:xfrm>
            <a:off x="920992" y="3774503"/>
            <a:ext cx="586052" cy="559277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1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IH</a:t>
            </a:r>
            <a:endParaRPr lang="ko-KR" altLang="en-US" sz="151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C84669F6-CFF9-4079-B93D-CCFFB2C3382A}"/>
              </a:ext>
            </a:extLst>
          </p:cNvPr>
          <p:cNvSpPr/>
          <p:nvPr/>
        </p:nvSpPr>
        <p:spPr>
          <a:xfrm>
            <a:off x="1507044" y="3774503"/>
            <a:ext cx="1347921" cy="559277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1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C211FC-B060-4732-9108-1869D28D9BF1}"/>
              </a:ext>
            </a:extLst>
          </p:cNvPr>
          <p:cNvSpPr txBox="1"/>
          <p:nvPr/>
        </p:nvSpPr>
        <p:spPr>
          <a:xfrm>
            <a:off x="7392244" y="3507317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100</a:t>
            </a:r>
            <a:endParaRPr lang="ko-KR" altLang="en-US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10935727-99B4-4C2A-BE18-D50EE0AB7D9E}"/>
              </a:ext>
            </a:extLst>
          </p:cNvPr>
          <p:cNvSpPr txBox="1"/>
          <p:nvPr/>
        </p:nvSpPr>
        <p:spPr>
          <a:xfrm>
            <a:off x="9332648" y="3480504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200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2044005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그룹 51"/>
          <p:cNvGrpSpPr/>
          <p:nvPr/>
        </p:nvGrpSpPr>
        <p:grpSpPr>
          <a:xfrm>
            <a:off x="8975606" y="5669412"/>
            <a:ext cx="1506228" cy="287477"/>
            <a:chOff x="3704506" y="5614298"/>
            <a:chExt cx="2376264" cy="687182"/>
          </a:xfrm>
        </p:grpSpPr>
        <p:sp>
          <p:nvSpPr>
            <p:cNvPr id="53" name="직사각형 52"/>
            <p:cNvSpPr/>
            <p:nvPr/>
          </p:nvSpPr>
          <p:spPr>
            <a:xfrm>
              <a:off x="3704506" y="5614298"/>
              <a:ext cx="720080" cy="687182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39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IH</a:t>
              </a:r>
              <a:endParaRPr lang="ko-KR" altLang="en-US" sz="1139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4424586" y="5614298"/>
              <a:ext cx="1656184" cy="687182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39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</p:grpSp>
      <p:grpSp>
        <p:nvGrpSpPr>
          <p:cNvPr id="65" name="그룹 64"/>
          <p:cNvGrpSpPr/>
          <p:nvPr/>
        </p:nvGrpSpPr>
        <p:grpSpPr>
          <a:xfrm>
            <a:off x="1788779" y="4850446"/>
            <a:ext cx="1506228" cy="287477"/>
            <a:chOff x="3704506" y="5614298"/>
            <a:chExt cx="2376264" cy="687182"/>
          </a:xfrm>
        </p:grpSpPr>
        <p:sp>
          <p:nvSpPr>
            <p:cNvPr id="66" name="직사각형 65"/>
            <p:cNvSpPr/>
            <p:nvPr/>
          </p:nvSpPr>
          <p:spPr>
            <a:xfrm>
              <a:off x="3704506" y="5614298"/>
              <a:ext cx="720080" cy="687182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39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IH</a:t>
              </a:r>
              <a:endParaRPr lang="ko-KR" altLang="en-US" sz="1139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67" name="직사각형 66"/>
            <p:cNvSpPr/>
            <p:nvPr/>
          </p:nvSpPr>
          <p:spPr>
            <a:xfrm>
              <a:off x="4424586" y="5614298"/>
              <a:ext cx="1656184" cy="687182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39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</p:grpSp>
      <p:cxnSp>
        <p:nvCxnSpPr>
          <p:cNvPr id="7" name="직선 연결선 6"/>
          <p:cNvCxnSpPr/>
          <p:nvPr/>
        </p:nvCxnSpPr>
        <p:spPr>
          <a:xfrm>
            <a:off x="4867658" y="2798485"/>
            <a:ext cx="106475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>
            <a:off x="4867658" y="3618306"/>
            <a:ext cx="106475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956388" y="3648645"/>
            <a:ext cx="900643" cy="3551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708">
                <a:latin typeface="Consolas" pitchFamily="49" charset="0"/>
                <a:cs typeface="Consolas" pitchFamily="49" charset="0"/>
              </a:rPr>
              <a:t>MTU = 5000</a:t>
            </a:r>
            <a:endParaRPr lang="ko-KR" altLang="en-US" sz="1708"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38" name="직선 연결선 37"/>
          <p:cNvCxnSpPr/>
          <p:nvPr/>
        </p:nvCxnSpPr>
        <p:spPr>
          <a:xfrm>
            <a:off x="6323870" y="3002515"/>
            <a:ext cx="106475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/>
          <p:cNvCxnSpPr/>
          <p:nvPr/>
        </p:nvCxnSpPr>
        <p:spPr>
          <a:xfrm>
            <a:off x="6330206" y="3433719"/>
            <a:ext cx="106475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6481956" y="3514514"/>
            <a:ext cx="900643" cy="3551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708">
                <a:latin typeface="Consolas" pitchFamily="49" charset="0"/>
                <a:cs typeface="Consolas" pitchFamily="49" charset="0"/>
              </a:rPr>
              <a:t>MTU = 1500</a:t>
            </a:r>
            <a:endParaRPr lang="ko-KR" altLang="en-US" sz="1708"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5932415" y="2798487"/>
            <a:ext cx="397791" cy="2040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/>
          <p:cNvCxnSpPr/>
          <p:nvPr/>
        </p:nvCxnSpPr>
        <p:spPr>
          <a:xfrm flipV="1">
            <a:off x="5926263" y="3429641"/>
            <a:ext cx="403944" cy="1886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/>
          <p:cNvCxnSpPr/>
          <p:nvPr/>
        </p:nvCxnSpPr>
        <p:spPr>
          <a:xfrm>
            <a:off x="7375956" y="3002518"/>
            <a:ext cx="273617" cy="1286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/>
          <p:cNvCxnSpPr/>
          <p:nvPr/>
        </p:nvCxnSpPr>
        <p:spPr>
          <a:xfrm flipV="1">
            <a:off x="7375956" y="3267785"/>
            <a:ext cx="273617" cy="1564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7631710" y="3265860"/>
            <a:ext cx="106475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>
            <a:off x="7621864" y="3131146"/>
            <a:ext cx="106475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그룹 39"/>
          <p:cNvGrpSpPr/>
          <p:nvPr/>
        </p:nvGrpSpPr>
        <p:grpSpPr>
          <a:xfrm>
            <a:off x="7743072" y="3163773"/>
            <a:ext cx="1014838" cy="87530"/>
            <a:chOff x="3704506" y="5614298"/>
            <a:chExt cx="2376264" cy="687182"/>
          </a:xfrm>
        </p:grpSpPr>
        <p:sp>
          <p:nvSpPr>
            <p:cNvPr id="41" name="직사각형 40"/>
            <p:cNvSpPr/>
            <p:nvPr/>
          </p:nvSpPr>
          <p:spPr>
            <a:xfrm>
              <a:off x="3704506" y="5614298"/>
              <a:ext cx="720080" cy="687182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69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IH</a:t>
              </a:r>
              <a:endParaRPr lang="ko-KR" altLang="en-US" sz="569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4424586" y="5614298"/>
              <a:ext cx="1656184" cy="687182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69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</p:grpSp>
      <p:sp>
        <p:nvSpPr>
          <p:cNvPr id="72" name="TextBox 71"/>
          <p:cNvSpPr txBox="1"/>
          <p:nvPr/>
        </p:nvSpPr>
        <p:spPr>
          <a:xfrm>
            <a:off x="7434159" y="5529538"/>
            <a:ext cx="1226618" cy="442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39">
                <a:latin typeface="Consolas" pitchFamily="49" charset="0"/>
                <a:cs typeface="Consolas" pitchFamily="49" charset="0"/>
              </a:rPr>
              <a:t>offset = 1480</a:t>
            </a:r>
          </a:p>
          <a:p>
            <a:r>
              <a:rPr lang="en-US" altLang="ko-KR" sz="1139" dirty="0">
                <a:latin typeface="Consolas" pitchFamily="49" charset="0"/>
                <a:cs typeface="Consolas" pitchFamily="49" charset="0"/>
              </a:rPr>
              <a:t>total  </a:t>
            </a:r>
            <a:r>
              <a:rPr lang="en-US" altLang="ko-KR" sz="1139">
                <a:latin typeface="Consolas" pitchFamily="49" charset="0"/>
                <a:cs typeface="Consolas" pitchFamily="49" charset="0"/>
              </a:rPr>
              <a:t>= 520</a:t>
            </a:r>
            <a:endParaRPr lang="ko-KR" altLang="en-US" sz="1139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252779" y="4763448"/>
            <a:ext cx="1226618" cy="442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39">
                <a:latin typeface="Consolas" pitchFamily="49" charset="0"/>
                <a:cs typeface="Consolas" pitchFamily="49" charset="0"/>
              </a:rPr>
              <a:t>offset = 0</a:t>
            </a:r>
          </a:p>
          <a:p>
            <a:r>
              <a:rPr lang="en-US" altLang="ko-KR" sz="1139" dirty="0">
                <a:latin typeface="Consolas" pitchFamily="49" charset="0"/>
                <a:cs typeface="Consolas" pitchFamily="49" charset="0"/>
              </a:rPr>
              <a:t>total  = 1500</a:t>
            </a:r>
            <a:endParaRPr lang="ko-KR" altLang="en-US" sz="1139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F0D43D6-2872-4861-9428-A9696A538B4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/>
              <a:t>흐름 제어</a:t>
            </a:r>
          </a:p>
          <a:p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A9BFCED-6D42-4EFB-BB19-FFF4D74421F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545790"/>
          </a:xfrm>
        </p:spPr>
        <p:txBody>
          <a:bodyPr/>
          <a:lstStyle/>
          <a:p>
            <a:r>
              <a:rPr lang="en-US" altLang="ko-KR"/>
              <a:t>ICT Programming</a:t>
            </a:r>
          </a:p>
          <a:p>
            <a:endParaRPr lang="ko-KR" altLang="en-US"/>
          </a:p>
        </p:txBody>
      </p:sp>
      <p:pic>
        <p:nvPicPr>
          <p:cNvPr id="2" name="Picture 2" descr="IPv4 - Wikipedia">
            <a:extLst>
              <a:ext uri="{FF2B5EF4-FFF2-40B4-BE49-F238E27FC236}">
                <a16:creationId xmlns:a16="http://schemas.microsoft.com/office/drawing/2014/main" id="{6149DE48-72B1-4D48-B322-B055B27C88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95" y="728642"/>
            <a:ext cx="4177154" cy="2969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직사각형 54">
            <a:extLst>
              <a:ext uri="{FF2B5EF4-FFF2-40B4-BE49-F238E27FC236}">
                <a16:creationId xmlns:a16="http://schemas.microsoft.com/office/drawing/2014/main" id="{42CD88DE-EF9C-4244-A3B9-BA5C9F662500}"/>
              </a:ext>
            </a:extLst>
          </p:cNvPr>
          <p:cNvSpPr/>
          <p:nvPr/>
        </p:nvSpPr>
        <p:spPr>
          <a:xfrm>
            <a:off x="3919520" y="2895716"/>
            <a:ext cx="586052" cy="559277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1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IH</a:t>
            </a:r>
            <a:endParaRPr lang="ko-KR" altLang="en-US" sz="151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C016AA3A-5BF6-4F3C-916A-D81DB834DB43}"/>
              </a:ext>
            </a:extLst>
          </p:cNvPr>
          <p:cNvSpPr/>
          <p:nvPr/>
        </p:nvSpPr>
        <p:spPr>
          <a:xfrm>
            <a:off x="4505572" y="2895716"/>
            <a:ext cx="1347921" cy="559277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1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F8A8A17A-3BDF-4EF9-A651-1448B12DA2CD}"/>
              </a:ext>
            </a:extLst>
          </p:cNvPr>
          <p:cNvGrpSpPr/>
          <p:nvPr/>
        </p:nvGrpSpPr>
        <p:grpSpPr>
          <a:xfrm>
            <a:off x="5922725" y="3054667"/>
            <a:ext cx="1506228" cy="287477"/>
            <a:chOff x="3704506" y="5614298"/>
            <a:chExt cx="2376264" cy="687182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3F7B10A8-5E78-48AF-8AC3-F165EF7E9A17}"/>
                </a:ext>
              </a:extLst>
            </p:cNvPr>
            <p:cNvSpPr/>
            <p:nvPr/>
          </p:nvSpPr>
          <p:spPr>
            <a:xfrm>
              <a:off x="3704506" y="5614298"/>
              <a:ext cx="720080" cy="687182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39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IH</a:t>
              </a:r>
              <a:endParaRPr lang="ko-KR" altLang="en-US" sz="1139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2255B636-8AAB-412E-A26F-9116CFCFF62B}"/>
                </a:ext>
              </a:extLst>
            </p:cNvPr>
            <p:cNvSpPr/>
            <p:nvPr/>
          </p:nvSpPr>
          <p:spPr>
            <a:xfrm>
              <a:off x="4424586" y="5614298"/>
              <a:ext cx="1656184" cy="687182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39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4C6F502D-2D02-4678-9928-A4CB2FFC7A3A}"/>
              </a:ext>
            </a:extLst>
          </p:cNvPr>
          <p:cNvSpPr txBox="1"/>
          <p:nvPr/>
        </p:nvSpPr>
        <p:spPr>
          <a:xfrm>
            <a:off x="4664968" y="2203909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2000</a:t>
            </a:r>
            <a:endParaRPr lang="ko-KR" alt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DC7C26DD-B17D-4233-AF44-EE221CF13A05}"/>
              </a:ext>
            </a:extLst>
          </p:cNvPr>
          <p:cNvSpPr txBox="1"/>
          <p:nvPr/>
        </p:nvSpPr>
        <p:spPr>
          <a:xfrm>
            <a:off x="3945991" y="2573241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20</a:t>
            </a:r>
            <a:endParaRPr lang="ko-KR" altLang="en-US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F3832CF6-F6CA-4B89-B099-93E2587977FD}"/>
              </a:ext>
            </a:extLst>
          </p:cNvPr>
          <p:cNvSpPr txBox="1"/>
          <p:nvPr/>
        </p:nvSpPr>
        <p:spPr>
          <a:xfrm>
            <a:off x="4572499" y="2573241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1980</a:t>
            </a:r>
            <a:endParaRPr lang="ko-KR" altLang="en-US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DB06CA36-C798-4EAE-B82D-2E4AC3D2A1ED}"/>
              </a:ext>
            </a:extLst>
          </p:cNvPr>
          <p:cNvSpPr txBox="1"/>
          <p:nvPr/>
        </p:nvSpPr>
        <p:spPr>
          <a:xfrm>
            <a:off x="1828950" y="4544724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20</a:t>
            </a:r>
            <a:endParaRPr lang="ko-KR" alt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73DCCD48-A2A1-4DC2-AD18-DE1D62C2626B}"/>
              </a:ext>
            </a:extLst>
          </p:cNvPr>
          <p:cNvSpPr txBox="1"/>
          <p:nvPr/>
        </p:nvSpPr>
        <p:spPr>
          <a:xfrm>
            <a:off x="2420428" y="4544724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1480</a:t>
            </a:r>
            <a:endParaRPr lang="ko-KR" altLang="en-US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AF50252D-EAD1-4AEA-94B2-A96D01273CA1}"/>
              </a:ext>
            </a:extLst>
          </p:cNvPr>
          <p:cNvSpPr txBox="1"/>
          <p:nvPr/>
        </p:nvSpPr>
        <p:spPr>
          <a:xfrm>
            <a:off x="9026557" y="5367379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20</a:t>
            </a:r>
            <a:endParaRPr lang="ko-KR" alt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1DF51298-7CD6-4E53-802C-6402CC1DD8EA}"/>
              </a:ext>
            </a:extLst>
          </p:cNvPr>
          <p:cNvSpPr txBox="1"/>
          <p:nvPr/>
        </p:nvSpPr>
        <p:spPr>
          <a:xfrm>
            <a:off x="9630289" y="5367379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500</a:t>
            </a:r>
            <a:endParaRPr lang="ko-KR" altLang="en-US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D84D5417-21B9-470C-A6BD-11BB331BE39D}"/>
              </a:ext>
            </a:extLst>
          </p:cNvPr>
          <p:cNvSpPr txBox="1"/>
          <p:nvPr/>
        </p:nvSpPr>
        <p:spPr>
          <a:xfrm>
            <a:off x="7799492" y="3220454"/>
            <a:ext cx="1386918" cy="3551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708">
                <a:latin typeface="Consolas" pitchFamily="49" charset="0"/>
                <a:cs typeface="Consolas" pitchFamily="49" charset="0"/>
              </a:rPr>
              <a:t>MTU = 1000</a:t>
            </a:r>
            <a:endParaRPr lang="ko-KR" altLang="en-US" sz="1708"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D15E0E5A-79CB-4BC9-A3EF-E619321C3417}"/>
              </a:ext>
            </a:extLst>
          </p:cNvPr>
          <p:cNvGrpSpPr/>
          <p:nvPr/>
        </p:nvGrpSpPr>
        <p:grpSpPr>
          <a:xfrm>
            <a:off x="8975606" y="4475971"/>
            <a:ext cx="1506228" cy="287477"/>
            <a:chOff x="3704506" y="5614298"/>
            <a:chExt cx="2376264" cy="687182"/>
          </a:xfrm>
        </p:grpSpPr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2E6CCA7E-D832-4E5E-8977-8CBA98ED16B6}"/>
                </a:ext>
              </a:extLst>
            </p:cNvPr>
            <p:cNvSpPr/>
            <p:nvPr/>
          </p:nvSpPr>
          <p:spPr>
            <a:xfrm>
              <a:off x="3704506" y="5614298"/>
              <a:ext cx="720080" cy="687182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39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IH</a:t>
              </a:r>
              <a:endParaRPr lang="ko-KR" altLang="en-US" sz="1139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4DDB72CA-378F-4176-9232-9284C7883274}"/>
                </a:ext>
              </a:extLst>
            </p:cNvPr>
            <p:cNvSpPr/>
            <p:nvPr/>
          </p:nvSpPr>
          <p:spPr>
            <a:xfrm>
              <a:off x="4424586" y="5614298"/>
              <a:ext cx="1656184" cy="687182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39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</p:grpSp>
      <p:sp>
        <p:nvSpPr>
          <p:cNvPr id="88" name="TextBox 87">
            <a:extLst>
              <a:ext uri="{FF2B5EF4-FFF2-40B4-BE49-F238E27FC236}">
                <a16:creationId xmlns:a16="http://schemas.microsoft.com/office/drawing/2014/main" id="{785336F9-49CE-4A07-B17D-D2ACBB2DECCE}"/>
              </a:ext>
            </a:extLst>
          </p:cNvPr>
          <p:cNvSpPr txBox="1"/>
          <p:nvPr/>
        </p:nvSpPr>
        <p:spPr>
          <a:xfrm>
            <a:off x="7439606" y="4388973"/>
            <a:ext cx="1226618" cy="442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39">
                <a:latin typeface="Consolas" pitchFamily="49" charset="0"/>
                <a:cs typeface="Consolas" pitchFamily="49" charset="0"/>
              </a:rPr>
              <a:t>offset = 0</a:t>
            </a:r>
          </a:p>
          <a:p>
            <a:r>
              <a:rPr lang="en-US" altLang="ko-KR" sz="1139" dirty="0">
                <a:latin typeface="Consolas" pitchFamily="49" charset="0"/>
                <a:cs typeface="Consolas" pitchFamily="49" charset="0"/>
              </a:rPr>
              <a:t>total  </a:t>
            </a:r>
            <a:r>
              <a:rPr lang="en-US" altLang="ko-KR" sz="1139">
                <a:latin typeface="Consolas" pitchFamily="49" charset="0"/>
                <a:cs typeface="Consolas" pitchFamily="49" charset="0"/>
              </a:rPr>
              <a:t>= 1000</a:t>
            </a:r>
            <a:endParaRPr lang="ko-KR" altLang="en-US" sz="1139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7795F470-50D0-4D8B-80A8-C4B506D32121}"/>
              </a:ext>
            </a:extLst>
          </p:cNvPr>
          <p:cNvSpPr txBox="1"/>
          <p:nvPr/>
        </p:nvSpPr>
        <p:spPr>
          <a:xfrm>
            <a:off x="9015777" y="4170249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20</a:t>
            </a:r>
            <a:endParaRPr lang="ko-KR" altLang="en-US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E68BD1A8-244E-4D53-AFBD-330565333F44}"/>
              </a:ext>
            </a:extLst>
          </p:cNvPr>
          <p:cNvSpPr txBox="1"/>
          <p:nvPr/>
        </p:nvSpPr>
        <p:spPr>
          <a:xfrm>
            <a:off x="9607255" y="4170249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980</a:t>
            </a:r>
            <a:endParaRPr lang="ko-KR" altLang="en-US"/>
          </a:p>
        </p:txBody>
      </p: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A2CF94C2-CE51-4B67-8D65-FA5A5581256B}"/>
              </a:ext>
            </a:extLst>
          </p:cNvPr>
          <p:cNvGrpSpPr/>
          <p:nvPr/>
        </p:nvGrpSpPr>
        <p:grpSpPr>
          <a:xfrm>
            <a:off x="8976162" y="5062651"/>
            <a:ext cx="1506228" cy="287477"/>
            <a:chOff x="3704506" y="5614298"/>
            <a:chExt cx="2376264" cy="687182"/>
          </a:xfrm>
        </p:grpSpPr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588B5206-8C26-4F92-B0E9-9C71944BF0BD}"/>
                </a:ext>
              </a:extLst>
            </p:cNvPr>
            <p:cNvSpPr/>
            <p:nvPr/>
          </p:nvSpPr>
          <p:spPr>
            <a:xfrm>
              <a:off x="3704506" y="5614298"/>
              <a:ext cx="720080" cy="687182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39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IH</a:t>
              </a:r>
              <a:endParaRPr lang="ko-KR" altLang="en-US" sz="1139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E388CC5E-DE22-4C74-9106-9448DB02C11A}"/>
                </a:ext>
              </a:extLst>
            </p:cNvPr>
            <p:cNvSpPr/>
            <p:nvPr/>
          </p:nvSpPr>
          <p:spPr>
            <a:xfrm>
              <a:off x="4424586" y="5614298"/>
              <a:ext cx="1656184" cy="687182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39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</p:grpSp>
      <p:sp>
        <p:nvSpPr>
          <p:cNvPr id="94" name="TextBox 93">
            <a:extLst>
              <a:ext uri="{FF2B5EF4-FFF2-40B4-BE49-F238E27FC236}">
                <a16:creationId xmlns:a16="http://schemas.microsoft.com/office/drawing/2014/main" id="{2F6BB7BC-5D77-4B81-87E2-33F473698EB8}"/>
              </a:ext>
            </a:extLst>
          </p:cNvPr>
          <p:cNvSpPr txBox="1"/>
          <p:nvPr/>
        </p:nvSpPr>
        <p:spPr>
          <a:xfrm>
            <a:off x="7440162" y="4975653"/>
            <a:ext cx="1146468" cy="442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39">
                <a:latin typeface="Consolas" pitchFamily="49" charset="0"/>
                <a:cs typeface="Consolas" pitchFamily="49" charset="0"/>
              </a:rPr>
              <a:t>offset = 980</a:t>
            </a:r>
          </a:p>
          <a:p>
            <a:r>
              <a:rPr lang="en-US" altLang="ko-KR" sz="1139" dirty="0">
                <a:latin typeface="Consolas" pitchFamily="49" charset="0"/>
                <a:cs typeface="Consolas" pitchFamily="49" charset="0"/>
              </a:rPr>
              <a:t>total  </a:t>
            </a:r>
            <a:r>
              <a:rPr lang="en-US" altLang="ko-KR" sz="1139">
                <a:latin typeface="Consolas" pitchFamily="49" charset="0"/>
                <a:cs typeface="Consolas" pitchFamily="49" charset="0"/>
              </a:rPr>
              <a:t>= 520</a:t>
            </a:r>
            <a:endParaRPr lang="ko-KR" altLang="en-US" sz="1139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442EFBF7-5397-40B5-8259-577FFB066FEA}"/>
              </a:ext>
            </a:extLst>
          </p:cNvPr>
          <p:cNvSpPr txBox="1"/>
          <p:nvPr/>
        </p:nvSpPr>
        <p:spPr>
          <a:xfrm>
            <a:off x="9016333" y="4756929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20</a:t>
            </a:r>
            <a:endParaRPr lang="ko-KR" altLang="en-US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E76E4C95-03A7-431A-9AF5-C67334B6CF1F}"/>
              </a:ext>
            </a:extLst>
          </p:cNvPr>
          <p:cNvSpPr txBox="1"/>
          <p:nvPr/>
        </p:nvSpPr>
        <p:spPr>
          <a:xfrm>
            <a:off x="9607811" y="4756929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500</a:t>
            </a:r>
            <a:endParaRPr lang="ko-KR" altLang="en-US"/>
          </a:p>
        </p:txBody>
      </p:sp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0A9B58FE-72C7-4352-9A2F-C740DA14C3E7}"/>
              </a:ext>
            </a:extLst>
          </p:cNvPr>
          <p:cNvCxnSpPr>
            <a:cxnSpLocks/>
          </p:cNvCxnSpPr>
          <p:nvPr/>
        </p:nvCxnSpPr>
        <p:spPr>
          <a:xfrm flipV="1">
            <a:off x="8677560" y="2706932"/>
            <a:ext cx="420120" cy="4188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연결선 97">
            <a:extLst>
              <a:ext uri="{FF2B5EF4-FFF2-40B4-BE49-F238E27FC236}">
                <a16:creationId xmlns:a16="http://schemas.microsoft.com/office/drawing/2014/main" id="{62CC7113-24D6-4FC4-9450-7702071FBABB}"/>
              </a:ext>
            </a:extLst>
          </p:cNvPr>
          <p:cNvCxnSpPr>
            <a:cxnSpLocks/>
          </p:cNvCxnSpPr>
          <p:nvPr/>
        </p:nvCxnSpPr>
        <p:spPr>
          <a:xfrm>
            <a:off x="8699342" y="3272537"/>
            <a:ext cx="419516" cy="2542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633F8B7B-3D1E-4B09-98C2-B0EA9EA8781E}"/>
              </a:ext>
            </a:extLst>
          </p:cNvPr>
          <p:cNvCxnSpPr/>
          <p:nvPr/>
        </p:nvCxnSpPr>
        <p:spPr>
          <a:xfrm>
            <a:off x="9097680" y="2706932"/>
            <a:ext cx="106475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연결선 99">
            <a:extLst>
              <a:ext uri="{FF2B5EF4-FFF2-40B4-BE49-F238E27FC236}">
                <a16:creationId xmlns:a16="http://schemas.microsoft.com/office/drawing/2014/main" id="{74240129-FCE3-4D68-B23B-2963BC901A7B}"/>
              </a:ext>
            </a:extLst>
          </p:cNvPr>
          <p:cNvCxnSpPr/>
          <p:nvPr/>
        </p:nvCxnSpPr>
        <p:spPr>
          <a:xfrm>
            <a:off x="9097680" y="3526753"/>
            <a:ext cx="106475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7A0A5C9A-0DE2-4014-B2C9-77486FF179F3}"/>
              </a:ext>
            </a:extLst>
          </p:cNvPr>
          <p:cNvSpPr txBox="1"/>
          <p:nvPr/>
        </p:nvSpPr>
        <p:spPr>
          <a:xfrm>
            <a:off x="9186410" y="3557092"/>
            <a:ext cx="900643" cy="3551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708">
                <a:latin typeface="Consolas" pitchFamily="49" charset="0"/>
                <a:cs typeface="Consolas" pitchFamily="49" charset="0"/>
              </a:rPr>
              <a:t>MTU = 5000</a:t>
            </a:r>
            <a:endParaRPr lang="ko-KR" altLang="en-US" sz="1708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26EE21B0-F474-4DED-832B-5D314DBE351F}"/>
              </a:ext>
            </a:extLst>
          </p:cNvPr>
          <p:cNvSpPr/>
          <p:nvPr/>
        </p:nvSpPr>
        <p:spPr>
          <a:xfrm>
            <a:off x="9094018" y="2841553"/>
            <a:ext cx="586052" cy="559277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1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IH</a:t>
            </a:r>
            <a:endParaRPr lang="ko-KR" altLang="en-US" sz="151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19930910-1E4F-4C0B-8EC6-12A732A3507D}"/>
              </a:ext>
            </a:extLst>
          </p:cNvPr>
          <p:cNvSpPr/>
          <p:nvPr/>
        </p:nvSpPr>
        <p:spPr>
          <a:xfrm>
            <a:off x="9680070" y="2841553"/>
            <a:ext cx="1347921" cy="559277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1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1EDFEE5B-702F-4A9A-ADE0-40037A0A2D97}"/>
              </a:ext>
            </a:extLst>
          </p:cNvPr>
          <p:cNvSpPr txBox="1"/>
          <p:nvPr/>
        </p:nvSpPr>
        <p:spPr>
          <a:xfrm>
            <a:off x="6580197" y="4545999"/>
            <a:ext cx="505267" cy="2676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39">
                <a:latin typeface="Consolas" pitchFamily="49" charset="0"/>
                <a:cs typeface="Consolas" pitchFamily="49" charset="0"/>
              </a:rPr>
              <a:t>MF=1</a:t>
            </a:r>
            <a:endParaRPr lang="ko-KR" altLang="en-US" sz="1139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19C2E7F2-F3B7-434E-88E1-E9AD50918A21}"/>
              </a:ext>
            </a:extLst>
          </p:cNvPr>
          <p:cNvSpPr txBox="1"/>
          <p:nvPr/>
        </p:nvSpPr>
        <p:spPr>
          <a:xfrm>
            <a:off x="6603614" y="5082491"/>
            <a:ext cx="505267" cy="2676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39">
                <a:latin typeface="Consolas" pitchFamily="49" charset="0"/>
                <a:cs typeface="Consolas" pitchFamily="49" charset="0"/>
              </a:rPr>
              <a:t>MF=1</a:t>
            </a:r>
            <a:endParaRPr lang="ko-KR" altLang="en-US" sz="1139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5D8FA133-44B2-4419-A3C7-0DA809D441FE}"/>
              </a:ext>
            </a:extLst>
          </p:cNvPr>
          <p:cNvSpPr txBox="1"/>
          <p:nvPr/>
        </p:nvSpPr>
        <p:spPr>
          <a:xfrm>
            <a:off x="6603613" y="5618983"/>
            <a:ext cx="505267" cy="2676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39">
                <a:latin typeface="Consolas" pitchFamily="49" charset="0"/>
                <a:cs typeface="Consolas" pitchFamily="49" charset="0"/>
              </a:rPr>
              <a:t>MF=0</a:t>
            </a:r>
            <a:endParaRPr lang="ko-KR" altLang="en-US" sz="1139" dirty="0"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7695659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4191092" y="3499106"/>
            <a:ext cx="163964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>
            <a:off x="4191092" y="4318926"/>
            <a:ext cx="163964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327729" y="4349266"/>
            <a:ext cx="1386918" cy="3551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708">
                <a:latin typeface="Consolas" pitchFamily="49" charset="0"/>
                <a:cs typeface="Consolas" pitchFamily="49" charset="0"/>
              </a:rPr>
              <a:t>MTU = 5000</a:t>
            </a:r>
            <a:endParaRPr lang="ko-KR" altLang="en-US" sz="1708"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38" name="직선 연결선 37"/>
          <p:cNvCxnSpPr/>
          <p:nvPr/>
        </p:nvCxnSpPr>
        <p:spPr>
          <a:xfrm>
            <a:off x="6433541" y="3703136"/>
            <a:ext cx="163964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/>
          <p:cNvCxnSpPr/>
          <p:nvPr/>
        </p:nvCxnSpPr>
        <p:spPr>
          <a:xfrm>
            <a:off x="6443298" y="4134339"/>
            <a:ext cx="163964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6676980" y="4215135"/>
            <a:ext cx="1386918" cy="3551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708">
                <a:latin typeface="Consolas" pitchFamily="49" charset="0"/>
                <a:cs typeface="Consolas" pitchFamily="49" charset="0"/>
              </a:rPr>
              <a:t>MTU = 1500</a:t>
            </a:r>
            <a:endParaRPr lang="ko-KR" altLang="en-US" sz="1708"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5830733" y="3499107"/>
            <a:ext cx="612566" cy="2040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/>
          <p:cNvCxnSpPr/>
          <p:nvPr/>
        </p:nvCxnSpPr>
        <p:spPr>
          <a:xfrm flipV="1">
            <a:off x="5821259" y="4130262"/>
            <a:ext cx="622041" cy="1886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직사각형 52"/>
          <p:cNvSpPr/>
          <p:nvPr/>
        </p:nvSpPr>
        <p:spPr>
          <a:xfrm>
            <a:off x="5111950" y="5881955"/>
            <a:ext cx="456433" cy="287477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IH</a:t>
            </a:r>
            <a:endParaRPr lang="ko-KR" altLang="en-US" sz="170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5568383" y="5881955"/>
            <a:ext cx="1049795" cy="287477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0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6" name="직사각형 65"/>
          <p:cNvSpPr/>
          <p:nvPr/>
        </p:nvSpPr>
        <p:spPr>
          <a:xfrm>
            <a:off x="5125659" y="5185163"/>
            <a:ext cx="456433" cy="287477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IH</a:t>
            </a:r>
            <a:endParaRPr lang="ko-KR" altLang="en-US" sz="170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5582092" y="5185163"/>
            <a:ext cx="1049795" cy="287477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0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6755620" y="5061498"/>
            <a:ext cx="1627369" cy="11436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708">
                <a:latin typeface="Consolas" pitchFamily="49" charset="0"/>
                <a:cs typeface="Consolas" pitchFamily="49" charset="0"/>
              </a:rPr>
              <a:t>id = 0xf6b3</a:t>
            </a:r>
          </a:p>
          <a:p>
            <a:r>
              <a:rPr lang="en-US" altLang="ko-KR" sz="1708" dirty="0">
                <a:latin typeface="Consolas" pitchFamily="49" charset="0"/>
                <a:cs typeface="Consolas" pitchFamily="49" charset="0"/>
              </a:rPr>
              <a:t>offset = 185</a:t>
            </a:r>
          </a:p>
          <a:p>
            <a:r>
              <a:rPr lang="en-US" altLang="ko-KR" sz="1708" dirty="0">
                <a:latin typeface="Consolas" pitchFamily="49" charset="0"/>
                <a:cs typeface="Consolas" pitchFamily="49" charset="0"/>
              </a:rPr>
              <a:t>total  = 548</a:t>
            </a:r>
          </a:p>
          <a:p>
            <a:r>
              <a:rPr lang="en-US" altLang="ko-KR" sz="1708" dirty="0">
                <a:latin typeface="Consolas" pitchFamily="49" charset="0"/>
                <a:cs typeface="Consolas" pitchFamily="49" charset="0"/>
              </a:rPr>
              <a:t>MF = 0</a:t>
            </a:r>
            <a:endParaRPr lang="ko-KR" altLang="en-US" sz="1708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3153453" y="5129054"/>
            <a:ext cx="1747594" cy="11436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708">
                <a:latin typeface="Consolas" pitchFamily="49" charset="0"/>
                <a:cs typeface="Consolas" pitchFamily="49" charset="0"/>
              </a:rPr>
              <a:t>id = 0xf6b3</a:t>
            </a:r>
          </a:p>
          <a:p>
            <a:r>
              <a:rPr lang="en-US" altLang="ko-KR" sz="1708" dirty="0">
                <a:latin typeface="Consolas" pitchFamily="49" charset="0"/>
                <a:cs typeface="Consolas" pitchFamily="49" charset="0"/>
              </a:rPr>
              <a:t>offset = 0</a:t>
            </a:r>
          </a:p>
          <a:p>
            <a:r>
              <a:rPr lang="en-US" altLang="ko-KR" sz="1708" dirty="0">
                <a:latin typeface="Consolas" pitchFamily="49" charset="0"/>
                <a:cs typeface="Consolas" pitchFamily="49" charset="0"/>
              </a:rPr>
              <a:t>total  = 1500</a:t>
            </a:r>
          </a:p>
          <a:p>
            <a:r>
              <a:rPr lang="en-US" altLang="ko-KR" sz="1708" dirty="0">
                <a:latin typeface="Consolas" pitchFamily="49" charset="0"/>
                <a:cs typeface="Consolas" pitchFamily="49" charset="0"/>
              </a:rPr>
              <a:t>MF = 1</a:t>
            </a:r>
            <a:endParaRPr lang="ko-KR" altLang="en-US" sz="1708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358468" y="4524469"/>
            <a:ext cx="341592" cy="46375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0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1684130" y="4524469"/>
            <a:ext cx="341592" cy="463751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1</a:t>
            </a:r>
            <a:endParaRPr lang="ko-KR" altLang="en-US" sz="170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2009792" y="4524469"/>
            <a:ext cx="341592" cy="46375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0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5" name="직선 화살표 연결선 4"/>
          <p:cNvCxnSpPr/>
          <p:nvPr/>
        </p:nvCxnSpPr>
        <p:spPr>
          <a:xfrm>
            <a:off x="5568381" y="4856543"/>
            <a:ext cx="0" cy="3286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/>
          <p:cNvCxnSpPr/>
          <p:nvPr/>
        </p:nvCxnSpPr>
        <p:spPr>
          <a:xfrm>
            <a:off x="5569662" y="5553336"/>
            <a:ext cx="0" cy="3286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95452BE8-029F-4756-AAA0-FDC617C3530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/>
              <a:t>흐름 제어</a:t>
            </a:r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7B6FBE7E-13E5-48C0-9FAF-062AADF70F6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545790"/>
          </a:xfrm>
        </p:spPr>
        <p:txBody>
          <a:bodyPr/>
          <a:lstStyle/>
          <a:p>
            <a:r>
              <a:rPr lang="en-US" altLang="ko-KR"/>
              <a:t>ICT Programming</a:t>
            </a:r>
          </a:p>
          <a:p>
            <a:endParaRPr lang="ko-KR" altLang="en-US"/>
          </a:p>
        </p:txBody>
      </p:sp>
      <p:pic>
        <p:nvPicPr>
          <p:cNvPr id="4" name="Picture 2" descr="IPv4 - Wikipedia">
            <a:extLst>
              <a:ext uri="{FF2B5EF4-FFF2-40B4-BE49-F238E27FC236}">
                <a16:creationId xmlns:a16="http://schemas.microsoft.com/office/drawing/2014/main" id="{DC358B54-E361-47E5-A144-B103E323E0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95" y="728642"/>
            <a:ext cx="4177154" cy="2969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9020190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54774" y="1203997"/>
            <a:ext cx="3717684" cy="2966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28">
                <a:latin typeface="Consolas" pitchFamily="49" charset="0"/>
                <a:cs typeface="Consolas" pitchFamily="49" charset="0"/>
              </a:rPr>
              <a:t>IPv4 : 32bit address =&gt; IPv6 : 128 bit</a:t>
            </a:r>
            <a:endParaRPr lang="ko-KR" altLang="en-US" sz="1328"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174" name="그룹 173">
            <a:extLst>
              <a:ext uri="{FF2B5EF4-FFF2-40B4-BE49-F238E27FC236}">
                <a16:creationId xmlns:a16="http://schemas.microsoft.com/office/drawing/2014/main" id="{F9860023-99DE-4CF6-8F9F-9B4750D7DFAD}"/>
              </a:ext>
            </a:extLst>
          </p:cNvPr>
          <p:cNvGrpSpPr/>
          <p:nvPr/>
        </p:nvGrpSpPr>
        <p:grpSpPr>
          <a:xfrm>
            <a:off x="717262" y="1532471"/>
            <a:ext cx="8586696" cy="3087443"/>
            <a:chOff x="611983" y="750879"/>
            <a:chExt cx="9050433" cy="3254185"/>
          </a:xfrm>
        </p:grpSpPr>
        <p:sp>
          <p:nvSpPr>
            <p:cNvPr id="39" name="TextBox 38"/>
            <p:cNvSpPr txBox="1"/>
            <p:nvPr/>
          </p:nvSpPr>
          <p:spPr>
            <a:xfrm>
              <a:off x="2087439" y="755413"/>
              <a:ext cx="782611" cy="3127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328">
                  <a:latin typeface="Consolas" pitchFamily="49" charset="0"/>
                  <a:cs typeface="Consolas" pitchFamily="49" charset="0"/>
                </a:rPr>
                <a:t>NET_ID</a:t>
              </a:r>
              <a:endParaRPr lang="ko-KR" altLang="en-US" sz="1328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6202051" y="750879"/>
              <a:ext cx="880607" cy="3127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328">
                  <a:latin typeface="Consolas" pitchFamily="49" charset="0"/>
                  <a:cs typeface="Consolas" pitchFamily="49" charset="0"/>
                </a:rPr>
                <a:t>HOST_ID</a:t>
              </a:r>
              <a:endParaRPr lang="ko-KR" altLang="en-US" sz="1328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1460472" y="1124744"/>
              <a:ext cx="226209" cy="432048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28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0</a:t>
              </a:r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1687620" y="1124744"/>
              <a:ext cx="226209" cy="432048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1914768" y="1124744"/>
              <a:ext cx="226209" cy="432048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2141916" y="1124744"/>
              <a:ext cx="226209" cy="432048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2369064" y="1124744"/>
              <a:ext cx="226209" cy="432048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2596212" y="1124744"/>
              <a:ext cx="226209" cy="432048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2823360" y="1124744"/>
              <a:ext cx="226209" cy="432048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3050508" y="1124744"/>
              <a:ext cx="226209" cy="432048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3294827" y="1124744"/>
              <a:ext cx="226209" cy="432048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3521975" y="1124744"/>
              <a:ext cx="226209" cy="432048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3749123" y="1124744"/>
              <a:ext cx="226209" cy="432048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3976271" y="1124744"/>
              <a:ext cx="226209" cy="432048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4203419" y="1124744"/>
              <a:ext cx="226209" cy="432048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4430566" y="1124744"/>
              <a:ext cx="226209" cy="432048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4657714" y="1124744"/>
              <a:ext cx="226209" cy="432048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4884862" y="1124744"/>
              <a:ext cx="226209" cy="432048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5129181" y="1124744"/>
              <a:ext cx="226209" cy="432048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5356329" y="1124744"/>
              <a:ext cx="226209" cy="432048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5583477" y="1124744"/>
              <a:ext cx="226209" cy="432048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5810625" y="1124744"/>
              <a:ext cx="226209" cy="432048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6037773" y="1124744"/>
              <a:ext cx="226209" cy="432048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6264921" y="1124744"/>
              <a:ext cx="226209" cy="432048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6492069" y="1124744"/>
              <a:ext cx="226209" cy="432048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6719217" y="1124744"/>
              <a:ext cx="226209" cy="432048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6963536" y="1124744"/>
              <a:ext cx="226209" cy="432048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7190684" y="1124744"/>
              <a:ext cx="226209" cy="432048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7417832" y="1124744"/>
              <a:ext cx="226209" cy="432048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7644980" y="1124744"/>
              <a:ext cx="226209" cy="432048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7872128" y="1124744"/>
              <a:ext cx="226209" cy="432048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8099276" y="1124744"/>
              <a:ext cx="226209" cy="432048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8326424" y="1124744"/>
              <a:ext cx="226209" cy="432048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8553571" y="1124744"/>
              <a:ext cx="226209" cy="432048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622916" y="1135059"/>
              <a:ext cx="880607" cy="3127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328">
                  <a:latin typeface="Consolas" pitchFamily="49" charset="0"/>
                  <a:cs typeface="Consolas" pitchFamily="49" charset="0"/>
                </a:rPr>
                <a:t>A class</a:t>
              </a:r>
              <a:endParaRPr lang="ko-KR" altLang="en-US" sz="1328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1460472" y="1701830"/>
              <a:ext cx="226209" cy="432048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28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1</a:t>
              </a:r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1687620" y="1701830"/>
              <a:ext cx="226209" cy="432048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28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0</a:t>
              </a:r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3" name="직사각형 42"/>
            <p:cNvSpPr/>
            <p:nvPr/>
          </p:nvSpPr>
          <p:spPr>
            <a:xfrm>
              <a:off x="1914768" y="1701830"/>
              <a:ext cx="226209" cy="432048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4" name="직사각형 43"/>
            <p:cNvSpPr/>
            <p:nvPr/>
          </p:nvSpPr>
          <p:spPr>
            <a:xfrm>
              <a:off x="2141916" y="1701830"/>
              <a:ext cx="226209" cy="432048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5" name="직사각형 44"/>
            <p:cNvSpPr/>
            <p:nvPr/>
          </p:nvSpPr>
          <p:spPr>
            <a:xfrm>
              <a:off x="2369064" y="1701830"/>
              <a:ext cx="226209" cy="432048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2596212" y="1701830"/>
              <a:ext cx="226209" cy="432048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2823360" y="1701830"/>
              <a:ext cx="226209" cy="432048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3050508" y="1701830"/>
              <a:ext cx="226209" cy="432048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9" name="직사각형 48"/>
            <p:cNvSpPr/>
            <p:nvPr/>
          </p:nvSpPr>
          <p:spPr>
            <a:xfrm>
              <a:off x="3294827" y="1701830"/>
              <a:ext cx="226209" cy="432048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3521975" y="1701830"/>
              <a:ext cx="226209" cy="432048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3749123" y="1701830"/>
              <a:ext cx="226209" cy="432048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3976271" y="1701830"/>
              <a:ext cx="226209" cy="432048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3" name="직사각형 52"/>
            <p:cNvSpPr/>
            <p:nvPr/>
          </p:nvSpPr>
          <p:spPr>
            <a:xfrm>
              <a:off x="4203419" y="1701830"/>
              <a:ext cx="226209" cy="432048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4430566" y="1701830"/>
              <a:ext cx="226209" cy="432048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4657714" y="1701830"/>
              <a:ext cx="226209" cy="432048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4884862" y="1701830"/>
              <a:ext cx="226209" cy="432048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5129181" y="1701830"/>
              <a:ext cx="226209" cy="432048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5356329" y="1701830"/>
              <a:ext cx="226209" cy="432048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5583477" y="1701830"/>
              <a:ext cx="226209" cy="432048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60" name="직사각형 59"/>
            <p:cNvSpPr/>
            <p:nvPr/>
          </p:nvSpPr>
          <p:spPr>
            <a:xfrm>
              <a:off x="5810625" y="1701830"/>
              <a:ext cx="226209" cy="432048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61" name="직사각형 60"/>
            <p:cNvSpPr/>
            <p:nvPr/>
          </p:nvSpPr>
          <p:spPr>
            <a:xfrm>
              <a:off x="6037773" y="1701830"/>
              <a:ext cx="226209" cy="432048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62" name="직사각형 61"/>
            <p:cNvSpPr/>
            <p:nvPr/>
          </p:nvSpPr>
          <p:spPr>
            <a:xfrm>
              <a:off x="6264921" y="1701830"/>
              <a:ext cx="226209" cy="432048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63" name="직사각형 62"/>
            <p:cNvSpPr/>
            <p:nvPr/>
          </p:nvSpPr>
          <p:spPr>
            <a:xfrm>
              <a:off x="6492069" y="1701830"/>
              <a:ext cx="226209" cy="432048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64" name="직사각형 63"/>
            <p:cNvSpPr/>
            <p:nvPr/>
          </p:nvSpPr>
          <p:spPr>
            <a:xfrm>
              <a:off x="6719217" y="1701830"/>
              <a:ext cx="226209" cy="432048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65" name="직사각형 64"/>
            <p:cNvSpPr/>
            <p:nvPr/>
          </p:nvSpPr>
          <p:spPr>
            <a:xfrm>
              <a:off x="6963536" y="1701830"/>
              <a:ext cx="226209" cy="432048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66" name="직사각형 65"/>
            <p:cNvSpPr/>
            <p:nvPr/>
          </p:nvSpPr>
          <p:spPr>
            <a:xfrm>
              <a:off x="7190684" y="1701830"/>
              <a:ext cx="226209" cy="432048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67" name="직사각형 66"/>
            <p:cNvSpPr/>
            <p:nvPr/>
          </p:nvSpPr>
          <p:spPr>
            <a:xfrm>
              <a:off x="7417832" y="1701830"/>
              <a:ext cx="226209" cy="432048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68" name="직사각형 67"/>
            <p:cNvSpPr/>
            <p:nvPr/>
          </p:nvSpPr>
          <p:spPr>
            <a:xfrm>
              <a:off x="7644980" y="1701830"/>
              <a:ext cx="226209" cy="432048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69" name="직사각형 68"/>
            <p:cNvSpPr/>
            <p:nvPr/>
          </p:nvSpPr>
          <p:spPr>
            <a:xfrm>
              <a:off x="7872128" y="1701830"/>
              <a:ext cx="226209" cy="432048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0" name="직사각형 69"/>
            <p:cNvSpPr/>
            <p:nvPr/>
          </p:nvSpPr>
          <p:spPr>
            <a:xfrm>
              <a:off x="8099276" y="1701830"/>
              <a:ext cx="226209" cy="432048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1" name="직사각형 70"/>
            <p:cNvSpPr/>
            <p:nvPr/>
          </p:nvSpPr>
          <p:spPr>
            <a:xfrm>
              <a:off x="8326424" y="1701830"/>
              <a:ext cx="226209" cy="432048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2" name="직사각형 71"/>
            <p:cNvSpPr/>
            <p:nvPr/>
          </p:nvSpPr>
          <p:spPr>
            <a:xfrm>
              <a:off x="8553571" y="1701830"/>
              <a:ext cx="226209" cy="432048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622916" y="1712145"/>
              <a:ext cx="880607" cy="3127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328">
                  <a:latin typeface="Consolas" pitchFamily="49" charset="0"/>
                  <a:cs typeface="Consolas" pitchFamily="49" charset="0"/>
                </a:rPr>
                <a:t>B class</a:t>
              </a:r>
              <a:endParaRPr lang="ko-KR" altLang="en-US" sz="1328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4" name="직사각형 73"/>
            <p:cNvSpPr/>
            <p:nvPr/>
          </p:nvSpPr>
          <p:spPr>
            <a:xfrm>
              <a:off x="1451417" y="2268602"/>
              <a:ext cx="226209" cy="432048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28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1</a:t>
              </a:r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5" name="직사각형 74"/>
            <p:cNvSpPr/>
            <p:nvPr/>
          </p:nvSpPr>
          <p:spPr>
            <a:xfrm>
              <a:off x="1678565" y="2268602"/>
              <a:ext cx="226209" cy="432048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28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1</a:t>
              </a:r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6" name="직사각형 75"/>
            <p:cNvSpPr/>
            <p:nvPr/>
          </p:nvSpPr>
          <p:spPr>
            <a:xfrm>
              <a:off x="1905713" y="2268602"/>
              <a:ext cx="226209" cy="432048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28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0</a:t>
              </a:r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7" name="직사각형 76"/>
            <p:cNvSpPr/>
            <p:nvPr/>
          </p:nvSpPr>
          <p:spPr>
            <a:xfrm>
              <a:off x="2132860" y="2268602"/>
              <a:ext cx="226209" cy="432048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8" name="직사각형 77"/>
            <p:cNvSpPr/>
            <p:nvPr/>
          </p:nvSpPr>
          <p:spPr>
            <a:xfrm>
              <a:off x="2360008" y="2268602"/>
              <a:ext cx="226209" cy="432048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9" name="직사각형 78"/>
            <p:cNvSpPr/>
            <p:nvPr/>
          </p:nvSpPr>
          <p:spPr>
            <a:xfrm>
              <a:off x="2587156" y="2268602"/>
              <a:ext cx="226209" cy="432048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80" name="직사각형 79"/>
            <p:cNvSpPr/>
            <p:nvPr/>
          </p:nvSpPr>
          <p:spPr>
            <a:xfrm>
              <a:off x="2814304" y="2268602"/>
              <a:ext cx="226209" cy="432048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81" name="직사각형 80"/>
            <p:cNvSpPr/>
            <p:nvPr/>
          </p:nvSpPr>
          <p:spPr>
            <a:xfrm>
              <a:off x="3041452" y="2268602"/>
              <a:ext cx="226209" cy="432048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82" name="직사각형 81"/>
            <p:cNvSpPr/>
            <p:nvPr/>
          </p:nvSpPr>
          <p:spPr>
            <a:xfrm>
              <a:off x="3285771" y="2268602"/>
              <a:ext cx="226209" cy="432048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83" name="직사각형 82"/>
            <p:cNvSpPr/>
            <p:nvPr/>
          </p:nvSpPr>
          <p:spPr>
            <a:xfrm>
              <a:off x="3512919" y="2268602"/>
              <a:ext cx="226209" cy="432048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84" name="직사각형 83"/>
            <p:cNvSpPr/>
            <p:nvPr/>
          </p:nvSpPr>
          <p:spPr>
            <a:xfrm>
              <a:off x="3740067" y="2268602"/>
              <a:ext cx="226209" cy="432048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85" name="직사각형 84"/>
            <p:cNvSpPr/>
            <p:nvPr/>
          </p:nvSpPr>
          <p:spPr>
            <a:xfrm>
              <a:off x="3967215" y="2268602"/>
              <a:ext cx="226209" cy="432048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86" name="직사각형 85"/>
            <p:cNvSpPr/>
            <p:nvPr/>
          </p:nvSpPr>
          <p:spPr>
            <a:xfrm>
              <a:off x="4194363" y="2268602"/>
              <a:ext cx="226209" cy="432048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87" name="직사각형 86"/>
            <p:cNvSpPr/>
            <p:nvPr/>
          </p:nvSpPr>
          <p:spPr>
            <a:xfrm>
              <a:off x="4421511" y="2268602"/>
              <a:ext cx="226209" cy="432048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88" name="직사각형 87"/>
            <p:cNvSpPr/>
            <p:nvPr/>
          </p:nvSpPr>
          <p:spPr>
            <a:xfrm>
              <a:off x="4648659" y="2268602"/>
              <a:ext cx="226209" cy="432048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89" name="직사각형 88"/>
            <p:cNvSpPr/>
            <p:nvPr/>
          </p:nvSpPr>
          <p:spPr>
            <a:xfrm>
              <a:off x="4875807" y="2268602"/>
              <a:ext cx="226209" cy="432048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0" name="직사각형 89"/>
            <p:cNvSpPr/>
            <p:nvPr/>
          </p:nvSpPr>
          <p:spPr>
            <a:xfrm>
              <a:off x="5120126" y="2268602"/>
              <a:ext cx="226209" cy="432048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1" name="직사각형 90"/>
            <p:cNvSpPr/>
            <p:nvPr/>
          </p:nvSpPr>
          <p:spPr>
            <a:xfrm>
              <a:off x="5347274" y="2268602"/>
              <a:ext cx="226209" cy="432048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2" name="직사각형 91"/>
            <p:cNvSpPr/>
            <p:nvPr/>
          </p:nvSpPr>
          <p:spPr>
            <a:xfrm>
              <a:off x="5574422" y="2268602"/>
              <a:ext cx="226209" cy="432048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3" name="직사각형 92"/>
            <p:cNvSpPr/>
            <p:nvPr/>
          </p:nvSpPr>
          <p:spPr>
            <a:xfrm>
              <a:off x="5801570" y="2268602"/>
              <a:ext cx="226209" cy="432048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4" name="직사각형 93"/>
            <p:cNvSpPr/>
            <p:nvPr/>
          </p:nvSpPr>
          <p:spPr>
            <a:xfrm>
              <a:off x="6028718" y="2268602"/>
              <a:ext cx="226209" cy="432048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5" name="직사각형 94"/>
            <p:cNvSpPr/>
            <p:nvPr/>
          </p:nvSpPr>
          <p:spPr>
            <a:xfrm>
              <a:off x="6255866" y="2268602"/>
              <a:ext cx="226209" cy="432048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6" name="직사각형 95"/>
            <p:cNvSpPr/>
            <p:nvPr/>
          </p:nvSpPr>
          <p:spPr>
            <a:xfrm>
              <a:off x="6483014" y="2268602"/>
              <a:ext cx="226209" cy="432048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7" name="직사각형 96"/>
            <p:cNvSpPr/>
            <p:nvPr/>
          </p:nvSpPr>
          <p:spPr>
            <a:xfrm>
              <a:off x="6710162" y="2268602"/>
              <a:ext cx="226209" cy="432048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8" name="직사각형 97"/>
            <p:cNvSpPr/>
            <p:nvPr/>
          </p:nvSpPr>
          <p:spPr>
            <a:xfrm>
              <a:off x="6954481" y="2268602"/>
              <a:ext cx="226209" cy="432048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9" name="직사각형 98"/>
            <p:cNvSpPr/>
            <p:nvPr/>
          </p:nvSpPr>
          <p:spPr>
            <a:xfrm>
              <a:off x="7181629" y="2268602"/>
              <a:ext cx="226209" cy="432048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00" name="직사각형 99"/>
            <p:cNvSpPr/>
            <p:nvPr/>
          </p:nvSpPr>
          <p:spPr>
            <a:xfrm>
              <a:off x="7408777" y="2268602"/>
              <a:ext cx="226209" cy="432048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01" name="직사각형 100"/>
            <p:cNvSpPr/>
            <p:nvPr/>
          </p:nvSpPr>
          <p:spPr>
            <a:xfrm>
              <a:off x="7635925" y="2268602"/>
              <a:ext cx="226209" cy="432048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02" name="직사각형 101"/>
            <p:cNvSpPr/>
            <p:nvPr/>
          </p:nvSpPr>
          <p:spPr>
            <a:xfrm>
              <a:off x="7863073" y="2268602"/>
              <a:ext cx="226209" cy="432048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03" name="직사각형 102"/>
            <p:cNvSpPr/>
            <p:nvPr/>
          </p:nvSpPr>
          <p:spPr>
            <a:xfrm>
              <a:off x="8090221" y="2268602"/>
              <a:ext cx="226209" cy="432048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04" name="직사각형 103"/>
            <p:cNvSpPr/>
            <p:nvPr/>
          </p:nvSpPr>
          <p:spPr>
            <a:xfrm>
              <a:off x="8317368" y="2268602"/>
              <a:ext cx="226209" cy="432048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05" name="직사각형 104"/>
            <p:cNvSpPr/>
            <p:nvPr/>
          </p:nvSpPr>
          <p:spPr>
            <a:xfrm>
              <a:off x="8544516" y="2268602"/>
              <a:ext cx="226209" cy="432048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06" name="TextBox 105"/>
            <p:cNvSpPr txBox="1"/>
            <p:nvPr/>
          </p:nvSpPr>
          <p:spPr>
            <a:xfrm>
              <a:off x="613861" y="2278916"/>
              <a:ext cx="880607" cy="3127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328">
                  <a:latin typeface="Consolas" pitchFamily="49" charset="0"/>
                  <a:cs typeface="Consolas" pitchFamily="49" charset="0"/>
                </a:rPr>
                <a:t>C class</a:t>
              </a:r>
              <a:endParaRPr lang="ko-KR" altLang="en-US" sz="1328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07" name="직사각형 106"/>
            <p:cNvSpPr/>
            <p:nvPr/>
          </p:nvSpPr>
          <p:spPr>
            <a:xfrm>
              <a:off x="1450478" y="2835374"/>
              <a:ext cx="226209" cy="432048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28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1</a:t>
              </a:r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08" name="직사각형 107"/>
            <p:cNvSpPr/>
            <p:nvPr/>
          </p:nvSpPr>
          <p:spPr>
            <a:xfrm>
              <a:off x="1677626" y="2835374"/>
              <a:ext cx="226209" cy="432048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28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1</a:t>
              </a:r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09" name="직사각형 108"/>
            <p:cNvSpPr/>
            <p:nvPr/>
          </p:nvSpPr>
          <p:spPr>
            <a:xfrm>
              <a:off x="1904774" y="2835374"/>
              <a:ext cx="226209" cy="432048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28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1</a:t>
              </a:r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2131922" y="2835374"/>
              <a:ext cx="226209" cy="432048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28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0</a:t>
              </a:r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2359070" y="2835374"/>
              <a:ext cx="226209" cy="432048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12" name="직사각형 111"/>
            <p:cNvSpPr/>
            <p:nvPr/>
          </p:nvSpPr>
          <p:spPr>
            <a:xfrm>
              <a:off x="2586218" y="2835374"/>
              <a:ext cx="226209" cy="432048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13" name="직사각형 112"/>
            <p:cNvSpPr/>
            <p:nvPr/>
          </p:nvSpPr>
          <p:spPr>
            <a:xfrm>
              <a:off x="2813365" y="2835374"/>
              <a:ext cx="226209" cy="432048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14" name="직사각형 113"/>
            <p:cNvSpPr/>
            <p:nvPr/>
          </p:nvSpPr>
          <p:spPr>
            <a:xfrm>
              <a:off x="3040513" y="2835374"/>
              <a:ext cx="226209" cy="432048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15" name="직사각형 114"/>
            <p:cNvSpPr/>
            <p:nvPr/>
          </p:nvSpPr>
          <p:spPr>
            <a:xfrm>
              <a:off x="3284832" y="2835374"/>
              <a:ext cx="226209" cy="432048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16" name="직사각형 115"/>
            <p:cNvSpPr/>
            <p:nvPr/>
          </p:nvSpPr>
          <p:spPr>
            <a:xfrm>
              <a:off x="3511980" y="2835374"/>
              <a:ext cx="226209" cy="432048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17" name="직사각형 116"/>
            <p:cNvSpPr/>
            <p:nvPr/>
          </p:nvSpPr>
          <p:spPr>
            <a:xfrm>
              <a:off x="3739128" y="2835374"/>
              <a:ext cx="226209" cy="432048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18" name="직사각형 117"/>
            <p:cNvSpPr/>
            <p:nvPr/>
          </p:nvSpPr>
          <p:spPr>
            <a:xfrm>
              <a:off x="3966276" y="2835374"/>
              <a:ext cx="226209" cy="432048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19" name="직사각형 118"/>
            <p:cNvSpPr/>
            <p:nvPr/>
          </p:nvSpPr>
          <p:spPr>
            <a:xfrm>
              <a:off x="4193424" y="2835374"/>
              <a:ext cx="226209" cy="432048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20" name="직사각형 119"/>
            <p:cNvSpPr/>
            <p:nvPr/>
          </p:nvSpPr>
          <p:spPr>
            <a:xfrm>
              <a:off x="4420572" y="2835374"/>
              <a:ext cx="226209" cy="432048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21" name="직사각형 120"/>
            <p:cNvSpPr/>
            <p:nvPr/>
          </p:nvSpPr>
          <p:spPr>
            <a:xfrm>
              <a:off x="4647720" y="2835374"/>
              <a:ext cx="226209" cy="432048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22" name="직사각형 121"/>
            <p:cNvSpPr/>
            <p:nvPr/>
          </p:nvSpPr>
          <p:spPr>
            <a:xfrm>
              <a:off x="4874868" y="2835374"/>
              <a:ext cx="226209" cy="432048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23" name="직사각형 122"/>
            <p:cNvSpPr/>
            <p:nvPr/>
          </p:nvSpPr>
          <p:spPr>
            <a:xfrm>
              <a:off x="5119187" y="2835374"/>
              <a:ext cx="226209" cy="432048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24" name="직사각형 123"/>
            <p:cNvSpPr/>
            <p:nvPr/>
          </p:nvSpPr>
          <p:spPr>
            <a:xfrm>
              <a:off x="5346335" y="2835374"/>
              <a:ext cx="226209" cy="432048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25" name="직사각형 124"/>
            <p:cNvSpPr/>
            <p:nvPr/>
          </p:nvSpPr>
          <p:spPr>
            <a:xfrm>
              <a:off x="5573483" y="2835374"/>
              <a:ext cx="226209" cy="432048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26" name="직사각형 125"/>
            <p:cNvSpPr/>
            <p:nvPr/>
          </p:nvSpPr>
          <p:spPr>
            <a:xfrm>
              <a:off x="5800631" y="2835374"/>
              <a:ext cx="226209" cy="432048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27" name="직사각형 126"/>
            <p:cNvSpPr/>
            <p:nvPr/>
          </p:nvSpPr>
          <p:spPr>
            <a:xfrm>
              <a:off x="6027779" y="2835374"/>
              <a:ext cx="226209" cy="432048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28" name="직사각형 127"/>
            <p:cNvSpPr/>
            <p:nvPr/>
          </p:nvSpPr>
          <p:spPr>
            <a:xfrm>
              <a:off x="6254927" y="2835374"/>
              <a:ext cx="226209" cy="432048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29" name="직사각형 128"/>
            <p:cNvSpPr/>
            <p:nvPr/>
          </p:nvSpPr>
          <p:spPr>
            <a:xfrm>
              <a:off x="6482075" y="2835374"/>
              <a:ext cx="226209" cy="432048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30" name="직사각형 129"/>
            <p:cNvSpPr/>
            <p:nvPr/>
          </p:nvSpPr>
          <p:spPr>
            <a:xfrm>
              <a:off x="6709223" y="2835374"/>
              <a:ext cx="226209" cy="432048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31" name="직사각형 130"/>
            <p:cNvSpPr/>
            <p:nvPr/>
          </p:nvSpPr>
          <p:spPr>
            <a:xfrm>
              <a:off x="6953542" y="2835374"/>
              <a:ext cx="226209" cy="432048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32" name="직사각형 131"/>
            <p:cNvSpPr/>
            <p:nvPr/>
          </p:nvSpPr>
          <p:spPr>
            <a:xfrm>
              <a:off x="7180690" y="2835374"/>
              <a:ext cx="226209" cy="432048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33" name="직사각형 132"/>
            <p:cNvSpPr/>
            <p:nvPr/>
          </p:nvSpPr>
          <p:spPr>
            <a:xfrm>
              <a:off x="7407838" y="2835374"/>
              <a:ext cx="226209" cy="432048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34" name="직사각형 133"/>
            <p:cNvSpPr/>
            <p:nvPr/>
          </p:nvSpPr>
          <p:spPr>
            <a:xfrm>
              <a:off x="7634986" y="2835374"/>
              <a:ext cx="226209" cy="432048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35" name="직사각형 134"/>
            <p:cNvSpPr/>
            <p:nvPr/>
          </p:nvSpPr>
          <p:spPr>
            <a:xfrm>
              <a:off x="7862134" y="2835374"/>
              <a:ext cx="226209" cy="432048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36" name="직사각형 135"/>
            <p:cNvSpPr/>
            <p:nvPr/>
          </p:nvSpPr>
          <p:spPr>
            <a:xfrm>
              <a:off x="8089282" y="2835374"/>
              <a:ext cx="226209" cy="432048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37" name="직사각형 136"/>
            <p:cNvSpPr/>
            <p:nvPr/>
          </p:nvSpPr>
          <p:spPr>
            <a:xfrm>
              <a:off x="8316430" y="2835374"/>
              <a:ext cx="226209" cy="432048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38" name="직사각형 137"/>
            <p:cNvSpPr/>
            <p:nvPr/>
          </p:nvSpPr>
          <p:spPr>
            <a:xfrm>
              <a:off x="8543577" y="2835374"/>
              <a:ext cx="226209" cy="432048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39" name="TextBox 138"/>
            <p:cNvSpPr txBox="1"/>
            <p:nvPr/>
          </p:nvSpPr>
          <p:spPr>
            <a:xfrm>
              <a:off x="612922" y="2845690"/>
              <a:ext cx="880607" cy="3127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328">
                  <a:latin typeface="Consolas" pitchFamily="49" charset="0"/>
                  <a:cs typeface="Consolas" pitchFamily="49" charset="0"/>
                </a:rPr>
                <a:t>D class</a:t>
              </a:r>
              <a:endParaRPr lang="ko-KR" altLang="en-US" sz="1328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40" name="직사각형 139"/>
            <p:cNvSpPr/>
            <p:nvPr/>
          </p:nvSpPr>
          <p:spPr>
            <a:xfrm>
              <a:off x="1449539" y="3445416"/>
              <a:ext cx="226209" cy="432048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28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1</a:t>
              </a:r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41" name="직사각형 140"/>
            <p:cNvSpPr/>
            <p:nvPr/>
          </p:nvSpPr>
          <p:spPr>
            <a:xfrm>
              <a:off x="1676687" y="3445416"/>
              <a:ext cx="226209" cy="432048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28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1</a:t>
              </a:r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42" name="직사각형 141"/>
            <p:cNvSpPr/>
            <p:nvPr/>
          </p:nvSpPr>
          <p:spPr>
            <a:xfrm>
              <a:off x="1903835" y="3445416"/>
              <a:ext cx="226209" cy="432048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28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1</a:t>
              </a:r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43" name="직사각형 142"/>
            <p:cNvSpPr/>
            <p:nvPr/>
          </p:nvSpPr>
          <p:spPr>
            <a:xfrm>
              <a:off x="2130983" y="3445416"/>
              <a:ext cx="226209" cy="432048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28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1</a:t>
              </a:r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44" name="직사각형 143"/>
            <p:cNvSpPr/>
            <p:nvPr/>
          </p:nvSpPr>
          <p:spPr>
            <a:xfrm>
              <a:off x="2358131" y="3445416"/>
              <a:ext cx="226209" cy="432048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28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0</a:t>
              </a:r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45" name="직사각형 144"/>
            <p:cNvSpPr/>
            <p:nvPr/>
          </p:nvSpPr>
          <p:spPr>
            <a:xfrm>
              <a:off x="2585279" y="3445416"/>
              <a:ext cx="226209" cy="432048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46" name="직사각형 145"/>
            <p:cNvSpPr/>
            <p:nvPr/>
          </p:nvSpPr>
          <p:spPr>
            <a:xfrm>
              <a:off x="2812427" y="3445416"/>
              <a:ext cx="226209" cy="432048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47" name="직사각형 146"/>
            <p:cNvSpPr/>
            <p:nvPr/>
          </p:nvSpPr>
          <p:spPr>
            <a:xfrm>
              <a:off x="3039575" y="3445416"/>
              <a:ext cx="226209" cy="432048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48" name="직사각형 147"/>
            <p:cNvSpPr/>
            <p:nvPr/>
          </p:nvSpPr>
          <p:spPr>
            <a:xfrm>
              <a:off x="3283894" y="3445416"/>
              <a:ext cx="226209" cy="432048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49" name="직사각형 148"/>
            <p:cNvSpPr/>
            <p:nvPr/>
          </p:nvSpPr>
          <p:spPr>
            <a:xfrm>
              <a:off x="3511041" y="3445416"/>
              <a:ext cx="226209" cy="432048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50" name="직사각형 149"/>
            <p:cNvSpPr/>
            <p:nvPr/>
          </p:nvSpPr>
          <p:spPr>
            <a:xfrm>
              <a:off x="3738189" y="3445416"/>
              <a:ext cx="226209" cy="432048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51" name="직사각형 150"/>
            <p:cNvSpPr/>
            <p:nvPr/>
          </p:nvSpPr>
          <p:spPr>
            <a:xfrm>
              <a:off x="3965337" y="3445416"/>
              <a:ext cx="226209" cy="432048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52" name="직사각형 151"/>
            <p:cNvSpPr/>
            <p:nvPr/>
          </p:nvSpPr>
          <p:spPr>
            <a:xfrm>
              <a:off x="4192485" y="3445416"/>
              <a:ext cx="226209" cy="432048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53" name="직사각형 152"/>
            <p:cNvSpPr/>
            <p:nvPr/>
          </p:nvSpPr>
          <p:spPr>
            <a:xfrm>
              <a:off x="4419633" y="3445416"/>
              <a:ext cx="226209" cy="432048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54" name="직사각형 153"/>
            <p:cNvSpPr/>
            <p:nvPr/>
          </p:nvSpPr>
          <p:spPr>
            <a:xfrm>
              <a:off x="4646781" y="3445416"/>
              <a:ext cx="226209" cy="432048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55" name="직사각형 154"/>
            <p:cNvSpPr/>
            <p:nvPr/>
          </p:nvSpPr>
          <p:spPr>
            <a:xfrm>
              <a:off x="4873929" y="3445416"/>
              <a:ext cx="226209" cy="432048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56" name="직사각형 155"/>
            <p:cNvSpPr/>
            <p:nvPr/>
          </p:nvSpPr>
          <p:spPr>
            <a:xfrm>
              <a:off x="5118248" y="3445416"/>
              <a:ext cx="226209" cy="432048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57" name="직사각형 156"/>
            <p:cNvSpPr/>
            <p:nvPr/>
          </p:nvSpPr>
          <p:spPr>
            <a:xfrm>
              <a:off x="5345396" y="3445416"/>
              <a:ext cx="226209" cy="432048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58" name="직사각형 157"/>
            <p:cNvSpPr/>
            <p:nvPr/>
          </p:nvSpPr>
          <p:spPr>
            <a:xfrm>
              <a:off x="5572544" y="3445416"/>
              <a:ext cx="226209" cy="432048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59" name="직사각형 158"/>
            <p:cNvSpPr/>
            <p:nvPr/>
          </p:nvSpPr>
          <p:spPr>
            <a:xfrm>
              <a:off x="5799692" y="3445416"/>
              <a:ext cx="226209" cy="432048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60" name="직사각형 159"/>
            <p:cNvSpPr/>
            <p:nvPr/>
          </p:nvSpPr>
          <p:spPr>
            <a:xfrm>
              <a:off x="6026840" y="3445416"/>
              <a:ext cx="226209" cy="432048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61" name="직사각형 160"/>
            <p:cNvSpPr/>
            <p:nvPr/>
          </p:nvSpPr>
          <p:spPr>
            <a:xfrm>
              <a:off x="6253988" y="3445416"/>
              <a:ext cx="226209" cy="432048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62" name="직사각형 161"/>
            <p:cNvSpPr/>
            <p:nvPr/>
          </p:nvSpPr>
          <p:spPr>
            <a:xfrm>
              <a:off x="6481136" y="3445416"/>
              <a:ext cx="226209" cy="432048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63" name="직사각형 162"/>
            <p:cNvSpPr/>
            <p:nvPr/>
          </p:nvSpPr>
          <p:spPr>
            <a:xfrm>
              <a:off x="6708284" y="3445416"/>
              <a:ext cx="226209" cy="432048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64" name="직사각형 163"/>
            <p:cNvSpPr/>
            <p:nvPr/>
          </p:nvSpPr>
          <p:spPr>
            <a:xfrm>
              <a:off x="6952603" y="3445416"/>
              <a:ext cx="226209" cy="432048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65" name="직사각형 164"/>
            <p:cNvSpPr/>
            <p:nvPr/>
          </p:nvSpPr>
          <p:spPr>
            <a:xfrm>
              <a:off x="7179751" y="3445416"/>
              <a:ext cx="226209" cy="432048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66" name="직사각형 165"/>
            <p:cNvSpPr/>
            <p:nvPr/>
          </p:nvSpPr>
          <p:spPr>
            <a:xfrm>
              <a:off x="7406899" y="3445416"/>
              <a:ext cx="226209" cy="432048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67" name="직사각형 166"/>
            <p:cNvSpPr/>
            <p:nvPr/>
          </p:nvSpPr>
          <p:spPr>
            <a:xfrm>
              <a:off x="7634047" y="3445416"/>
              <a:ext cx="226209" cy="432048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68" name="직사각형 167"/>
            <p:cNvSpPr/>
            <p:nvPr/>
          </p:nvSpPr>
          <p:spPr>
            <a:xfrm>
              <a:off x="7861195" y="3445416"/>
              <a:ext cx="226209" cy="432048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69" name="직사각형 168"/>
            <p:cNvSpPr/>
            <p:nvPr/>
          </p:nvSpPr>
          <p:spPr>
            <a:xfrm>
              <a:off x="8088343" y="3445416"/>
              <a:ext cx="226209" cy="432048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70" name="직사각형 169"/>
            <p:cNvSpPr/>
            <p:nvPr/>
          </p:nvSpPr>
          <p:spPr>
            <a:xfrm>
              <a:off x="8315491" y="3445416"/>
              <a:ext cx="226209" cy="432048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71" name="직사각형 170"/>
            <p:cNvSpPr/>
            <p:nvPr/>
          </p:nvSpPr>
          <p:spPr>
            <a:xfrm>
              <a:off x="8542638" y="3445416"/>
              <a:ext cx="226209" cy="432048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72" name="TextBox 171"/>
            <p:cNvSpPr txBox="1"/>
            <p:nvPr/>
          </p:nvSpPr>
          <p:spPr>
            <a:xfrm>
              <a:off x="611983" y="3455731"/>
              <a:ext cx="880607" cy="3127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328">
                  <a:latin typeface="Consolas" pitchFamily="49" charset="0"/>
                  <a:cs typeface="Consolas" pitchFamily="49" charset="0"/>
                </a:rPr>
                <a:t>E class</a:t>
              </a:r>
              <a:endParaRPr lang="ko-KR" altLang="en-US" sz="1328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73" name="직사각형 172"/>
            <p:cNvSpPr/>
            <p:nvPr/>
          </p:nvSpPr>
          <p:spPr>
            <a:xfrm>
              <a:off x="1332063" y="1052736"/>
              <a:ext cx="2054543" cy="295232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75" name="TextBox 174"/>
            <p:cNvSpPr txBox="1"/>
            <p:nvPr/>
          </p:nvSpPr>
          <p:spPr>
            <a:xfrm>
              <a:off x="8779780" y="1184409"/>
              <a:ext cx="684616" cy="3127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328">
                  <a:latin typeface="Consolas" pitchFamily="49" charset="0"/>
                  <a:cs typeface="Consolas" pitchFamily="49" charset="0"/>
                </a:rPr>
                <a:t>0~127</a:t>
              </a:r>
              <a:endParaRPr lang="ko-KR" altLang="en-US" sz="1328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76" name="TextBox 175"/>
            <p:cNvSpPr txBox="1"/>
            <p:nvPr/>
          </p:nvSpPr>
          <p:spPr>
            <a:xfrm>
              <a:off x="8768847" y="1759915"/>
              <a:ext cx="880607" cy="3127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328">
                  <a:latin typeface="Consolas" pitchFamily="49" charset="0"/>
                  <a:cs typeface="Consolas" pitchFamily="49" charset="0"/>
                </a:rPr>
                <a:t>128~191</a:t>
              </a:r>
              <a:endParaRPr lang="ko-KR" altLang="en-US" sz="1328" dirty="0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77" name="TextBox 176"/>
            <p:cNvSpPr txBox="1"/>
            <p:nvPr/>
          </p:nvSpPr>
          <p:spPr>
            <a:xfrm>
              <a:off x="8751086" y="2332338"/>
              <a:ext cx="880607" cy="3127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328">
                  <a:latin typeface="Consolas" pitchFamily="49" charset="0"/>
                  <a:cs typeface="Consolas" pitchFamily="49" charset="0"/>
                </a:rPr>
                <a:t>192~223</a:t>
              </a:r>
              <a:endParaRPr lang="ko-KR" altLang="en-US" sz="1328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78" name="TextBox 177"/>
            <p:cNvSpPr txBox="1"/>
            <p:nvPr/>
          </p:nvSpPr>
          <p:spPr>
            <a:xfrm>
              <a:off x="8768846" y="2894755"/>
              <a:ext cx="880607" cy="3127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328">
                  <a:latin typeface="Consolas" pitchFamily="49" charset="0"/>
                  <a:cs typeface="Consolas" pitchFamily="49" charset="0"/>
                </a:rPr>
                <a:t>224~239</a:t>
              </a:r>
              <a:endParaRPr lang="ko-KR" altLang="en-US" sz="1328" dirty="0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79" name="TextBox 178"/>
            <p:cNvSpPr txBox="1"/>
            <p:nvPr/>
          </p:nvSpPr>
          <p:spPr>
            <a:xfrm>
              <a:off x="8781809" y="3507552"/>
              <a:ext cx="880607" cy="3127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328">
                  <a:latin typeface="Consolas" pitchFamily="49" charset="0"/>
                  <a:cs typeface="Consolas" pitchFamily="49" charset="0"/>
                </a:rPr>
                <a:t>240~255</a:t>
              </a:r>
              <a:endParaRPr lang="ko-KR" altLang="en-US" sz="1328" dirty="0">
                <a:latin typeface="Consolas" pitchFamily="49" charset="0"/>
                <a:cs typeface="Consolas" pitchFamily="49" charset="0"/>
              </a:endParaRPr>
            </a:p>
          </p:txBody>
        </p:sp>
      </p:grpSp>
      <p:sp>
        <p:nvSpPr>
          <p:cNvPr id="180" name="타원 179"/>
          <p:cNvSpPr/>
          <p:nvPr/>
        </p:nvSpPr>
        <p:spPr>
          <a:xfrm>
            <a:off x="4015782" y="4824871"/>
            <a:ext cx="1427918" cy="1427918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0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182" name="직선 연결선 181"/>
          <p:cNvCxnSpPr>
            <a:stCxn id="180" idx="2"/>
            <a:endCxn id="180" idx="6"/>
          </p:cNvCxnSpPr>
          <p:nvPr/>
        </p:nvCxnSpPr>
        <p:spPr>
          <a:xfrm>
            <a:off x="4015782" y="5538829"/>
            <a:ext cx="142791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3" name="TextBox 182"/>
          <p:cNvSpPr txBox="1"/>
          <p:nvPr/>
        </p:nvSpPr>
        <p:spPr>
          <a:xfrm>
            <a:off x="4272760" y="5013426"/>
            <a:ext cx="1026243" cy="3551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708">
                <a:latin typeface="Consolas" pitchFamily="49" charset="0"/>
                <a:cs typeface="Consolas" pitchFamily="49" charset="0"/>
              </a:rPr>
              <a:t>A class</a:t>
            </a:r>
            <a:endParaRPr lang="ko-KR" altLang="en-US" sz="1708"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184" name="직선 연결선 183"/>
          <p:cNvCxnSpPr>
            <a:endCxn id="180" idx="4"/>
          </p:cNvCxnSpPr>
          <p:nvPr/>
        </p:nvCxnSpPr>
        <p:spPr>
          <a:xfrm>
            <a:off x="4729741" y="5538828"/>
            <a:ext cx="1" cy="7139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9" name="TextBox 188"/>
          <p:cNvSpPr txBox="1"/>
          <p:nvPr/>
        </p:nvSpPr>
        <p:spPr>
          <a:xfrm>
            <a:off x="3410724" y="5662249"/>
            <a:ext cx="1026243" cy="3551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708">
                <a:latin typeface="Consolas" pitchFamily="49" charset="0"/>
                <a:cs typeface="Consolas" pitchFamily="49" charset="0"/>
              </a:rPr>
              <a:t>B class</a:t>
            </a:r>
            <a:endParaRPr lang="ko-KR" altLang="en-US" sz="1708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90" name="TextBox 189"/>
          <p:cNvSpPr txBox="1"/>
          <p:nvPr/>
        </p:nvSpPr>
        <p:spPr>
          <a:xfrm>
            <a:off x="4720069" y="6090365"/>
            <a:ext cx="1026243" cy="3551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708">
                <a:latin typeface="Consolas" pitchFamily="49" charset="0"/>
                <a:cs typeface="Consolas" pitchFamily="49" charset="0"/>
              </a:rPr>
              <a:t>C class</a:t>
            </a:r>
            <a:endParaRPr lang="ko-KR" altLang="en-US" sz="1708"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191" name="직선 연결선 190"/>
          <p:cNvCxnSpPr>
            <a:endCxn id="180" idx="5"/>
          </p:cNvCxnSpPr>
          <p:nvPr/>
        </p:nvCxnSpPr>
        <p:spPr>
          <a:xfrm>
            <a:off x="4725098" y="5538829"/>
            <a:ext cx="509489" cy="5048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2B280F2-4B6D-4118-B273-8B026B03472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/>
              <a:t>IP Class</a:t>
            </a:r>
            <a:endParaRPr lang="ko-KR" altLang="en-US"/>
          </a:p>
        </p:txBody>
      </p:sp>
      <p:sp>
        <p:nvSpPr>
          <p:cNvPr id="37" name="텍스트 개체 틀 36">
            <a:extLst>
              <a:ext uri="{FF2B5EF4-FFF2-40B4-BE49-F238E27FC236}">
                <a16:creationId xmlns:a16="http://schemas.microsoft.com/office/drawing/2014/main" id="{49723760-9208-4194-96CC-DAC6B67CF56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545790"/>
          </a:xfrm>
        </p:spPr>
        <p:txBody>
          <a:bodyPr/>
          <a:lstStyle/>
          <a:p>
            <a:r>
              <a:rPr lang="en-US" altLang="ko-KR"/>
              <a:t>ICT Programming</a:t>
            </a:r>
          </a:p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9140721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1730179" y="1459618"/>
            <a:ext cx="341311" cy="341311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1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A</a:t>
            </a:r>
            <a:endParaRPr lang="ko-KR" altLang="en-US" sz="151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1445753" y="2199125"/>
            <a:ext cx="32993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타원 5"/>
          <p:cNvSpPr/>
          <p:nvPr/>
        </p:nvSpPr>
        <p:spPr>
          <a:xfrm>
            <a:off x="3956810" y="2597321"/>
            <a:ext cx="341311" cy="341311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1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D</a:t>
            </a:r>
            <a:endParaRPr lang="ko-KR" altLang="en-US" sz="151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7" name="직선 연결선 6"/>
          <p:cNvCxnSpPr>
            <a:stCxn id="4" idx="4"/>
          </p:cNvCxnSpPr>
          <p:nvPr/>
        </p:nvCxnSpPr>
        <p:spPr>
          <a:xfrm>
            <a:off x="1900835" y="1800930"/>
            <a:ext cx="0" cy="3981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4127465" y="2199126"/>
            <a:ext cx="0" cy="3981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246839" y="1143079"/>
            <a:ext cx="1473480" cy="3259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18" b="1">
                <a:latin typeface="Consolas" pitchFamily="49" charset="0"/>
                <a:cs typeface="Consolas" pitchFamily="49" charset="0"/>
              </a:rPr>
              <a:t>192.168.2</a:t>
            </a:r>
            <a:r>
              <a:rPr lang="en-US" altLang="ko-KR" sz="1518">
                <a:latin typeface="Consolas" pitchFamily="49" charset="0"/>
                <a:cs typeface="Consolas" pitchFamily="49" charset="0"/>
              </a:rPr>
              <a:t>.24</a:t>
            </a:r>
          </a:p>
        </p:txBody>
      </p:sp>
      <p:sp>
        <p:nvSpPr>
          <p:cNvPr id="10" name="타원 9"/>
          <p:cNvSpPr/>
          <p:nvPr/>
        </p:nvSpPr>
        <p:spPr>
          <a:xfrm>
            <a:off x="3018600" y="2597321"/>
            <a:ext cx="341311" cy="341311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1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3189256" y="2199126"/>
            <a:ext cx="0" cy="3981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타원 11"/>
          <p:cNvSpPr/>
          <p:nvPr/>
        </p:nvSpPr>
        <p:spPr>
          <a:xfrm>
            <a:off x="2251906" y="2591897"/>
            <a:ext cx="341311" cy="341311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1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2422562" y="2193701"/>
            <a:ext cx="0" cy="3981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/>
          <p:nvPr/>
        </p:nvCxnSpPr>
        <p:spPr>
          <a:xfrm>
            <a:off x="2071490" y="2085354"/>
            <a:ext cx="2458468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283619" y="2938632"/>
            <a:ext cx="1366080" cy="3259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18" b="1">
                <a:latin typeface="Consolas" pitchFamily="49" charset="0"/>
                <a:cs typeface="Consolas" pitchFamily="49" charset="0"/>
              </a:rPr>
              <a:t>192.168.2</a:t>
            </a:r>
            <a:r>
              <a:rPr lang="en-US" altLang="ko-KR" sz="1518">
                <a:latin typeface="Consolas" pitchFamily="49" charset="0"/>
                <a:cs typeface="Consolas" pitchFamily="49" charset="0"/>
              </a:rPr>
              <a:t>.3</a:t>
            </a:r>
          </a:p>
        </p:txBody>
      </p:sp>
      <p:sp>
        <p:nvSpPr>
          <p:cNvPr id="19" name="원통 18"/>
          <p:cNvSpPr/>
          <p:nvPr/>
        </p:nvSpPr>
        <p:spPr>
          <a:xfrm>
            <a:off x="4631322" y="2085355"/>
            <a:ext cx="739507" cy="227540"/>
          </a:xfrm>
          <a:prstGeom prst="can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1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5608130" y="1454194"/>
            <a:ext cx="341311" cy="341311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1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A</a:t>
            </a:r>
            <a:endParaRPr lang="ko-KR" altLang="en-US" sz="151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21" name="직선 연결선 20"/>
          <p:cNvCxnSpPr/>
          <p:nvPr/>
        </p:nvCxnSpPr>
        <p:spPr>
          <a:xfrm>
            <a:off x="5359822" y="2193701"/>
            <a:ext cx="32993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타원 21"/>
          <p:cNvSpPr/>
          <p:nvPr/>
        </p:nvSpPr>
        <p:spPr>
          <a:xfrm>
            <a:off x="7834760" y="2591897"/>
            <a:ext cx="341311" cy="341311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1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D</a:t>
            </a:r>
            <a:endParaRPr lang="ko-KR" altLang="en-US" sz="151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23" name="직선 연결선 22"/>
          <p:cNvCxnSpPr>
            <a:stCxn id="20" idx="4"/>
          </p:cNvCxnSpPr>
          <p:nvPr/>
        </p:nvCxnSpPr>
        <p:spPr>
          <a:xfrm>
            <a:off x="5778785" y="1795506"/>
            <a:ext cx="0" cy="3981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8005416" y="2193701"/>
            <a:ext cx="0" cy="3981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타원 24"/>
          <p:cNvSpPr/>
          <p:nvPr/>
        </p:nvSpPr>
        <p:spPr>
          <a:xfrm>
            <a:off x="6896551" y="2591897"/>
            <a:ext cx="341311" cy="341311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1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26" name="직선 연결선 25"/>
          <p:cNvCxnSpPr/>
          <p:nvPr/>
        </p:nvCxnSpPr>
        <p:spPr>
          <a:xfrm>
            <a:off x="7067206" y="2193701"/>
            <a:ext cx="0" cy="3981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타원 26"/>
          <p:cNvSpPr/>
          <p:nvPr/>
        </p:nvSpPr>
        <p:spPr>
          <a:xfrm>
            <a:off x="6129857" y="2586473"/>
            <a:ext cx="341311" cy="341311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1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6300513" y="2188277"/>
            <a:ext cx="0" cy="3981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/>
          <p:nvPr/>
        </p:nvCxnSpPr>
        <p:spPr>
          <a:xfrm>
            <a:off x="7834760" y="2222144"/>
            <a:ext cx="0" cy="34131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7161570" y="2933208"/>
            <a:ext cx="1366080" cy="3259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18" b="1">
                <a:latin typeface="Consolas" pitchFamily="49" charset="0"/>
                <a:cs typeface="Consolas" pitchFamily="49" charset="0"/>
              </a:rPr>
              <a:t>192.168.3</a:t>
            </a:r>
            <a:r>
              <a:rPr lang="en-US" altLang="ko-KR" sz="1518">
                <a:latin typeface="Consolas" pitchFamily="49" charset="0"/>
                <a:cs typeface="Consolas" pitchFamily="49" charset="0"/>
              </a:rPr>
              <a:t>.5</a:t>
            </a:r>
          </a:p>
        </p:txBody>
      </p:sp>
      <p:cxnSp>
        <p:nvCxnSpPr>
          <p:cNvPr id="32" name="직선 연결선 31"/>
          <p:cNvCxnSpPr>
            <a:cxnSpLocks/>
          </p:cNvCxnSpPr>
          <p:nvPr/>
        </p:nvCxnSpPr>
        <p:spPr>
          <a:xfrm>
            <a:off x="4999265" y="1390347"/>
            <a:ext cx="0" cy="108235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1442710" y="3356177"/>
            <a:ext cx="1903085" cy="24282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18" b="1">
                <a:latin typeface="Consolas" pitchFamily="49" charset="0"/>
                <a:cs typeface="Consolas" pitchFamily="49" charset="0"/>
              </a:rPr>
              <a:t>GW : 192.168.2.1</a:t>
            </a:r>
          </a:p>
          <a:p>
            <a:endParaRPr lang="en-US" altLang="ko-KR" sz="1518" b="1" dirty="0">
              <a:latin typeface="Consolas" pitchFamily="49" charset="0"/>
              <a:cs typeface="Consolas" pitchFamily="49" charset="0"/>
            </a:endParaRPr>
          </a:p>
          <a:p>
            <a:r>
              <a:rPr lang="en-US" altLang="ko-KR" sz="1518" b="1" dirty="0">
                <a:latin typeface="Consolas" pitchFamily="49" charset="0"/>
                <a:cs typeface="Consolas" pitchFamily="49" charset="0"/>
              </a:rPr>
              <a:t>192.168.2</a:t>
            </a:r>
            <a:r>
              <a:rPr lang="en-US" altLang="ko-KR" sz="1518" dirty="0">
                <a:latin typeface="Consolas" pitchFamily="49" charset="0"/>
                <a:cs typeface="Consolas" pitchFamily="49" charset="0"/>
              </a:rPr>
              <a:t>.24</a:t>
            </a:r>
          </a:p>
          <a:p>
            <a:r>
              <a:rPr lang="en-US" altLang="ko-KR" sz="1518" dirty="0">
                <a:latin typeface="Consolas" pitchFamily="49" charset="0"/>
                <a:cs typeface="Consolas" pitchFamily="49" charset="0"/>
              </a:rPr>
              <a:t>255.255.255.0 &amp;</a:t>
            </a:r>
          </a:p>
          <a:p>
            <a:r>
              <a:rPr lang="en-US" altLang="ko-KR" sz="1518" b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192.168.2</a:t>
            </a:r>
            <a:r>
              <a:rPr lang="en-US" altLang="ko-KR" sz="1518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.0</a:t>
            </a:r>
          </a:p>
          <a:p>
            <a:endParaRPr lang="en-US" altLang="ko-KR" sz="1518" dirty="0">
              <a:latin typeface="Consolas" pitchFamily="49" charset="0"/>
              <a:cs typeface="Consolas" pitchFamily="49" charset="0"/>
            </a:endParaRPr>
          </a:p>
          <a:p>
            <a:r>
              <a:rPr lang="en-US" altLang="ko-KR" sz="1518" dirty="0">
                <a:latin typeface="Consolas" pitchFamily="49" charset="0"/>
                <a:cs typeface="Consolas" pitchFamily="49" charset="0"/>
              </a:rPr>
              <a:t>192.168.3.5</a:t>
            </a:r>
          </a:p>
          <a:p>
            <a:r>
              <a:rPr lang="en-US" altLang="ko-KR" sz="1518" dirty="0">
                <a:latin typeface="Consolas" pitchFamily="49" charset="0"/>
                <a:cs typeface="Consolas" pitchFamily="49" charset="0"/>
              </a:rPr>
              <a:t>255.255.255.0 &amp;</a:t>
            </a:r>
          </a:p>
          <a:p>
            <a:r>
              <a:rPr lang="en-US" altLang="ko-KR" sz="1518" b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192.168.3</a:t>
            </a:r>
            <a:r>
              <a:rPr lang="en-US" altLang="ko-KR" sz="1518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.0</a:t>
            </a:r>
          </a:p>
          <a:p>
            <a:endParaRPr lang="en-US" altLang="ko-KR" sz="1518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3596575" y="1764755"/>
            <a:ext cx="1366080" cy="3259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18" b="1">
                <a:latin typeface="Consolas" pitchFamily="49" charset="0"/>
                <a:cs typeface="Consolas" pitchFamily="49" charset="0"/>
              </a:rPr>
              <a:t>192.168.2</a:t>
            </a:r>
            <a:r>
              <a:rPr lang="en-US" altLang="ko-KR" sz="1518">
                <a:latin typeface="Consolas" pitchFamily="49" charset="0"/>
                <a:cs typeface="Consolas" pitchFamily="49" charset="0"/>
              </a:rPr>
              <a:t>.1</a:t>
            </a:r>
          </a:p>
        </p:txBody>
      </p:sp>
      <p:sp>
        <p:nvSpPr>
          <p:cNvPr id="50" name="직사각형 49"/>
          <p:cNvSpPr/>
          <p:nvPr/>
        </p:nvSpPr>
        <p:spPr>
          <a:xfrm>
            <a:off x="4529958" y="2085355"/>
            <a:ext cx="101365" cy="22754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1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5137420" y="1790961"/>
            <a:ext cx="1366080" cy="3259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18" b="1">
                <a:latin typeface="Consolas" pitchFamily="49" charset="0"/>
                <a:cs typeface="Consolas" pitchFamily="49" charset="0"/>
              </a:rPr>
              <a:t>192.168.3</a:t>
            </a:r>
            <a:r>
              <a:rPr lang="en-US" altLang="ko-KR" sz="1518">
                <a:latin typeface="Consolas" pitchFamily="49" charset="0"/>
                <a:cs typeface="Consolas" pitchFamily="49" charset="0"/>
              </a:rPr>
              <a:t>.1</a:t>
            </a:r>
          </a:p>
        </p:txBody>
      </p:sp>
      <p:sp>
        <p:nvSpPr>
          <p:cNvPr id="52" name="직사각형 51"/>
          <p:cNvSpPr/>
          <p:nvPr/>
        </p:nvSpPr>
        <p:spPr>
          <a:xfrm>
            <a:off x="5332007" y="2079931"/>
            <a:ext cx="101365" cy="22754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1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3732471" y="4754674"/>
            <a:ext cx="1544565" cy="28442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1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Destination</a:t>
            </a:r>
            <a:endParaRPr lang="ko-KR" altLang="en-US" sz="151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5277036" y="4754674"/>
            <a:ext cx="1544565" cy="28442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1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GateWay</a:t>
            </a:r>
            <a:endParaRPr lang="ko-KR" altLang="en-US" sz="151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6821600" y="4754674"/>
            <a:ext cx="1544565" cy="28442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1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Iface</a:t>
            </a:r>
            <a:endParaRPr lang="ko-KR" altLang="en-US" sz="151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8366163" y="4754674"/>
            <a:ext cx="713512" cy="28442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1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hop</a:t>
            </a:r>
            <a:endParaRPr lang="ko-KR" altLang="en-US" sz="151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3732471" y="5041015"/>
            <a:ext cx="1544565" cy="28442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1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192.168.2.0</a:t>
            </a:r>
            <a:endParaRPr lang="ko-KR" altLang="en-US" sz="151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5277036" y="5041015"/>
            <a:ext cx="1544565" cy="28442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1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*</a:t>
            </a:r>
            <a:endParaRPr lang="ko-KR" altLang="en-US" sz="151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6821600" y="5041015"/>
            <a:ext cx="1544565" cy="28442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1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192.168.2.1</a:t>
            </a:r>
            <a:endParaRPr lang="ko-KR" altLang="en-US" sz="151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8366163" y="5041015"/>
            <a:ext cx="713512" cy="28442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1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0</a:t>
            </a:r>
            <a:endParaRPr lang="ko-KR" altLang="en-US" sz="151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6" name="직사각형 65"/>
          <p:cNvSpPr/>
          <p:nvPr/>
        </p:nvSpPr>
        <p:spPr>
          <a:xfrm>
            <a:off x="3732471" y="5325440"/>
            <a:ext cx="1544565" cy="28442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1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192.168.3.0</a:t>
            </a:r>
            <a:endParaRPr lang="ko-KR" altLang="en-US" sz="151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5277036" y="5325440"/>
            <a:ext cx="1544565" cy="28442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1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*</a:t>
            </a:r>
            <a:endParaRPr lang="ko-KR" altLang="en-US" sz="151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6821600" y="5325440"/>
            <a:ext cx="1544565" cy="28442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1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192.168.3.1</a:t>
            </a:r>
            <a:endParaRPr lang="ko-KR" altLang="en-US" sz="151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8366163" y="5325440"/>
            <a:ext cx="713512" cy="28442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1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0</a:t>
            </a:r>
            <a:endParaRPr lang="ko-KR" altLang="en-US" sz="151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0" name="직사각형 69"/>
          <p:cNvSpPr/>
          <p:nvPr/>
        </p:nvSpPr>
        <p:spPr>
          <a:xfrm>
            <a:off x="8147195" y="2508000"/>
            <a:ext cx="511967" cy="17065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1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B56A8FB-63BC-4525-B457-AC021F550A1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/>
              <a:t>Routing</a:t>
            </a:r>
            <a:endParaRPr lang="ko-KR" altLang="en-US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FD9A9E2A-34F5-4F1D-9C1A-5F0F5D27124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545790"/>
          </a:xfrm>
        </p:spPr>
        <p:txBody>
          <a:bodyPr/>
          <a:lstStyle/>
          <a:p>
            <a:r>
              <a:rPr lang="en-US" altLang="ko-KR"/>
              <a:t>ICT Programming</a:t>
            </a:r>
          </a:p>
          <a:p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4B49802-6A9B-44E3-98C0-DE0FE8DEB011}"/>
              </a:ext>
            </a:extLst>
          </p:cNvPr>
          <p:cNvSpPr txBox="1"/>
          <p:nvPr/>
        </p:nvSpPr>
        <p:spPr>
          <a:xfrm>
            <a:off x="4594503" y="1036650"/>
            <a:ext cx="774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router</a:t>
            </a:r>
            <a:endParaRPr lang="ko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629BB24-0976-4810-9A59-1BD7E3154199}"/>
              </a:ext>
            </a:extLst>
          </p:cNvPr>
          <p:cNvSpPr txBox="1"/>
          <p:nvPr/>
        </p:nvSpPr>
        <p:spPr>
          <a:xfrm>
            <a:off x="2546879" y="659628"/>
            <a:ext cx="2117887" cy="793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18" b="1">
                <a:latin typeface="Consolas" pitchFamily="49" charset="0"/>
                <a:cs typeface="Consolas" pitchFamily="49" charset="0"/>
              </a:rPr>
              <a:t>src : 192.168.2</a:t>
            </a:r>
            <a:r>
              <a:rPr lang="en-US" altLang="ko-KR" sz="1518">
                <a:latin typeface="Consolas" pitchFamily="49" charset="0"/>
                <a:cs typeface="Consolas" pitchFamily="49" charset="0"/>
              </a:rPr>
              <a:t>.24</a:t>
            </a:r>
          </a:p>
          <a:p>
            <a:r>
              <a:rPr lang="en-US" altLang="ko-KR" sz="1518">
                <a:latin typeface="Consolas" pitchFamily="49" charset="0"/>
                <a:cs typeface="Consolas" pitchFamily="49" charset="0"/>
              </a:rPr>
              <a:t>dst : </a:t>
            </a:r>
            <a:r>
              <a:rPr lang="en-US" altLang="ko-KR" sz="1518" b="1">
                <a:latin typeface="Consolas" pitchFamily="49" charset="0"/>
                <a:cs typeface="Consolas" pitchFamily="49" charset="0"/>
              </a:rPr>
              <a:t>192.168.3</a:t>
            </a:r>
            <a:r>
              <a:rPr lang="en-US" altLang="ko-KR" sz="1518">
                <a:latin typeface="Consolas" pitchFamily="49" charset="0"/>
                <a:cs typeface="Consolas" pitchFamily="49" charset="0"/>
              </a:rPr>
              <a:t>.5</a:t>
            </a:r>
          </a:p>
          <a:p>
            <a:endParaRPr lang="en-US" altLang="ko-KR" sz="1518"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0852668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811237" y="2195277"/>
            <a:ext cx="247887" cy="245997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A</a:t>
            </a:r>
            <a:endParaRPr lang="ko-KR" altLang="en-US" sz="120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04664" y="2728269"/>
            <a:ext cx="23962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타원 5"/>
          <p:cNvSpPr/>
          <p:nvPr/>
        </p:nvSpPr>
        <p:spPr>
          <a:xfrm>
            <a:off x="2428391" y="3015268"/>
            <a:ext cx="247887" cy="245997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D</a:t>
            </a:r>
            <a:endParaRPr lang="ko-KR" altLang="en-US" sz="120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7" name="직선 연결선 6"/>
          <p:cNvCxnSpPr>
            <a:stCxn id="4" idx="4"/>
          </p:cNvCxnSpPr>
          <p:nvPr/>
        </p:nvCxnSpPr>
        <p:spPr>
          <a:xfrm>
            <a:off x="935178" y="2441272"/>
            <a:ext cx="0" cy="2869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2552332" y="2728268"/>
            <a:ext cx="0" cy="2869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60195" y="1967133"/>
            <a:ext cx="12041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>
                <a:latin typeface="Consolas" pitchFamily="49" charset="0"/>
                <a:cs typeface="Consolas" pitchFamily="49" charset="0"/>
              </a:rPr>
              <a:t>192.168.2.24</a:t>
            </a:r>
          </a:p>
        </p:txBody>
      </p:sp>
      <p:sp>
        <p:nvSpPr>
          <p:cNvPr id="10" name="타원 9"/>
          <p:cNvSpPr/>
          <p:nvPr/>
        </p:nvSpPr>
        <p:spPr>
          <a:xfrm>
            <a:off x="1746989" y="3015268"/>
            <a:ext cx="247887" cy="245997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1870930" y="2728268"/>
            <a:ext cx="0" cy="2869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타원 11"/>
          <p:cNvSpPr/>
          <p:nvPr/>
        </p:nvSpPr>
        <p:spPr>
          <a:xfrm>
            <a:off x="1190156" y="3011357"/>
            <a:ext cx="247887" cy="245997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1314098" y="2724359"/>
            <a:ext cx="0" cy="2869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/>
          <p:nvPr/>
        </p:nvCxnSpPr>
        <p:spPr>
          <a:xfrm>
            <a:off x="1059122" y="2646270"/>
            <a:ext cx="178553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939466" y="3261262"/>
            <a:ext cx="11192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>
                <a:latin typeface="Consolas" pitchFamily="49" charset="0"/>
                <a:cs typeface="Consolas" pitchFamily="49" charset="0"/>
              </a:rPr>
              <a:t>192.168.2.3</a:t>
            </a:r>
          </a:p>
        </p:txBody>
      </p:sp>
      <p:sp>
        <p:nvSpPr>
          <p:cNvPr id="19" name="원통 18"/>
          <p:cNvSpPr/>
          <p:nvPr/>
        </p:nvSpPr>
        <p:spPr>
          <a:xfrm>
            <a:off x="2918274" y="2646272"/>
            <a:ext cx="537089" cy="163998"/>
          </a:xfrm>
          <a:prstGeom prst="can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3627709" y="2191368"/>
            <a:ext cx="247887" cy="245997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A</a:t>
            </a:r>
            <a:endParaRPr lang="ko-KR" altLang="en-US" sz="120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21" name="직선 연결선 20"/>
          <p:cNvCxnSpPr/>
          <p:nvPr/>
        </p:nvCxnSpPr>
        <p:spPr>
          <a:xfrm>
            <a:off x="3447369" y="2724359"/>
            <a:ext cx="23962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타원 21"/>
          <p:cNvSpPr/>
          <p:nvPr/>
        </p:nvSpPr>
        <p:spPr>
          <a:xfrm>
            <a:off x="5244864" y="3011357"/>
            <a:ext cx="247887" cy="245997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D</a:t>
            </a:r>
            <a:endParaRPr lang="ko-KR" altLang="en-US" sz="120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23" name="직선 연결선 22"/>
          <p:cNvCxnSpPr>
            <a:stCxn id="20" idx="4"/>
          </p:cNvCxnSpPr>
          <p:nvPr/>
        </p:nvCxnSpPr>
        <p:spPr>
          <a:xfrm>
            <a:off x="3751650" y="2437363"/>
            <a:ext cx="0" cy="2869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5368805" y="2724359"/>
            <a:ext cx="0" cy="2869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타원 24"/>
          <p:cNvSpPr/>
          <p:nvPr/>
        </p:nvSpPr>
        <p:spPr>
          <a:xfrm>
            <a:off x="4563462" y="3011357"/>
            <a:ext cx="247887" cy="245997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26" name="직선 연결선 25"/>
          <p:cNvCxnSpPr/>
          <p:nvPr/>
        </p:nvCxnSpPr>
        <p:spPr>
          <a:xfrm>
            <a:off x="4687404" y="2724359"/>
            <a:ext cx="0" cy="2869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타원 26"/>
          <p:cNvSpPr/>
          <p:nvPr/>
        </p:nvSpPr>
        <p:spPr>
          <a:xfrm>
            <a:off x="4006628" y="3007448"/>
            <a:ext cx="247887" cy="245997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4130571" y="2720450"/>
            <a:ext cx="0" cy="2869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/>
          <p:nvPr/>
        </p:nvCxnSpPr>
        <p:spPr>
          <a:xfrm>
            <a:off x="5244862" y="2744861"/>
            <a:ext cx="0" cy="24599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4755940" y="3257352"/>
            <a:ext cx="11192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>
                <a:latin typeface="Consolas" pitchFamily="49" charset="0"/>
                <a:cs typeface="Consolas" pitchFamily="49" charset="0"/>
              </a:rPr>
              <a:t>192.168.3.5</a:t>
            </a:r>
          </a:p>
        </p:txBody>
      </p:sp>
      <p:cxnSp>
        <p:nvCxnSpPr>
          <p:cNvPr id="32" name="직선 연결선 31"/>
          <p:cNvCxnSpPr/>
          <p:nvPr/>
        </p:nvCxnSpPr>
        <p:spPr>
          <a:xfrm>
            <a:off x="3185502" y="2145350"/>
            <a:ext cx="0" cy="11658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2166760" y="2415201"/>
            <a:ext cx="11192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>
                <a:latin typeface="Consolas" pitchFamily="49" charset="0"/>
                <a:cs typeface="Consolas" pitchFamily="49" charset="0"/>
              </a:rPr>
              <a:t>192.168.2.1</a:t>
            </a:r>
          </a:p>
        </p:txBody>
      </p:sp>
      <p:sp>
        <p:nvSpPr>
          <p:cNvPr id="50" name="직사각형 49"/>
          <p:cNvSpPr/>
          <p:nvPr/>
        </p:nvSpPr>
        <p:spPr>
          <a:xfrm>
            <a:off x="2844654" y="2646272"/>
            <a:ext cx="73619" cy="163998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3285842" y="2434086"/>
            <a:ext cx="11192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>
                <a:latin typeface="Consolas" pitchFamily="49" charset="0"/>
                <a:cs typeface="Consolas" pitchFamily="49" charset="0"/>
              </a:rPr>
              <a:t>192.168.3.1</a:t>
            </a:r>
          </a:p>
        </p:txBody>
      </p:sp>
      <p:sp>
        <p:nvSpPr>
          <p:cNvPr id="52" name="직사각형 51"/>
          <p:cNvSpPr/>
          <p:nvPr/>
        </p:nvSpPr>
        <p:spPr>
          <a:xfrm>
            <a:off x="3427165" y="2638453"/>
            <a:ext cx="73619" cy="163998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803844" y="3794257"/>
            <a:ext cx="1121785" cy="204997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Destination</a:t>
            </a:r>
            <a:endParaRPr lang="ko-KR" altLang="en-US" sz="120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1925627" y="3794257"/>
            <a:ext cx="1121785" cy="204997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GateWay</a:t>
            </a:r>
            <a:endParaRPr lang="ko-KR" altLang="en-US" sz="120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3047411" y="3794257"/>
            <a:ext cx="1121785" cy="204997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Iface</a:t>
            </a:r>
            <a:endParaRPr lang="ko-KR" altLang="en-US" sz="120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4169195" y="3794257"/>
            <a:ext cx="518209" cy="204997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hop</a:t>
            </a:r>
            <a:endParaRPr lang="ko-KR" altLang="en-US" sz="120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803844" y="4000636"/>
            <a:ext cx="1121785" cy="204997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192.168.2.0</a:t>
            </a:r>
            <a:endParaRPr lang="ko-KR" altLang="en-US" sz="120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1925627" y="4000636"/>
            <a:ext cx="1121785" cy="204997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*</a:t>
            </a:r>
            <a:endParaRPr lang="ko-KR" altLang="en-US" sz="120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3047411" y="4000636"/>
            <a:ext cx="1121785" cy="204997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192.168.2.1</a:t>
            </a:r>
            <a:endParaRPr lang="ko-KR" altLang="en-US" sz="120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4169195" y="4000636"/>
            <a:ext cx="518209" cy="204997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6" name="직사각형 65"/>
          <p:cNvSpPr/>
          <p:nvPr/>
        </p:nvSpPr>
        <p:spPr>
          <a:xfrm>
            <a:off x="803844" y="4205633"/>
            <a:ext cx="1121785" cy="204997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192.168.3.0</a:t>
            </a:r>
            <a:endParaRPr lang="ko-KR" altLang="en-US" sz="120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1925627" y="4205633"/>
            <a:ext cx="1121785" cy="204997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*</a:t>
            </a:r>
            <a:endParaRPr lang="ko-KR" altLang="en-US" sz="120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3047411" y="4205633"/>
            <a:ext cx="1121785" cy="204997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192.168.3.1</a:t>
            </a:r>
            <a:endParaRPr lang="ko-KR" altLang="en-US" sz="120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4169195" y="4205633"/>
            <a:ext cx="518209" cy="204997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7" name="원통 46"/>
          <p:cNvSpPr/>
          <p:nvPr/>
        </p:nvSpPr>
        <p:spPr>
          <a:xfrm>
            <a:off x="5922076" y="2638453"/>
            <a:ext cx="537089" cy="163998"/>
          </a:xfrm>
          <a:prstGeom prst="can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9" name="타원 48"/>
          <p:cNvSpPr/>
          <p:nvPr/>
        </p:nvSpPr>
        <p:spPr>
          <a:xfrm>
            <a:off x="6631512" y="2183549"/>
            <a:ext cx="247887" cy="245997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A</a:t>
            </a:r>
            <a:endParaRPr lang="ko-KR" altLang="en-US" sz="120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57" name="직선 연결선 56"/>
          <p:cNvCxnSpPr/>
          <p:nvPr/>
        </p:nvCxnSpPr>
        <p:spPr>
          <a:xfrm>
            <a:off x="6451171" y="2716541"/>
            <a:ext cx="23962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타원 57"/>
          <p:cNvSpPr/>
          <p:nvPr/>
        </p:nvSpPr>
        <p:spPr>
          <a:xfrm>
            <a:off x="8248666" y="3003538"/>
            <a:ext cx="247887" cy="245997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D</a:t>
            </a:r>
            <a:endParaRPr lang="ko-KR" altLang="en-US" sz="120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59" name="직선 연결선 58"/>
          <p:cNvCxnSpPr>
            <a:stCxn id="49" idx="4"/>
          </p:cNvCxnSpPr>
          <p:nvPr/>
        </p:nvCxnSpPr>
        <p:spPr>
          <a:xfrm>
            <a:off x="6755454" y="2429544"/>
            <a:ext cx="0" cy="2869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/>
          <p:cNvCxnSpPr/>
          <p:nvPr/>
        </p:nvCxnSpPr>
        <p:spPr>
          <a:xfrm>
            <a:off x="8372607" y="2716541"/>
            <a:ext cx="0" cy="2869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타원 64"/>
          <p:cNvSpPr/>
          <p:nvPr/>
        </p:nvSpPr>
        <p:spPr>
          <a:xfrm>
            <a:off x="7567264" y="3003538"/>
            <a:ext cx="247887" cy="245997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71" name="직선 연결선 70"/>
          <p:cNvCxnSpPr/>
          <p:nvPr/>
        </p:nvCxnSpPr>
        <p:spPr>
          <a:xfrm>
            <a:off x="7691206" y="2716541"/>
            <a:ext cx="0" cy="2869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타원 71"/>
          <p:cNvSpPr/>
          <p:nvPr/>
        </p:nvSpPr>
        <p:spPr>
          <a:xfrm>
            <a:off x="7010432" y="2999629"/>
            <a:ext cx="247887" cy="245997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73" name="직선 연결선 72"/>
          <p:cNvCxnSpPr/>
          <p:nvPr/>
        </p:nvCxnSpPr>
        <p:spPr>
          <a:xfrm>
            <a:off x="7134373" y="2712631"/>
            <a:ext cx="0" cy="2869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/>
          <p:cNvCxnSpPr/>
          <p:nvPr/>
        </p:nvCxnSpPr>
        <p:spPr>
          <a:xfrm>
            <a:off x="8248665" y="2737042"/>
            <a:ext cx="0" cy="24599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/>
          <p:cNvCxnSpPr/>
          <p:nvPr/>
        </p:nvCxnSpPr>
        <p:spPr>
          <a:xfrm>
            <a:off x="6189304" y="2137531"/>
            <a:ext cx="0" cy="11658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직사각형 75"/>
          <p:cNvSpPr/>
          <p:nvPr/>
        </p:nvSpPr>
        <p:spPr>
          <a:xfrm>
            <a:off x="5848456" y="2638453"/>
            <a:ext cx="73619" cy="163998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6289644" y="2426268"/>
            <a:ext cx="11192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>
                <a:latin typeface="Consolas" pitchFamily="49" charset="0"/>
                <a:cs typeface="Consolas" pitchFamily="49" charset="0"/>
              </a:rPr>
              <a:t>192.168.4.1</a:t>
            </a:r>
          </a:p>
        </p:txBody>
      </p:sp>
      <p:sp>
        <p:nvSpPr>
          <p:cNvPr id="78" name="직사각형 77"/>
          <p:cNvSpPr/>
          <p:nvPr/>
        </p:nvSpPr>
        <p:spPr>
          <a:xfrm>
            <a:off x="6430967" y="2630634"/>
            <a:ext cx="73619" cy="163998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9" name="직사각형 78"/>
          <p:cNvSpPr/>
          <p:nvPr/>
        </p:nvSpPr>
        <p:spPr>
          <a:xfrm>
            <a:off x="1221967" y="2244132"/>
            <a:ext cx="371831" cy="122999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8273781" y="3278778"/>
            <a:ext cx="11192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>
                <a:latin typeface="Consolas" pitchFamily="49" charset="0"/>
                <a:cs typeface="Consolas" pitchFamily="49" charset="0"/>
              </a:rPr>
              <a:t>192.168.4.5</a:t>
            </a:r>
          </a:p>
        </p:txBody>
      </p:sp>
      <p:sp>
        <p:nvSpPr>
          <p:cNvPr id="81" name="직사각형 80"/>
          <p:cNvSpPr/>
          <p:nvPr/>
        </p:nvSpPr>
        <p:spPr>
          <a:xfrm>
            <a:off x="5451696" y="3775960"/>
            <a:ext cx="1121785" cy="204997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Destination</a:t>
            </a:r>
            <a:endParaRPr lang="ko-KR" altLang="en-US" sz="120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2" name="직사각형 81"/>
          <p:cNvSpPr/>
          <p:nvPr/>
        </p:nvSpPr>
        <p:spPr>
          <a:xfrm>
            <a:off x="6573480" y="3775960"/>
            <a:ext cx="1121785" cy="204997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GateWay</a:t>
            </a:r>
            <a:endParaRPr lang="ko-KR" altLang="en-US" sz="120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7695264" y="3775960"/>
            <a:ext cx="1121785" cy="204997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Iface</a:t>
            </a:r>
            <a:endParaRPr lang="ko-KR" altLang="en-US" sz="120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4" name="직사각형 83"/>
          <p:cNvSpPr/>
          <p:nvPr/>
        </p:nvSpPr>
        <p:spPr>
          <a:xfrm>
            <a:off x="8817047" y="3775960"/>
            <a:ext cx="518209" cy="204997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hop</a:t>
            </a:r>
            <a:endParaRPr lang="ko-KR" altLang="en-US" sz="120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5" name="직사각형 84"/>
          <p:cNvSpPr/>
          <p:nvPr/>
        </p:nvSpPr>
        <p:spPr>
          <a:xfrm>
            <a:off x="5451696" y="3982338"/>
            <a:ext cx="1121785" cy="204997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192.168.3.0</a:t>
            </a:r>
            <a:endParaRPr lang="ko-KR" altLang="en-US" sz="120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6" name="직사각형 85"/>
          <p:cNvSpPr/>
          <p:nvPr/>
        </p:nvSpPr>
        <p:spPr>
          <a:xfrm>
            <a:off x="6573480" y="3982338"/>
            <a:ext cx="1121785" cy="204997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*</a:t>
            </a:r>
            <a:endParaRPr lang="ko-KR" altLang="en-US" sz="120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7" name="직사각형 86"/>
          <p:cNvSpPr/>
          <p:nvPr/>
        </p:nvSpPr>
        <p:spPr>
          <a:xfrm>
            <a:off x="7695264" y="3982338"/>
            <a:ext cx="1121785" cy="204997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192.168.3.2</a:t>
            </a:r>
            <a:endParaRPr lang="ko-KR" altLang="en-US" sz="120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8" name="직사각형 87"/>
          <p:cNvSpPr/>
          <p:nvPr/>
        </p:nvSpPr>
        <p:spPr>
          <a:xfrm>
            <a:off x="8817047" y="3982338"/>
            <a:ext cx="518209" cy="204997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9" name="직사각형 88"/>
          <p:cNvSpPr/>
          <p:nvPr/>
        </p:nvSpPr>
        <p:spPr>
          <a:xfrm>
            <a:off x="5451696" y="4187335"/>
            <a:ext cx="1121785" cy="204997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192.168.4.0</a:t>
            </a:r>
            <a:endParaRPr lang="ko-KR" altLang="en-US" sz="120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0" name="직사각형 89"/>
          <p:cNvSpPr/>
          <p:nvPr/>
        </p:nvSpPr>
        <p:spPr>
          <a:xfrm>
            <a:off x="6573480" y="4187335"/>
            <a:ext cx="1121785" cy="204997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*</a:t>
            </a:r>
            <a:endParaRPr lang="ko-KR" altLang="en-US" sz="120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1" name="직사각형 90"/>
          <p:cNvSpPr/>
          <p:nvPr/>
        </p:nvSpPr>
        <p:spPr>
          <a:xfrm>
            <a:off x="7695264" y="4187335"/>
            <a:ext cx="1121785" cy="204997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192.168.4.1</a:t>
            </a:r>
            <a:endParaRPr lang="ko-KR" altLang="en-US" sz="120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2" name="직사각형 91"/>
          <p:cNvSpPr/>
          <p:nvPr/>
        </p:nvSpPr>
        <p:spPr>
          <a:xfrm>
            <a:off x="8817047" y="4187335"/>
            <a:ext cx="518209" cy="204997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4939734" y="2307189"/>
            <a:ext cx="11192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>
                <a:latin typeface="Consolas" pitchFamily="49" charset="0"/>
                <a:cs typeface="Consolas" pitchFamily="49" charset="0"/>
              </a:rPr>
              <a:t>192.168.3.2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9108405-A2EF-4549-891C-0B6AB164B17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/>
              <a:t>Routing</a:t>
            </a:r>
            <a:endParaRPr lang="ko-KR" altLang="en-US"/>
          </a:p>
          <a:p>
            <a:endParaRPr lang="ko-KR" altLang="en-US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67B50110-09ED-4281-8294-CF1F41F1751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545790"/>
          </a:xfrm>
        </p:spPr>
        <p:txBody>
          <a:bodyPr/>
          <a:lstStyle/>
          <a:p>
            <a:r>
              <a:rPr lang="en-US" altLang="ko-KR"/>
              <a:t>ICT Programming</a:t>
            </a:r>
          </a:p>
          <a:p>
            <a:endParaRPr lang="ko-KR" altLang="en-US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0C924843-494F-4713-8718-846975570FFA}"/>
              </a:ext>
            </a:extLst>
          </p:cNvPr>
          <p:cNvSpPr txBox="1"/>
          <p:nvPr/>
        </p:nvSpPr>
        <p:spPr>
          <a:xfrm>
            <a:off x="1787843" y="1142835"/>
            <a:ext cx="17139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>
                <a:latin typeface="Consolas" pitchFamily="49" charset="0"/>
                <a:cs typeface="Consolas" pitchFamily="49" charset="0"/>
              </a:rPr>
              <a:t>src : 192.168.2.24</a:t>
            </a:r>
          </a:p>
          <a:p>
            <a:r>
              <a:rPr lang="en-US" altLang="ko-KR" sz="1200">
                <a:latin typeface="Consolas" pitchFamily="49" charset="0"/>
                <a:cs typeface="Consolas" pitchFamily="49" charset="0"/>
              </a:rPr>
              <a:t>dst : 192.168.4.5</a:t>
            </a:r>
          </a:p>
          <a:p>
            <a:endParaRPr lang="en-US" altLang="ko-KR" sz="1200"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4015279"/>
      </p:ext>
    </p:extLst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553998" y="2696551"/>
            <a:ext cx="263990" cy="26399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A</a:t>
            </a:r>
            <a:endParaRPr lang="ko-KR" altLang="en-US" sz="120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334006" y="3268527"/>
            <a:ext cx="25519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타원 5"/>
          <p:cNvSpPr/>
          <p:nvPr/>
        </p:nvSpPr>
        <p:spPr>
          <a:xfrm>
            <a:off x="2276203" y="3576518"/>
            <a:ext cx="263990" cy="26399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D</a:t>
            </a:r>
            <a:endParaRPr lang="ko-KR" altLang="en-US" sz="120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7" name="직선 연결선 6"/>
          <p:cNvCxnSpPr>
            <a:stCxn id="4" idx="4"/>
          </p:cNvCxnSpPr>
          <p:nvPr/>
        </p:nvCxnSpPr>
        <p:spPr>
          <a:xfrm>
            <a:off x="685990" y="2960539"/>
            <a:ext cx="0" cy="3079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2408195" y="3268526"/>
            <a:ext cx="0" cy="3079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80152" y="2451719"/>
            <a:ext cx="1204176" cy="2770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>
                <a:latin typeface="Consolas" pitchFamily="49" charset="0"/>
                <a:cs typeface="Consolas" pitchFamily="49" charset="0"/>
              </a:rPr>
              <a:t>192.168.2.24</a:t>
            </a:r>
          </a:p>
        </p:txBody>
      </p:sp>
      <p:sp>
        <p:nvSpPr>
          <p:cNvPr id="10" name="타원 9"/>
          <p:cNvSpPr/>
          <p:nvPr/>
        </p:nvSpPr>
        <p:spPr>
          <a:xfrm>
            <a:off x="1550537" y="3576518"/>
            <a:ext cx="263990" cy="26399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1682529" y="3268526"/>
            <a:ext cx="0" cy="3079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타원 11"/>
          <p:cNvSpPr/>
          <p:nvPr/>
        </p:nvSpPr>
        <p:spPr>
          <a:xfrm>
            <a:off x="957532" y="3572321"/>
            <a:ext cx="263990" cy="26399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1089524" y="3264332"/>
            <a:ext cx="0" cy="3079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/>
          <p:nvPr/>
        </p:nvCxnSpPr>
        <p:spPr>
          <a:xfrm>
            <a:off x="817985" y="3180531"/>
            <a:ext cx="190152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755519" y="3840504"/>
            <a:ext cx="1119217" cy="2770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>
                <a:latin typeface="Consolas" pitchFamily="49" charset="0"/>
                <a:cs typeface="Consolas" pitchFamily="49" charset="0"/>
              </a:rPr>
              <a:t>192.168.2.3</a:t>
            </a:r>
          </a:p>
        </p:txBody>
      </p:sp>
      <p:sp>
        <p:nvSpPr>
          <p:cNvPr id="19" name="원통 18"/>
          <p:cNvSpPr/>
          <p:nvPr/>
        </p:nvSpPr>
        <p:spPr>
          <a:xfrm>
            <a:off x="2797909" y="3180532"/>
            <a:ext cx="571978" cy="175993"/>
          </a:xfrm>
          <a:prstGeom prst="can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3553431" y="2692356"/>
            <a:ext cx="263990" cy="26399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A</a:t>
            </a:r>
            <a:endParaRPr lang="ko-KR" altLang="en-US" sz="120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21" name="직선 연결선 20"/>
          <p:cNvCxnSpPr/>
          <p:nvPr/>
        </p:nvCxnSpPr>
        <p:spPr>
          <a:xfrm>
            <a:off x="3361375" y="3264332"/>
            <a:ext cx="25519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타원 21"/>
          <p:cNvSpPr/>
          <p:nvPr/>
        </p:nvSpPr>
        <p:spPr>
          <a:xfrm>
            <a:off x="5275636" y="3572321"/>
            <a:ext cx="263990" cy="26399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D</a:t>
            </a:r>
            <a:endParaRPr lang="ko-KR" altLang="en-US" sz="120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23" name="직선 연결선 22"/>
          <p:cNvCxnSpPr>
            <a:stCxn id="20" idx="4"/>
          </p:cNvCxnSpPr>
          <p:nvPr/>
        </p:nvCxnSpPr>
        <p:spPr>
          <a:xfrm>
            <a:off x="3685423" y="2956343"/>
            <a:ext cx="0" cy="3079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5407628" y="3264332"/>
            <a:ext cx="0" cy="3079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타원 24"/>
          <p:cNvSpPr/>
          <p:nvPr/>
        </p:nvSpPr>
        <p:spPr>
          <a:xfrm>
            <a:off x="4549970" y="3572321"/>
            <a:ext cx="263990" cy="26399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26" name="직선 연결선 25"/>
          <p:cNvCxnSpPr/>
          <p:nvPr/>
        </p:nvCxnSpPr>
        <p:spPr>
          <a:xfrm>
            <a:off x="4681962" y="3264332"/>
            <a:ext cx="0" cy="3079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타원 26"/>
          <p:cNvSpPr/>
          <p:nvPr/>
        </p:nvSpPr>
        <p:spPr>
          <a:xfrm>
            <a:off x="3956965" y="3568126"/>
            <a:ext cx="263990" cy="26399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4088957" y="3260136"/>
            <a:ext cx="0" cy="3079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/>
          <p:nvPr/>
        </p:nvCxnSpPr>
        <p:spPr>
          <a:xfrm>
            <a:off x="5275634" y="3286332"/>
            <a:ext cx="0" cy="26399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4754950" y="3836309"/>
            <a:ext cx="1119217" cy="2770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>
                <a:latin typeface="Consolas" pitchFamily="49" charset="0"/>
                <a:cs typeface="Consolas" pitchFamily="49" charset="0"/>
              </a:rPr>
              <a:t>192.168.3.5</a:t>
            </a:r>
          </a:p>
        </p:txBody>
      </p:sp>
      <p:cxnSp>
        <p:nvCxnSpPr>
          <p:cNvPr id="32" name="직선 연결선 31"/>
          <p:cNvCxnSpPr/>
          <p:nvPr/>
        </p:nvCxnSpPr>
        <p:spPr>
          <a:xfrm>
            <a:off x="3082496" y="2642972"/>
            <a:ext cx="0" cy="125111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1997577" y="2932560"/>
            <a:ext cx="1119217" cy="2770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>
                <a:latin typeface="Consolas" pitchFamily="49" charset="0"/>
                <a:cs typeface="Consolas" pitchFamily="49" charset="0"/>
              </a:rPr>
              <a:t>192.168.2.1</a:t>
            </a:r>
          </a:p>
        </p:txBody>
      </p:sp>
      <p:sp>
        <p:nvSpPr>
          <p:cNvPr id="50" name="직사각형 49"/>
          <p:cNvSpPr/>
          <p:nvPr/>
        </p:nvSpPr>
        <p:spPr>
          <a:xfrm>
            <a:off x="2719507" y="3180532"/>
            <a:ext cx="78401" cy="175993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3189355" y="2952828"/>
            <a:ext cx="1119217" cy="2770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>
                <a:latin typeface="Consolas" pitchFamily="49" charset="0"/>
                <a:cs typeface="Consolas" pitchFamily="49" charset="0"/>
              </a:rPr>
              <a:t>192.168.3.1</a:t>
            </a:r>
          </a:p>
        </p:txBody>
      </p:sp>
      <p:sp>
        <p:nvSpPr>
          <p:cNvPr id="52" name="직사각형 51"/>
          <p:cNvSpPr/>
          <p:nvPr/>
        </p:nvSpPr>
        <p:spPr>
          <a:xfrm>
            <a:off x="3339858" y="3172142"/>
            <a:ext cx="78401" cy="175993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546124" y="4412484"/>
            <a:ext cx="1194657" cy="21999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Destination</a:t>
            </a:r>
            <a:endParaRPr lang="ko-KR" altLang="en-US" sz="120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1740780" y="4412484"/>
            <a:ext cx="1194657" cy="21999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GateWay</a:t>
            </a:r>
            <a:endParaRPr lang="ko-KR" altLang="en-US" sz="120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2935435" y="4412484"/>
            <a:ext cx="1194657" cy="21999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Iface</a:t>
            </a:r>
            <a:endParaRPr lang="ko-KR" altLang="en-US" sz="120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4130090" y="4412484"/>
            <a:ext cx="551872" cy="21999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hop</a:t>
            </a:r>
            <a:endParaRPr lang="ko-KR" altLang="en-US" sz="120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546124" y="4633957"/>
            <a:ext cx="1194657" cy="21999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192.168.2.0</a:t>
            </a:r>
            <a:endParaRPr lang="ko-KR" altLang="en-US" sz="120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1740780" y="4633957"/>
            <a:ext cx="1194657" cy="21999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*</a:t>
            </a:r>
            <a:endParaRPr lang="ko-KR" altLang="en-US" sz="120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2935435" y="4633957"/>
            <a:ext cx="1194657" cy="21999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192.168.2.1</a:t>
            </a:r>
            <a:endParaRPr lang="ko-KR" altLang="en-US" sz="120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4130090" y="4633957"/>
            <a:ext cx="551872" cy="21999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6" name="직사각형 65"/>
          <p:cNvSpPr/>
          <p:nvPr/>
        </p:nvSpPr>
        <p:spPr>
          <a:xfrm>
            <a:off x="546124" y="4853948"/>
            <a:ext cx="1194657" cy="21999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192.168.3.0</a:t>
            </a:r>
            <a:endParaRPr lang="ko-KR" altLang="en-US" sz="120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1740780" y="4853948"/>
            <a:ext cx="1194657" cy="21999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*</a:t>
            </a:r>
            <a:endParaRPr lang="ko-KR" altLang="en-US" sz="120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2935435" y="4853948"/>
            <a:ext cx="1194657" cy="21999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192.168.3.1</a:t>
            </a:r>
            <a:endParaRPr lang="ko-KR" altLang="en-US" sz="120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4130090" y="4853948"/>
            <a:ext cx="551872" cy="21999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7" name="원통 46"/>
          <p:cNvSpPr/>
          <p:nvPr/>
        </p:nvSpPr>
        <p:spPr>
          <a:xfrm>
            <a:off x="5996841" y="3172142"/>
            <a:ext cx="571978" cy="175993"/>
          </a:xfrm>
          <a:prstGeom prst="can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9" name="타원 48"/>
          <p:cNvSpPr/>
          <p:nvPr/>
        </p:nvSpPr>
        <p:spPr>
          <a:xfrm>
            <a:off x="6752361" y="2683965"/>
            <a:ext cx="263990" cy="26399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A</a:t>
            </a:r>
            <a:endParaRPr lang="ko-KR" altLang="en-US" sz="120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57" name="직선 연결선 56"/>
          <p:cNvCxnSpPr/>
          <p:nvPr/>
        </p:nvCxnSpPr>
        <p:spPr>
          <a:xfrm>
            <a:off x="6560305" y="3255941"/>
            <a:ext cx="25519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타원 57"/>
          <p:cNvSpPr/>
          <p:nvPr/>
        </p:nvSpPr>
        <p:spPr>
          <a:xfrm>
            <a:off x="8474566" y="3563930"/>
            <a:ext cx="263990" cy="26399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D</a:t>
            </a:r>
            <a:endParaRPr lang="ko-KR" altLang="en-US" sz="120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59" name="직선 연결선 58"/>
          <p:cNvCxnSpPr>
            <a:stCxn id="49" idx="4"/>
          </p:cNvCxnSpPr>
          <p:nvPr/>
        </p:nvCxnSpPr>
        <p:spPr>
          <a:xfrm>
            <a:off x="6884354" y="2947953"/>
            <a:ext cx="0" cy="3079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/>
          <p:cNvCxnSpPr/>
          <p:nvPr/>
        </p:nvCxnSpPr>
        <p:spPr>
          <a:xfrm>
            <a:off x="8606559" y="3255941"/>
            <a:ext cx="0" cy="3079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타원 64"/>
          <p:cNvSpPr/>
          <p:nvPr/>
        </p:nvSpPr>
        <p:spPr>
          <a:xfrm>
            <a:off x="7748900" y="3563930"/>
            <a:ext cx="263990" cy="26399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71" name="직선 연결선 70"/>
          <p:cNvCxnSpPr/>
          <p:nvPr/>
        </p:nvCxnSpPr>
        <p:spPr>
          <a:xfrm>
            <a:off x="7880893" y="3255941"/>
            <a:ext cx="0" cy="3079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타원 71"/>
          <p:cNvSpPr/>
          <p:nvPr/>
        </p:nvSpPr>
        <p:spPr>
          <a:xfrm>
            <a:off x="7155895" y="3559735"/>
            <a:ext cx="263990" cy="26399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73" name="직선 연결선 72"/>
          <p:cNvCxnSpPr/>
          <p:nvPr/>
        </p:nvCxnSpPr>
        <p:spPr>
          <a:xfrm>
            <a:off x="7287888" y="3251746"/>
            <a:ext cx="0" cy="3079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/>
          <p:cNvCxnSpPr/>
          <p:nvPr/>
        </p:nvCxnSpPr>
        <p:spPr>
          <a:xfrm>
            <a:off x="8474565" y="3277942"/>
            <a:ext cx="0" cy="26399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/>
          <p:cNvCxnSpPr/>
          <p:nvPr/>
        </p:nvCxnSpPr>
        <p:spPr>
          <a:xfrm>
            <a:off x="6281428" y="2634581"/>
            <a:ext cx="0" cy="125111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직사각형 75"/>
          <p:cNvSpPr/>
          <p:nvPr/>
        </p:nvSpPr>
        <p:spPr>
          <a:xfrm>
            <a:off x="5918437" y="3172142"/>
            <a:ext cx="78401" cy="175993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6388286" y="2944437"/>
            <a:ext cx="1119217" cy="2770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>
                <a:latin typeface="Consolas" pitchFamily="49" charset="0"/>
                <a:cs typeface="Consolas" pitchFamily="49" charset="0"/>
              </a:rPr>
              <a:t>192.168.4.1</a:t>
            </a:r>
          </a:p>
        </p:txBody>
      </p:sp>
      <p:sp>
        <p:nvSpPr>
          <p:cNvPr id="78" name="직사각형 77"/>
          <p:cNvSpPr/>
          <p:nvPr/>
        </p:nvSpPr>
        <p:spPr>
          <a:xfrm>
            <a:off x="6538789" y="3163751"/>
            <a:ext cx="78401" cy="175993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9" name="직사각형 78"/>
          <p:cNvSpPr/>
          <p:nvPr/>
        </p:nvSpPr>
        <p:spPr>
          <a:xfrm>
            <a:off x="8664937" y="3400554"/>
            <a:ext cx="395985" cy="131995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8501314" y="3859301"/>
            <a:ext cx="1119217" cy="2770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>
                <a:latin typeface="Consolas" pitchFamily="49" charset="0"/>
                <a:cs typeface="Consolas" pitchFamily="49" charset="0"/>
              </a:rPr>
              <a:t>192.168.4.5</a:t>
            </a:r>
          </a:p>
        </p:txBody>
      </p:sp>
      <p:sp>
        <p:nvSpPr>
          <p:cNvPr id="81" name="직사각형 80"/>
          <p:cNvSpPr/>
          <p:nvPr/>
        </p:nvSpPr>
        <p:spPr>
          <a:xfrm>
            <a:off x="5495904" y="4392847"/>
            <a:ext cx="1194657" cy="21999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Destination</a:t>
            </a:r>
            <a:endParaRPr lang="ko-KR" altLang="en-US" sz="120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2" name="직사각형 81"/>
          <p:cNvSpPr/>
          <p:nvPr/>
        </p:nvSpPr>
        <p:spPr>
          <a:xfrm>
            <a:off x="6690560" y="4392847"/>
            <a:ext cx="1194657" cy="21999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GateWay</a:t>
            </a:r>
            <a:endParaRPr lang="ko-KR" altLang="en-US" sz="120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7885214" y="4392847"/>
            <a:ext cx="1194657" cy="21999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Iface</a:t>
            </a:r>
            <a:endParaRPr lang="ko-KR" altLang="en-US" sz="120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4" name="직사각형 83"/>
          <p:cNvSpPr/>
          <p:nvPr/>
        </p:nvSpPr>
        <p:spPr>
          <a:xfrm>
            <a:off x="9079870" y="4392847"/>
            <a:ext cx="551872" cy="21999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hop</a:t>
            </a:r>
            <a:endParaRPr lang="ko-KR" altLang="en-US" sz="120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5" name="직사각형 84"/>
          <p:cNvSpPr/>
          <p:nvPr/>
        </p:nvSpPr>
        <p:spPr>
          <a:xfrm>
            <a:off x="5495904" y="4614321"/>
            <a:ext cx="1194657" cy="21999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192.168.3.0</a:t>
            </a:r>
            <a:endParaRPr lang="ko-KR" altLang="en-US" sz="120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6" name="직사각형 85"/>
          <p:cNvSpPr/>
          <p:nvPr/>
        </p:nvSpPr>
        <p:spPr>
          <a:xfrm>
            <a:off x="6690560" y="4614321"/>
            <a:ext cx="1194657" cy="21999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*</a:t>
            </a:r>
            <a:endParaRPr lang="ko-KR" altLang="en-US" sz="120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7" name="직사각형 86"/>
          <p:cNvSpPr/>
          <p:nvPr/>
        </p:nvSpPr>
        <p:spPr>
          <a:xfrm>
            <a:off x="7885214" y="4614321"/>
            <a:ext cx="1194657" cy="21999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192.168.3.2</a:t>
            </a:r>
            <a:endParaRPr lang="ko-KR" altLang="en-US" sz="120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8" name="직사각형 87"/>
          <p:cNvSpPr/>
          <p:nvPr/>
        </p:nvSpPr>
        <p:spPr>
          <a:xfrm>
            <a:off x="9079870" y="4614321"/>
            <a:ext cx="551872" cy="21999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9" name="직사각형 88"/>
          <p:cNvSpPr/>
          <p:nvPr/>
        </p:nvSpPr>
        <p:spPr>
          <a:xfrm>
            <a:off x="5495904" y="4834312"/>
            <a:ext cx="1194657" cy="21999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192.168.4.0</a:t>
            </a:r>
            <a:endParaRPr lang="ko-KR" altLang="en-US" sz="120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0" name="직사각형 89"/>
          <p:cNvSpPr/>
          <p:nvPr/>
        </p:nvSpPr>
        <p:spPr>
          <a:xfrm>
            <a:off x="6690560" y="4834312"/>
            <a:ext cx="1194657" cy="21999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*</a:t>
            </a:r>
            <a:endParaRPr lang="ko-KR" altLang="en-US" sz="120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1" name="직사각형 90"/>
          <p:cNvSpPr/>
          <p:nvPr/>
        </p:nvSpPr>
        <p:spPr>
          <a:xfrm>
            <a:off x="7885214" y="4834312"/>
            <a:ext cx="1194657" cy="21999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192.168.4.1</a:t>
            </a:r>
            <a:endParaRPr lang="ko-KR" altLang="en-US" sz="120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2" name="직사각형 91"/>
          <p:cNvSpPr/>
          <p:nvPr/>
        </p:nvSpPr>
        <p:spPr>
          <a:xfrm>
            <a:off x="9079870" y="4834312"/>
            <a:ext cx="551872" cy="21999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4950684" y="2816648"/>
            <a:ext cx="1119217" cy="2770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>
                <a:latin typeface="Consolas" pitchFamily="49" charset="0"/>
                <a:cs typeface="Consolas" pitchFamily="49" charset="0"/>
              </a:rPr>
              <a:t>192.168.3.2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718641" y="1978864"/>
            <a:ext cx="776175" cy="523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>
                <a:latin typeface="Consolas" pitchFamily="49" charset="0"/>
                <a:cs typeface="Consolas" pitchFamily="49" charset="0"/>
              </a:rPr>
              <a:t>RIP</a:t>
            </a:r>
            <a:endParaRPr lang="ko-KR" altLang="en-US" sz="280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C60D1B0C-E866-406A-938C-FCEE8FA9DE3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/>
              <a:t>Routing</a:t>
            </a:r>
            <a:endParaRPr lang="ko-KR" altLang="en-US"/>
          </a:p>
          <a:p>
            <a:endParaRPr lang="ko-KR" altLang="en-US"/>
          </a:p>
        </p:txBody>
      </p:sp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AF844963-F683-4F35-B00D-99D958AF7B8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545790"/>
          </a:xfrm>
        </p:spPr>
        <p:txBody>
          <a:bodyPr/>
          <a:lstStyle/>
          <a:p>
            <a:r>
              <a:rPr lang="en-US" altLang="ko-KR"/>
              <a:t>ICT Programming</a:t>
            </a:r>
          </a:p>
          <a:p>
            <a:endParaRPr lang="ko-KR" altLang="en-US"/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DBB01DB3-6BCC-46A5-B8E3-2E23C074E68C}"/>
              </a:ext>
            </a:extLst>
          </p:cNvPr>
          <p:cNvSpPr/>
          <p:nvPr/>
        </p:nvSpPr>
        <p:spPr>
          <a:xfrm>
            <a:off x="546123" y="5074073"/>
            <a:ext cx="1194657" cy="21999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192.168.4.0</a:t>
            </a:r>
            <a:endParaRPr lang="ko-KR" altLang="en-US" sz="120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D4845C5F-1593-4213-A240-17612D46FC18}"/>
              </a:ext>
            </a:extLst>
          </p:cNvPr>
          <p:cNvSpPr/>
          <p:nvPr/>
        </p:nvSpPr>
        <p:spPr>
          <a:xfrm>
            <a:off x="1740779" y="5074073"/>
            <a:ext cx="1194657" cy="21999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192.168.3.2</a:t>
            </a: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6F887575-4C85-48D1-9734-E131FB189B67}"/>
              </a:ext>
            </a:extLst>
          </p:cNvPr>
          <p:cNvSpPr/>
          <p:nvPr/>
        </p:nvSpPr>
        <p:spPr>
          <a:xfrm>
            <a:off x="2935433" y="5074073"/>
            <a:ext cx="1194657" cy="21999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192.168.3.1</a:t>
            </a:r>
            <a:endParaRPr lang="ko-KR" altLang="en-US" sz="120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C705E923-42FA-4B3A-B1F0-03541A7ADF60}"/>
              </a:ext>
            </a:extLst>
          </p:cNvPr>
          <p:cNvSpPr/>
          <p:nvPr/>
        </p:nvSpPr>
        <p:spPr>
          <a:xfrm>
            <a:off x="4130089" y="5074073"/>
            <a:ext cx="551872" cy="21999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C86F374B-F87F-45AA-8BC6-26FC531BE2CF}"/>
              </a:ext>
            </a:extLst>
          </p:cNvPr>
          <p:cNvSpPr/>
          <p:nvPr/>
        </p:nvSpPr>
        <p:spPr>
          <a:xfrm>
            <a:off x="5494816" y="5052700"/>
            <a:ext cx="1194657" cy="21999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192.168.2.0</a:t>
            </a:r>
            <a:endParaRPr lang="ko-KR" altLang="en-US" sz="120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BFDA517C-F229-447A-936D-9EEC290862CA}"/>
              </a:ext>
            </a:extLst>
          </p:cNvPr>
          <p:cNvSpPr/>
          <p:nvPr/>
        </p:nvSpPr>
        <p:spPr>
          <a:xfrm>
            <a:off x="6689472" y="5052700"/>
            <a:ext cx="1194657" cy="21999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192.168.3.1</a:t>
            </a: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9DEF6BF5-3450-427B-8A77-FCC29DDE1C82}"/>
              </a:ext>
            </a:extLst>
          </p:cNvPr>
          <p:cNvSpPr/>
          <p:nvPr/>
        </p:nvSpPr>
        <p:spPr>
          <a:xfrm>
            <a:off x="7884127" y="5052700"/>
            <a:ext cx="1194657" cy="21999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192.168.3.2</a:t>
            </a:r>
            <a:endParaRPr lang="ko-KR" altLang="en-US" sz="120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942963FD-C9D2-45AC-B9F0-AA7A9034E774}"/>
              </a:ext>
            </a:extLst>
          </p:cNvPr>
          <p:cNvSpPr/>
          <p:nvPr/>
        </p:nvSpPr>
        <p:spPr>
          <a:xfrm>
            <a:off x="9078782" y="5052700"/>
            <a:ext cx="551872" cy="21999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F1E800A7-8D4F-4BA0-8B6C-DC330C0A71A4}"/>
              </a:ext>
            </a:extLst>
          </p:cNvPr>
          <p:cNvSpPr txBox="1"/>
          <p:nvPr/>
        </p:nvSpPr>
        <p:spPr>
          <a:xfrm>
            <a:off x="1337553" y="1417645"/>
            <a:ext cx="17139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>
                <a:latin typeface="Consolas" pitchFamily="49" charset="0"/>
                <a:cs typeface="Consolas" pitchFamily="49" charset="0"/>
              </a:rPr>
              <a:t>src : 192.168.2.24</a:t>
            </a:r>
          </a:p>
          <a:p>
            <a:r>
              <a:rPr lang="en-US" altLang="ko-KR" sz="1200">
                <a:latin typeface="Consolas" pitchFamily="49" charset="0"/>
                <a:cs typeface="Consolas" pitchFamily="49" charset="0"/>
              </a:rPr>
              <a:t>dst : 192.168.4.5</a:t>
            </a:r>
          </a:p>
          <a:p>
            <a:endParaRPr lang="en-US" altLang="ko-KR" sz="1200"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0395272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직사각형 31"/>
          <p:cNvSpPr/>
          <p:nvPr/>
        </p:nvSpPr>
        <p:spPr>
          <a:xfrm>
            <a:off x="6043994" y="2249089"/>
            <a:ext cx="1709325" cy="44591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39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filezilla</a:t>
            </a:r>
            <a:endParaRPr lang="ko-KR" altLang="en-US" sz="1139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124867" y="2865156"/>
            <a:ext cx="1709325" cy="44591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TCP/UDP</a:t>
            </a:r>
            <a:endParaRPr lang="ko-KR" altLang="en-US" sz="132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124867" y="3311067"/>
            <a:ext cx="1709325" cy="44591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IPv4/ARP</a:t>
            </a:r>
            <a:endParaRPr lang="ko-KR" altLang="en-US" sz="132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124867" y="3756977"/>
            <a:ext cx="1709325" cy="891821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Ethernet</a:t>
            </a:r>
            <a:endParaRPr lang="ko-KR" altLang="en-US" sz="132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8" name="직선 화살표 연결선 7"/>
          <p:cNvCxnSpPr/>
          <p:nvPr/>
        </p:nvCxnSpPr>
        <p:spPr>
          <a:xfrm flipH="1" flipV="1">
            <a:off x="2645097" y="3682659"/>
            <a:ext cx="297273" cy="37159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/>
          <p:cNvCxnSpPr/>
          <p:nvPr/>
        </p:nvCxnSpPr>
        <p:spPr>
          <a:xfrm flipV="1">
            <a:off x="2942370" y="3673069"/>
            <a:ext cx="371592" cy="38118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/>
          <p:nvPr/>
        </p:nvCxnSpPr>
        <p:spPr>
          <a:xfrm flipV="1">
            <a:off x="2732732" y="3224816"/>
            <a:ext cx="0" cy="19772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/>
          <p:nvPr/>
        </p:nvCxnSpPr>
        <p:spPr>
          <a:xfrm flipV="1">
            <a:off x="2732732" y="3259523"/>
            <a:ext cx="546864" cy="16961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6043994" y="2688351"/>
            <a:ext cx="1709325" cy="44591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TCP/UDP</a:t>
            </a:r>
            <a:endParaRPr lang="ko-KR" altLang="en-US" sz="132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6043994" y="3134262"/>
            <a:ext cx="1709325" cy="44591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IPv4/ARP</a:t>
            </a:r>
            <a:endParaRPr lang="ko-KR" altLang="en-US" sz="132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043994" y="3580173"/>
            <a:ext cx="1709325" cy="891821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Ethernet</a:t>
            </a:r>
            <a:endParaRPr lang="ko-KR" altLang="en-US" sz="132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15" name="직선 화살표 연결선 14"/>
          <p:cNvCxnSpPr/>
          <p:nvPr/>
        </p:nvCxnSpPr>
        <p:spPr>
          <a:xfrm>
            <a:off x="6651858" y="3015869"/>
            <a:ext cx="0" cy="27735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/>
          <p:nvPr/>
        </p:nvCxnSpPr>
        <p:spPr>
          <a:xfrm>
            <a:off x="6709620" y="2561107"/>
            <a:ext cx="3242" cy="25228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2930563" y="4537321"/>
            <a:ext cx="668866" cy="222955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2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6317425" y="4323356"/>
            <a:ext cx="668866" cy="222955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2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22" name="꺾인 연결선 21"/>
          <p:cNvCxnSpPr>
            <a:stCxn id="46" idx="2"/>
            <a:endCxn id="19" idx="2"/>
          </p:cNvCxnSpPr>
          <p:nvPr/>
        </p:nvCxnSpPr>
        <p:spPr>
          <a:xfrm rot="5400000">
            <a:off x="3825021" y="4022710"/>
            <a:ext cx="177543" cy="1297588"/>
          </a:xfrm>
          <a:prstGeom prst="bentConnector3">
            <a:avLst>
              <a:gd name="adj1" fmla="val 23288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/>
          <p:cNvSpPr/>
          <p:nvPr/>
        </p:nvSpPr>
        <p:spPr>
          <a:xfrm>
            <a:off x="2124867" y="2415141"/>
            <a:ext cx="1709325" cy="44591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39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ftp/ssh/http</a:t>
            </a:r>
            <a:endParaRPr lang="ko-KR" altLang="en-US" sz="1139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24" name="직선 화살표 연결선 23"/>
          <p:cNvCxnSpPr/>
          <p:nvPr/>
        </p:nvCxnSpPr>
        <p:spPr>
          <a:xfrm flipH="1" flipV="1">
            <a:off x="2476961" y="2775556"/>
            <a:ext cx="282445" cy="15762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/>
          <p:nvPr/>
        </p:nvCxnSpPr>
        <p:spPr>
          <a:xfrm flipV="1">
            <a:off x="2759407" y="2747086"/>
            <a:ext cx="171158" cy="20021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/>
          <p:nvPr/>
        </p:nvCxnSpPr>
        <p:spPr>
          <a:xfrm flipV="1">
            <a:off x="2732731" y="2768964"/>
            <a:ext cx="775314" cy="15914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/>
          <p:cNvCxnSpPr/>
          <p:nvPr/>
        </p:nvCxnSpPr>
        <p:spPr>
          <a:xfrm>
            <a:off x="6613227" y="3441494"/>
            <a:ext cx="96393" cy="58459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4131119" y="3117321"/>
            <a:ext cx="1709325" cy="44591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IPv4/ARP</a:t>
            </a:r>
            <a:endParaRPr lang="ko-KR" altLang="en-US" sz="132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4131119" y="3563231"/>
            <a:ext cx="1709325" cy="891821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Ethernet</a:t>
            </a:r>
            <a:endParaRPr lang="ko-KR" altLang="en-US" sz="132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42" name="직선 화살표 연결선 41"/>
          <p:cNvCxnSpPr/>
          <p:nvPr/>
        </p:nvCxnSpPr>
        <p:spPr>
          <a:xfrm flipH="1" flipV="1">
            <a:off x="5582786" y="3392191"/>
            <a:ext cx="1" cy="46831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/>
          <p:cNvSpPr/>
          <p:nvPr/>
        </p:nvSpPr>
        <p:spPr>
          <a:xfrm>
            <a:off x="5320214" y="4341199"/>
            <a:ext cx="474801" cy="222955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2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4325184" y="4359778"/>
            <a:ext cx="474801" cy="222955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2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48" name="꺾인 연결선 47"/>
          <p:cNvCxnSpPr>
            <a:stCxn id="20" idx="2"/>
            <a:endCxn id="45" idx="2"/>
          </p:cNvCxnSpPr>
          <p:nvPr/>
        </p:nvCxnSpPr>
        <p:spPr>
          <a:xfrm rot="5400000">
            <a:off x="6095818" y="4008112"/>
            <a:ext cx="17841" cy="1094243"/>
          </a:xfrm>
          <a:prstGeom prst="bentConnector3">
            <a:avLst>
              <a:gd name="adj1" fmla="val 142238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/>
          <p:cNvSpPr/>
          <p:nvPr/>
        </p:nvSpPr>
        <p:spPr>
          <a:xfrm>
            <a:off x="8882626" y="2339044"/>
            <a:ext cx="668866" cy="312018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2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8882626" y="2838849"/>
            <a:ext cx="668866" cy="312018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2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8362397" y="2838849"/>
            <a:ext cx="519705" cy="312018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TH</a:t>
            </a:r>
            <a:endParaRPr lang="ko-KR" altLang="en-US" sz="132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8882102" y="3345157"/>
            <a:ext cx="668866" cy="312018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2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8361872" y="3345157"/>
            <a:ext cx="519705" cy="312018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TH</a:t>
            </a:r>
            <a:endParaRPr lang="ko-KR" altLang="en-US" sz="132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7859261" y="3345157"/>
            <a:ext cx="519705" cy="312018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IH</a:t>
            </a:r>
            <a:endParaRPr lang="ko-KR" altLang="en-US" sz="132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8881578" y="4003363"/>
            <a:ext cx="668866" cy="312018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2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8361348" y="4003363"/>
            <a:ext cx="519705" cy="312018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TH</a:t>
            </a:r>
            <a:endParaRPr lang="ko-KR" altLang="en-US" sz="132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7858737" y="4003363"/>
            <a:ext cx="519705" cy="312018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IH</a:t>
            </a:r>
            <a:endParaRPr lang="ko-KR" altLang="en-US" sz="132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7351880" y="4005138"/>
            <a:ext cx="519705" cy="312018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EH</a:t>
            </a:r>
            <a:endParaRPr lang="ko-KR" altLang="en-US" sz="132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7104527" y="4888840"/>
            <a:ext cx="668866" cy="312018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2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6584297" y="4888840"/>
            <a:ext cx="519705" cy="312018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TH</a:t>
            </a:r>
            <a:endParaRPr lang="ko-KR" altLang="en-US" sz="132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6081686" y="4888840"/>
            <a:ext cx="519705" cy="312018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IH</a:t>
            </a:r>
            <a:endParaRPr lang="ko-KR" altLang="en-US" sz="132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4" name="직사각형 63"/>
          <p:cNvSpPr/>
          <p:nvPr/>
        </p:nvSpPr>
        <p:spPr>
          <a:xfrm>
            <a:off x="5574829" y="4888840"/>
            <a:ext cx="519705" cy="312018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EH</a:t>
            </a:r>
            <a:endParaRPr lang="ko-KR" altLang="en-US" sz="132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0" name="직사각형 69"/>
          <p:cNvSpPr/>
          <p:nvPr/>
        </p:nvSpPr>
        <p:spPr>
          <a:xfrm>
            <a:off x="3483117" y="2651062"/>
            <a:ext cx="519705" cy="312018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28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H</a:t>
            </a:r>
            <a:endParaRPr lang="ko-KR" altLang="en-US" sz="1328" dirty="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4282381" y="1621006"/>
            <a:ext cx="1717137" cy="5010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28">
                <a:latin typeface="Consolas" pitchFamily="49" charset="0"/>
                <a:cs typeface="Consolas" pitchFamily="49" charset="0"/>
              </a:rPr>
              <a:t>TTL = TTL-1;</a:t>
            </a:r>
          </a:p>
          <a:p>
            <a:r>
              <a:rPr lang="en-US" altLang="ko-KR" sz="1328">
                <a:latin typeface="Consolas" pitchFamily="49" charset="0"/>
                <a:cs typeface="Consolas" pitchFamily="49" charset="0"/>
              </a:rPr>
              <a:t>check sum </a:t>
            </a:r>
            <a:r>
              <a:rPr lang="ko-KR" altLang="en-US" sz="1328">
                <a:latin typeface="Consolas" pitchFamily="49" charset="0"/>
                <a:cs typeface="Consolas" pitchFamily="49" charset="0"/>
              </a:rPr>
              <a:t>재계산 </a:t>
            </a:r>
          </a:p>
        </p:txBody>
      </p:sp>
      <p:cxnSp>
        <p:nvCxnSpPr>
          <p:cNvPr id="73" name="직선 화살표 연결선 72"/>
          <p:cNvCxnSpPr/>
          <p:nvPr/>
        </p:nvCxnSpPr>
        <p:spPr>
          <a:xfrm>
            <a:off x="4387174" y="3351525"/>
            <a:ext cx="0" cy="44591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직사각형 76"/>
          <p:cNvSpPr/>
          <p:nvPr/>
        </p:nvSpPr>
        <p:spPr>
          <a:xfrm>
            <a:off x="3656318" y="4909794"/>
            <a:ext cx="668866" cy="312018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2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8" name="직사각형 77"/>
          <p:cNvSpPr/>
          <p:nvPr/>
        </p:nvSpPr>
        <p:spPr>
          <a:xfrm>
            <a:off x="3136088" y="4909794"/>
            <a:ext cx="519705" cy="312018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TH</a:t>
            </a:r>
            <a:endParaRPr lang="ko-KR" altLang="en-US" sz="132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9" name="직사각형 78"/>
          <p:cNvSpPr/>
          <p:nvPr/>
        </p:nvSpPr>
        <p:spPr>
          <a:xfrm>
            <a:off x="2633477" y="4909794"/>
            <a:ext cx="519705" cy="312018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IH</a:t>
            </a:r>
            <a:endParaRPr lang="ko-KR" altLang="en-US" sz="132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0" name="직사각형 79"/>
          <p:cNvSpPr/>
          <p:nvPr/>
        </p:nvSpPr>
        <p:spPr>
          <a:xfrm>
            <a:off x="2126621" y="4909794"/>
            <a:ext cx="519705" cy="312018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EH</a:t>
            </a:r>
            <a:endParaRPr lang="ko-KR" altLang="en-US" sz="132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1" name="직사각형 80"/>
          <p:cNvSpPr/>
          <p:nvPr/>
        </p:nvSpPr>
        <p:spPr>
          <a:xfrm>
            <a:off x="1853997" y="4297529"/>
            <a:ext cx="668866" cy="312018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2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2" name="직사각형 81"/>
          <p:cNvSpPr/>
          <p:nvPr/>
        </p:nvSpPr>
        <p:spPr>
          <a:xfrm>
            <a:off x="1333767" y="4297529"/>
            <a:ext cx="519705" cy="312018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TH</a:t>
            </a:r>
            <a:endParaRPr lang="ko-KR" altLang="en-US" sz="132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831156" y="4297529"/>
            <a:ext cx="519705" cy="312018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IH</a:t>
            </a:r>
            <a:endParaRPr lang="ko-KR" altLang="en-US" sz="132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4" name="직사각형 83"/>
          <p:cNvSpPr/>
          <p:nvPr/>
        </p:nvSpPr>
        <p:spPr>
          <a:xfrm>
            <a:off x="324299" y="4297529"/>
            <a:ext cx="519705" cy="312018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EH</a:t>
            </a:r>
            <a:endParaRPr lang="ko-KR" altLang="en-US" sz="132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5" name="직사각형 84"/>
          <p:cNvSpPr/>
          <p:nvPr/>
        </p:nvSpPr>
        <p:spPr>
          <a:xfrm>
            <a:off x="1781888" y="3389220"/>
            <a:ext cx="668866" cy="312018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2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6" name="직사각형 85"/>
          <p:cNvSpPr/>
          <p:nvPr/>
        </p:nvSpPr>
        <p:spPr>
          <a:xfrm>
            <a:off x="1261658" y="3389220"/>
            <a:ext cx="519705" cy="312018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TH</a:t>
            </a:r>
            <a:endParaRPr lang="ko-KR" altLang="en-US" sz="132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7" name="직사각형 86"/>
          <p:cNvSpPr/>
          <p:nvPr/>
        </p:nvSpPr>
        <p:spPr>
          <a:xfrm>
            <a:off x="759047" y="3389220"/>
            <a:ext cx="519705" cy="312018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28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IH</a:t>
            </a:r>
            <a:endParaRPr lang="ko-KR" altLang="en-US" sz="1328" dirty="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9" name="직사각형 88"/>
          <p:cNvSpPr/>
          <p:nvPr/>
        </p:nvSpPr>
        <p:spPr>
          <a:xfrm>
            <a:off x="1891398" y="2990199"/>
            <a:ext cx="535528" cy="249818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2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0" name="직사각형 89"/>
          <p:cNvSpPr/>
          <p:nvPr/>
        </p:nvSpPr>
        <p:spPr>
          <a:xfrm>
            <a:off x="1472784" y="2990199"/>
            <a:ext cx="416102" cy="249818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TH</a:t>
            </a:r>
            <a:endParaRPr lang="ko-KR" altLang="en-US" sz="132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1" name="직사각형 90"/>
          <p:cNvSpPr/>
          <p:nvPr/>
        </p:nvSpPr>
        <p:spPr>
          <a:xfrm>
            <a:off x="1754634" y="2473845"/>
            <a:ext cx="668866" cy="312018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2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92991EC-037D-4EE5-A724-6431D9AD73D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/>
              <a:t>Routing</a:t>
            </a:r>
            <a:endParaRPr lang="ko-KR" altLang="en-US"/>
          </a:p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22915F9-D9C1-4910-9956-69026591044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545790"/>
          </a:xfrm>
        </p:spPr>
        <p:txBody>
          <a:bodyPr/>
          <a:lstStyle/>
          <a:p>
            <a:r>
              <a:rPr lang="en-US" altLang="ko-KR"/>
              <a:t>ICT Programming</a:t>
            </a:r>
          </a:p>
          <a:p>
            <a:endParaRPr lang="ko-KR" altLang="en-US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68DE1A9D-9F62-436F-8C2E-B9AD6576274C}"/>
              </a:ext>
            </a:extLst>
          </p:cNvPr>
          <p:cNvSpPr/>
          <p:nvPr/>
        </p:nvSpPr>
        <p:spPr>
          <a:xfrm>
            <a:off x="4974581" y="2839245"/>
            <a:ext cx="668866" cy="312018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2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5C23254B-A699-4331-99F7-8A2CFAB7A134}"/>
              </a:ext>
            </a:extLst>
          </p:cNvPr>
          <p:cNvSpPr/>
          <p:nvPr/>
        </p:nvSpPr>
        <p:spPr>
          <a:xfrm>
            <a:off x="4454351" y="2839245"/>
            <a:ext cx="519705" cy="312018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TH</a:t>
            </a:r>
            <a:endParaRPr lang="ko-KR" altLang="en-US" sz="132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1A953B0D-8019-4CDF-A210-254CD34510F9}"/>
              </a:ext>
            </a:extLst>
          </p:cNvPr>
          <p:cNvSpPr/>
          <p:nvPr/>
        </p:nvSpPr>
        <p:spPr>
          <a:xfrm>
            <a:off x="3951740" y="2839245"/>
            <a:ext cx="519705" cy="312018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IH</a:t>
            </a:r>
            <a:endParaRPr lang="ko-KR" altLang="en-US" sz="132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8063202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직사각형 31"/>
          <p:cNvSpPr/>
          <p:nvPr/>
        </p:nvSpPr>
        <p:spPr>
          <a:xfrm>
            <a:off x="5273467" y="3863429"/>
            <a:ext cx="1571323" cy="40991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1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filezilla</a:t>
            </a:r>
            <a:endParaRPr lang="ko-KR" altLang="en-US" sz="151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540732" y="4267227"/>
            <a:ext cx="1571323" cy="40991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TCP/UDP</a:t>
            </a:r>
            <a:endParaRPr lang="ko-KR" altLang="en-US" sz="170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540732" y="4677137"/>
            <a:ext cx="1571323" cy="40991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IPv4/ARP</a:t>
            </a:r>
            <a:endParaRPr lang="ko-KR" altLang="en-US" sz="170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540732" y="5087047"/>
            <a:ext cx="1571323" cy="81982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Ethernet</a:t>
            </a:r>
            <a:endParaRPr lang="ko-KR" altLang="en-US" sz="170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8" name="직선 화살표 연결선 7"/>
          <p:cNvCxnSpPr/>
          <p:nvPr/>
        </p:nvCxnSpPr>
        <p:spPr>
          <a:xfrm flipH="1" flipV="1">
            <a:off x="3018961" y="5018729"/>
            <a:ext cx="273273" cy="34159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/>
          <p:cNvCxnSpPr/>
          <p:nvPr/>
        </p:nvCxnSpPr>
        <p:spPr>
          <a:xfrm flipV="1">
            <a:off x="3292234" y="5009913"/>
            <a:ext cx="341592" cy="35040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/>
          <p:nvPr/>
        </p:nvCxnSpPr>
        <p:spPr>
          <a:xfrm flipV="1">
            <a:off x="3099521" y="4597851"/>
            <a:ext cx="0" cy="18176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/>
          <p:nvPr/>
        </p:nvCxnSpPr>
        <p:spPr>
          <a:xfrm flipV="1">
            <a:off x="3099522" y="4629756"/>
            <a:ext cx="502713" cy="15592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5273467" y="4267227"/>
            <a:ext cx="1571323" cy="40991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TCP/UDP</a:t>
            </a:r>
            <a:endParaRPr lang="ko-KR" altLang="en-US" sz="170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273467" y="4677137"/>
            <a:ext cx="1571323" cy="40991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IPv4/ARP</a:t>
            </a:r>
            <a:endParaRPr lang="ko-KR" altLang="en-US" sz="170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5273467" y="5087047"/>
            <a:ext cx="1571323" cy="81982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Ethernet</a:t>
            </a:r>
            <a:endParaRPr lang="ko-KR" altLang="en-US" sz="170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15" name="직선 화살표 연결선 14"/>
          <p:cNvCxnSpPr/>
          <p:nvPr/>
        </p:nvCxnSpPr>
        <p:spPr>
          <a:xfrm>
            <a:off x="5832255" y="4568302"/>
            <a:ext cx="0" cy="25496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/>
          <p:nvPr/>
        </p:nvCxnSpPr>
        <p:spPr>
          <a:xfrm>
            <a:off x="5885354" y="4150256"/>
            <a:ext cx="2980" cy="23191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3281381" y="5804390"/>
            <a:ext cx="614865" cy="204955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0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5524822" y="5770231"/>
            <a:ext cx="614865" cy="204955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0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22" name="꺾인 연결선 21"/>
          <p:cNvCxnSpPr>
            <a:stCxn id="20" idx="2"/>
            <a:endCxn id="19" idx="2"/>
          </p:cNvCxnSpPr>
          <p:nvPr/>
        </p:nvCxnSpPr>
        <p:spPr>
          <a:xfrm rot="5400000">
            <a:off x="4693455" y="4870545"/>
            <a:ext cx="34159" cy="2243442"/>
          </a:xfrm>
          <a:prstGeom prst="bentConnector3">
            <a:avLst>
              <a:gd name="adj1" fmla="val 73492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/>
          <p:cNvSpPr/>
          <p:nvPr/>
        </p:nvSpPr>
        <p:spPr>
          <a:xfrm>
            <a:off x="2540732" y="3853544"/>
            <a:ext cx="1571323" cy="40991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1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ftp/ssh/http</a:t>
            </a:r>
            <a:endParaRPr lang="ko-KR" altLang="en-US" sz="151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24" name="직선 화살표 연결선 23"/>
          <p:cNvCxnSpPr/>
          <p:nvPr/>
        </p:nvCxnSpPr>
        <p:spPr>
          <a:xfrm flipH="1" flipV="1">
            <a:off x="2864399" y="4184861"/>
            <a:ext cx="259642" cy="14490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/>
          <p:nvPr/>
        </p:nvCxnSpPr>
        <p:spPr>
          <a:xfrm flipV="1">
            <a:off x="3124042" y="4158689"/>
            <a:ext cx="157340" cy="18405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/>
          <p:nvPr/>
        </p:nvCxnSpPr>
        <p:spPr>
          <a:xfrm flipV="1">
            <a:off x="3099520" y="4178801"/>
            <a:ext cx="712719" cy="14629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/>
          <p:cNvCxnSpPr/>
          <p:nvPr/>
        </p:nvCxnSpPr>
        <p:spPr>
          <a:xfrm>
            <a:off x="5796743" y="4959564"/>
            <a:ext cx="88611" cy="53739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FBBBD09-4DCF-4672-9AB9-578B3E03396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/>
              <a:t>TCP Header</a:t>
            </a:r>
            <a:endParaRPr lang="ko-KR" altLang="en-US"/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D21C5E6-3EA8-4DC7-8F14-4A63A525ECE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545790"/>
          </a:xfrm>
        </p:spPr>
        <p:txBody>
          <a:bodyPr/>
          <a:lstStyle/>
          <a:p>
            <a:r>
              <a:rPr lang="en-US" altLang="ko-KR"/>
              <a:t>ICT Programming</a:t>
            </a:r>
          </a:p>
          <a:p>
            <a:endParaRPr lang="ko-KR" altLang="en-US"/>
          </a:p>
        </p:txBody>
      </p:sp>
      <p:pic>
        <p:nvPicPr>
          <p:cNvPr id="3074" name="Picture 2" descr="TCP header (+ TCP 옵션)">
            <a:extLst>
              <a:ext uri="{FF2B5EF4-FFF2-40B4-BE49-F238E27FC236}">
                <a16:creationId xmlns:a16="http://schemas.microsoft.com/office/drawing/2014/main" id="{44BA1F14-EB74-4C48-AF6A-1A191FFAFB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192" y="968932"/>
            <a:ext cx="5601544" cy="2684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99100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en-US" altLang="ko-KR" sz="2400" b="1">
                <a:solidFill>
                  <a:srgbClr val="000000"/>
                </a:solidFill>
              </a:rPr>
              <a:t>Python</a:t>
            </a:r>
            <a:r>
              <a:rPr lang="ko-KR" altLang="en-US">
                <a:solidFill>
                  <a:srgbClr val="000000"/>
                </a:solidFill>
              </a:rPr>
              <a:t> 기본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파이썬 개요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증가 또는 감소 연산</a:t>
            </a:r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4D1C4DFE-135E-4552-98A0-C1E7E14EAF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0532" y="1340768"/>
            <a:ext cx="56898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R="0" algn="l"/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a += 1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는 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a = a +1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과 같은 의미로 증가 연산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(-=)</a:t>
            </a:r>
            <a:endParaRPr lang="ko-KR" altLang="en-US" b="1">
              <a:latin typeface="+mj-ea"/>
              <a:ea typeface="+mj-ea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6F7CC7A8-1029-43C9-B7F7-A60BA61FED6C}"/>
              </a:ext>
            </a:extLst>
          </p:cNvPr>
          <p:cNvGrpSpPr/>
          <p:nvPr/>
        </p:nvGrpSpPr>
        <p:grpSpPr>
          <a:xfrm>
            <a:off x="781446" y="1808819"/>
            <a:ext cx="8460940" cy="1002301"/>
            <a:chOff x="704528" y="1448780"/>
            <a:chExt cx="7920880" cy="1008112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4CBC85DE-58F0-409A-AEA1-F85ED5A559B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24B1BAA4-932F-4E0D-AD64-CCADCFE8B90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a=1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a=a+1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print(a)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194BF626-9A9A-4AA8-86D7-1C7903A5D1F4}"/>
              </a:ext>
            </a:extLst>
          </p:cNvPr>
          <p:cNvSpPr txBox="1"/>
          <p:nvPr/>
        </p:nvSpPr>
        <p:spPr>
          <a:xfrm>
            <a:off x="740532" y="2819016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2</a:t>
            </a:r>
            <a:endParaRPr lang="ko-KR" altLang="en-US">
              <a:latin typeface="Consolas" panose="020B0609020204030204" pitchFamily="49" charset="0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291E18E1-7BDF-481B-BC8F-CEB967217E48}"/>
              </a:ext>
            </a:extLst>
          </p:cNvPr>
          <p:cNvGrpSpPr/>
          <p:nvPr/>
        </p:nvGrpSpPr>
        <p:grpSpPr>
          <a:xfrm>
            <a:off x="781446" y="3426094"/>
            <a:ext cx="8460940" cy="751918"/>
            <a:chOff x="704528" y="1448780"/>
            <a:chExt cx="7920880" cy="1008112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F8D7B797-D7FD-4912-A9E6-9969E461ED1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EA328189-61E8-479E-8035-E0DC7543D28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a+=1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print(a)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5DE9BE7B-8C02-479B-8F34-8E2EEDDEF2BA}"/>
              </a:ext>
            </a:extLst>
          </p:cNvPr>
          <p:cNvSpPr txBox="1"/>
          <p:nvPr/>
        </p:nvSpPr>
        <p:spPr>
          <a:xfrm>
            <a:off x="740532" y="4175792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3</a:t>
            </a:r>
            <a:endParaRPr lang="ko-KR" altLang="en-US">
              <a:latin typeface="Consolas" panose="020B0609020204030204" pitchFamily="49" charset="0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6A346953-6AE3-42A3-B41F-85E0C34B0241}"/>
              </a:ext>
            </a:extLst>
          </p:cNvPr>
          <p:cNvGrpSpPr/>
          <p:nvPr/>
        </p:nvGrpSpPr>
        <p:grpSpPr>
          <a:xfrm>
            <a:off x="781446" y="4781107"/>
            <a:ext cx="8460940" cy="1002301"/>
            <a:chOff x="704528" y="1448780"/>
            <a:chExt cx="7920880" cy="1008112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4A288FC1-F6BA-4F42-A566-D30C23386439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061F4E4A-E2DD-4CC0-86ED-9713E39F0F8F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a=a-1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a-=1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print(a)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8165FC12-CD59-469B-A042-6B6C1AAFA8A1}"/>
              </a:ext>
            </a:extLst>
          </p:cNvPr>
          <p:cNvSpPr txBox="1"/>
          <p:nvPr/>
        </p:nvSpPr>
        <p:spPr>
          <a:xfrm>
            <a:off x="740532" y="5791304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1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9875295"/>
      </p:ext>
    </p:extLst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5281366" y="3933056"/>
            <a:ext cx="1707959" cy="1110223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0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5281366" y="5043279"/>
            <a:ext cx="1707959" cy="683184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0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2548632" y="3933056"/>
            <a:ext cx="1707959" cy="1110223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0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548632" y="5043279"/>
            <a:ext cx="1707959" cy="683184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0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093995" y="5793660"/>
            <a:ext cx="2323072" cy="7053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28">
                <a:latin typeface="Consolas" pitchFamily="49" charset="0"/>
                <a:cs typeface="Consolas" pitchFamily="49" charset="0"/>
              </a:rPr>
              <a:t>int</a:t>
            </a:r>
            <a:r>
              <a:rPr lang="en-US" altLang="ko-KR" sz="1328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ko-KR" sz="1328" dirty="0" err="1">
                <a:latin typeface="Consolas" pitchFamily="49" charset="0"/>
                <a:cs typeface="Consolas" pitchFamily="49" charset="0"/>
              </a:rPr>
              <a:t>sd</a:t>
            </a:r>
            <a:r>
              <a:rPr lang="en-US" altLang="ko-KR" sz="1328" dirty="0">
                <a:latin typeface="Consolas" pitchFamily="49" charset="0"/>
                <a:cs typeface="Consolas" pitchFamily="49" charset="0"/>
              </a:rPr>
              <a:t>;</a:t>
            </a:r>
          </a:p>
          <a:p>
            <a:r>
              <a:rPr lang="en-US" altLang="ko-KR" sz="1328" dirty="0" err="1">
                <a:latin typeface="Consolas" pitchFamily="49" charset="0"/>
                <a:cs typeface="Consolas" pitchFamily="49" charset="0"/>
              </a:rPr>
              <a:t>sd</a:t>
            </a:r>
            <a:r>
              <a:rPr lang="en-US" altLang="ko-KR" sz="1328" dirty="0">
                <a:latin typeface="Consolas" pitchFamily="49" charset="0"/>
                <a:cs typeface="Consolas" pitchFamily="49" charset="0"/>
              </a:rPr>
              <a:t> = socket();</a:t>
            </a:r>
          </a:p>
          <a:p>
            <a:r>
              <a:rPr lang="en-US" altLang="ko-KR" sz="1328" dirty="0">
                <a:latin typeface="Consolas" pitchFamily="49" charset="0"/>
                <a:cs typeface="Consolas" pitchFamily="49" charset="0"/>
              </a:rPr>
              <a:t>read( </a:t>
            </a:r>
            <a:r>
              <a:rPr lang="en-US" altLang="ko-KR" sz="1328" dirty="0" err="1">
                <a:latin typeface="Consolas" pitchFamily="49" charset="0"/>
                <a:cs typeface="Consolas" pitchFamily="49" charset="0"/>
              </a:rPr>
              <a:t>sd</a:t>
            </a:r>
            <a:r>
              <a:rPr lang="en-US" altLang="ko-KR" sz="1328" dirty="0">
                <a:latin typeface="Consolas" pitchFamily="49" charset="0"/>
                <a:cs typeface="Consolas" pitchFamily="49" charset="0"/>
              </a:rPr>
              <a:t>, buff, size );</a:t>
            </a:r>
            <a:endParaRPr lang="ko-KR" altLang="en-US" sz="1328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163497" y="5043279"/>
            <a:ext cx="683184" cy="341592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21</a:t>
            </a:r>
            <a:endParaRPr lang="ko-KR" altLang="en-US" sz="170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3163497" y="4701687"/>
            <a:ext cx="683184" cy="341592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3</a:t>
            </a:r>
            <a:endParaRPr lang="ko-KR" altLang="en-US" sz="170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2890223" y="4086822"/>
            <a:ext cx="751502" cy="341592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ftp</a:t>
            </a:r>
            <a:endParaRPr lang="ko-KR" altLang="en-US" sz="170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31" name="직선 연결선 30"/>
          <p:cNvCxnSpPr>
            <a:stCxn id="30" idx="0"/>
            <a:endCxn id="18" idx="2"/>
          </p:cNvCxnSpPr>
          <p:nvPr/>
        </p:nvCxnSpPr>
        <p:spPr>
          <a:xfrm flipH="1" flipV="1">
            <a:off x="3265975" y="4428414"/>
            <a:ext cx="239114" cy="2732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/>
          <p:cNvSpPr/>
          <p:nvPr/>
        </p:nvSpPr>
        <p:spPr>
          <a:xfrm>
            <a:off x="6101187" y="5043279"/>
            <a:ext cx="683184" cy="341592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39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123123</a:t>
            </a:r>
            <a:endParaRPr lang="ko-KR" altLang="en-US" sz="1139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6101187" y="4701687"/>
            <a:ext cx="683184" cy="341592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3</a:t>
            </a:r>
            <a:endParaRPr lang="ko-KR" altLang="en-US" sz="170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7" name="모서리가 둥근 직사각형 36"/>
          <p:cNvSpPr/>
          <p:nvPr/>
        </p:nvSpPr>
        <p:spPr>
          <a:xfrm>
            <a:off x="5486321" y="4086822"/>
            <a:ext cx="1298049" cy="341592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filezilla</a:t>
            </a:r>
            <a:endParaRPr lang="ko-KR" altLang="en-US" sz="170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38" name="직선 연결선 37"/>
          <p:cNvCxnSpPr>
            <a:stCxn id="35" idx="0"/>
            <a:endCxn id="37" idx="2"/>
          </p:cNvCxnSpPr>
          <p:nvPr/>
        </p:nvCxnSpPr>
        <p:spPr>
          <a:xfrm flipH="1" flipV="1">
            <a:off x="6135346" y="4428414"/>
            <a:ext cx="307433" cy="2732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4929207" y="5790140"/>
            <a:ext cx="2323072" cy="7053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28">
                <a:latin typeface="Consolas" pitchFamily="49" charset="0"/>
                <a:cs typeface="Consolas" pitchFamily="49" charset="0"/>
              </a:rPr>
              <a:t>int sd;</a:t>
            </a:r>
          </a:p>
          <a:p>
            <a:r>
              <a:rPr lang="en-US" altLang="ko-KR" sz="1328">
                <a:latin typeface="Consolas" pitchFamily="49" charset="0"/>
                <a:cs typeface="Consolas" pitchFamily="49" charset="0"/>
              </a:rPr>
              <a:t>sd = socket();</a:t>
            </a:r>
          </a:p>
          <a:p>
            <a:r>
              <a:rPr lang="en-US" altLang="ko-KR" sz="1328">
                <a:latin typeface="Consolas" pitchFamily="49" charset="0"/>
                <a:cs typeface="Consolas" pitchFamily="49" charset="0"/>
              </a:rPr>
              <a:t>write(fd, buff, size );</a:t>
            </a:r>
            <a:endParaRPr lang="ko-KR" altLang="en-US" sz="1328"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41" name="직선 화살표 연결선 40"/>
          <p:cNvCxnSpPr>
            <a:stCxn id="25" idx="1"/>
            <a:endCxn id="28" idx="3"/>
          </p:cNvCxnSpPr>
          <p:nvPr/>
        </p:nvCxnSpPr>
        <p:spPr>
          <a:xfrm flipH="1">
            <a:off x="4256591" y="5384871"/>
            <a:ext cx="1024776" cy="0"/>
          </a:xfrm>
          <a:prstGeom prst="straightConnector1">
            <a:avLst/>
          </a:prstGeom>
          <a:ln w="381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D6A5961D-12F2-45CB-AD6B-C123D5F24AC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/>
              <a:t>TCP Header</a:t>
            </a:r>
            <a:endParaRPr lang="ko-KR" altLang="en-US"/>
          </a:p>
          <a:p>
            <a:endParaRPr lang="ko-KR" altLang="en-US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79412755-5E13-47F0-B4E0-6C2CFB6BC35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545790"/>
          </a:xfrm>
        </p:spPr>
        <p:txBody>
          <a:bodyPr/>
          <a:lstStyle/>
          <a:p>
            <a:r>
              <a:rPr lang="en-US" altLang="ko-KR"/>
              <a:t>ICT Programming</a:t>
            </a:r>
          </a:p>
          <a:p>
            <a:endParaRPr lang="ko-KR" altLang="en-US"/>
          </a:p>
        </p:txBody>
      </p:sp>
      <p:pic>
        <p:nvPicPr>
          <p:cNvPr id="5" name="Picture 2" descr="TCP header (+ TCP 옵션)">
            <a:extLst>
              <a:ext uri="{FF2B5EF4-FFF2-40B4-BE49-F238E27FC236}">
                <a16:creationId xmlns:a16="http://schemas.microsoft.com/office/drawing/2014/main" id="{8C5C72B1-5BBC-4A6A-9E07-D2BB6074A9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339" y="958015"/>
            <a:ext cx="5601544" cy="2684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6812874"/>
      </p:ext>
    </p:extLst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280592" y="4041068"/>
            <a:ext cx="2659382" cy="21949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708">
                <a:latin typeface="Consolas" pitchFamily="49" charset="0"/>
                <a:cs typeface="Consolas" pitchFamily="49" charset="0"/>
              </a:rPr>
              <a:t>TCP </a:t>
            </a:r>
            <a:r>
              <a:rPr lang="ko-KR" altLang="en-US" sz="1708">
                <a:latin typeface="Consolas" pitchFamily="49" charset="0"/>
                <a:cs typeface="Consolas" pitchFamily="49" charset="0"/>
              </a:rPr>
              <a:t>역할 </a:t>
            </a:r>
            <a:endParaRPr lang="en-US" altLang="ko-KR" sz="1708">
              <a:latin typeface="Consolas" pitchFamily="49" charset="0"/>
              <a:cs typeface="Consolas" pitchFamily="49" charset="0"/>
            </a:endParaRPr>
          </a:p>
          <a:p>
            <a:endParaRPr lang="en-US" altLang="ko-KR" sz="1708">
              <a:latin typeface="Consolas" pitchFamily="49" charset="0"/>
              <a:cs typeface="Consolas" pitchFamily="49" charset="0"/>
            </a:endParaRPr>
          </a:p>
          <a:p>
            <a:pPr marL="271120" indent="-271120">
              <a:buFontTx/>
              <a:buChar char="-"/>
            </a:pPr>
            <a:r>
              <a:rPr lang="ko-KR" altLang="en-US" sz="1708">
                <a:latin typeface="Consolas" pitchFamily="49" charset="0"/>
                <a:cs typeface="Consolas" pitchFamily="49" charset="0"/>
              </a:rPr>
              <a:t>신뢰성 있는 전송 </a:t>
            </a:r>
            <a:endParaRPr lang="en-US" altLang="ko-KR" sz="1708">
              <a:latin typeface="Consolas" pitchFamily="49" charset="0"/>
              <a:cs typeface="Consolas" pitchFamily="49" charset="0"/>
            </a:endParaRPr>
          </a:p>
          <a:p>
            <a:pPr marL="271120" indent="-271120">
              <a:buFontTx/>
              <a:buChar char="-"/>
            </a:pPr>
            <a:r>
              <a:rPr lang="ko-KR" altLang="en-US" sz="1708">
                <a:latin typeface="Consolas" pitchFamily="49" charset="0"/>
                <a:cs typeface="Consolas" pitchFamily="49" charset="0"/>
              </a:rPr>
              <a:t>데이터 에러 처리 </a:t>
            </a:r>
            <a:endParaRPr lang="en-US" altLang="ko-KR" sz="1708">
              <a:latin typeface="Consolas" pitchFamily="49" charset="0"/>
              <a:cs typeface="Consolas" pitchFamily="49" charset="0"/>
            </a:endParaRPr>
          </a:p>
          <a:p>
            <a:pPr marL="271120" indent="-271120">
              <a:buFontTx/>
              <a:buChar char="-"/>
            </a:pPr>
            <a:r>
              <a:rPr lang="ko-KR" altLang="en-US" sz="1708">
                <a:latin typeface="Consolas" pitchFamily="49" charset="0"/>
                <a:cs typeface="Consolas" pitchFamily="49" charset="0"/>
              </a:rPr>
              <a:t>버퍼 </a:t>
            </a:r>
            <a:r>
              <a:rPr lang="en-US" altLang="ko-KR" sz="1708">
                <a:latin typeface="Consolas" pitchFamily="49" charset="0"/>
                <a:cs typeface="Consolas" pitchFamily="49" charset="0"/>
              </a:rPr>
              <a:t>overflow </a:t>
            </a:r>
            <a:r>
              <a:rPr lang="ko-KR" altLang="en-US" sz="1708">
                <a:latin typeface="Consolas" pitchFamily="49" charset="0"/>
                <a:cs typeface="Consolas" pitchFamily="49" charset="0"/>
              </a:rPr>
              <a:t>방지 </a:t>
            </a:r>
            <a:endParaRPr lang="en-US" altLang="ko-KR" sz="1708">
              <a:latin typeface="Consolas" pitchFamily="49" charset="0"/>
              <a:cs typeface="Consolas" pitchFamily="49" charset="0"/>
            </a:endParaRPr>
          </a:p>
          <a:p>
            <a:pPr marL="271120" indent="-271120">
              <a:buFontTx/>
              <a:buChar char="-"/>
            </a:pPr>
            <a:r>
              <a:rPr lang="ko-KR" altLang="en-US" sz="1708">
                <a:latin typeface="Consolas" pitchFamily="49" charset="0"/>
                <a:cs typeface="Consolas" pitchFamily="49" charset="0"/>
              </a:rPr>
              <a:t>순서 제어 </a:t>
            </a:r>
            <a:endParaRPr lang="en-US" altLang="ko-KR" sz="1708">
              <a:latin typeface="Consolas" pitchFamily="49" charset="0"/>
              <a:cs typeface="Consolas" pitchFamily="49" charset="0"/>
            </a:endParaRPr>
          </a:p>
          <a:p>
            <a:pPr marL="271120" indent="-271120">
              <a:buFontTx/>
              <a:buChar char="-"/>
            </a:pPr>
            <a:endParaRPr lang="en-US" altLang="ko-KR" sz="1708">
              <a:latin typeface="Consolas" pitchFamily="49" charset="0"/>
              <a:cs typeface="Consolas" pitchFamily="49" charset="0"/>
            </a:endParaRPr>
          </a:p>
          <a:p>
            <a:r>
              <a:rPr lang="en-US" altLang="ko-KR" sz="1708">
                <a:latin typeface="Consolas" pitchFamily="49" charset="0"/>
                <a:cs typeface="Consolas" pitchFamily="49" charset="0"/>
              </a:rPr>
              <a:t># ls -R / ctrl+C</a:t>
            </a:r>
            <a:endParaRPr lang="ko-KR" altLang="en-US" sz="1708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AC849D0-2506-42A6-A23F-6B4A16045E1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/>
              <a:t>TCP Header</a:t>
            </a:r>
            <a:endParaRPr lang="ko-KR" altLang="en-US"/>
          </a:p>
          <a:p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73A05EDC-973C-49A6-95FA-A0D2FEE983A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545790"/>
          </a:xfrm>
        </p:spPr>
        <p:txBody>
          <a:bodyPr/>
          <a:lstStyle/>
          <a:p>
            <a:r>
              <a:rPr lang="en-US" altLang="ko-KR"/>
              <a:t>ICT Programming</a:t>
            </a:r>
          </a:p>
          <a:p>
            <a:endParaRPr lang="ko-KR" altLang="en-US"/>
          </a:p>
        </p:txBody>
      </p:sp>
      <p:pic>
        <p:nvPicPr>
          <p:cNvPr id="2" name="Picture 2" descr="TCP header (+ TCP 옵션)">
            <a:extLst>
              <a:ext uri="{FF2B5EF4-FFF2-40B4-BE49-F238E27FC236}">
                <a16:creationId xmlns:a16="http://schemas.microsoft.com/office/drawing/2014/main" id="{399E97F5-CD0C-489F-8F00-3186EBDF6E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6676" y="958015"/>
            <a:ext cx="5601544" cy="2684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7164934"/>
      </p:ext>
    </p:extLst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>
            <a:cxnSpLocks/>
          </p:cNvCxnSpPr>
          <p:nvPr/>
        </p:nvCxnSpPr>
        <p:spPr>
          <a:xfrm>
            <a:off x="3584848" y="4257092"/>
            <a:ext cx="0" cy="183620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>
            <a:cxnSpLocks/>
          </p:cNvCxnSpPr>
          <p:nvPr/>
        </p:nvCxnSpPr>
        <p:spPr>
          <a:xfrm>
            <a:off x="6522538" y="4257092"/>
            <a:ext cx="0" cy="183620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038302" y="3778863"/>
            <a:ext cx="906017" cy="3551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708">
                <a:latin typeface="Consolas" pitchFamily="49" charset="0"/>
                <a:cs typeface="Consolas" pitchFamily="49" charset="0"/>
              </a:rPr>
              <a:t>client</a:t>
            </a:r>
            <a:endParaRPr lang="ko-KR" altLang="en-US" sz="1708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074492" y="3806007"/>
            <a:ext cx="906017" cy="3551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708">
                <a:latin typeface="Consolas" pitchFamily="49" charset="0"/>
                <a:cs typeface="Consolas" pitchFamily="49" charset="0"/>
              </a:rPr>
              <a:t>server</a:t>
            </a:r>
            <a:endParaRPr lang="ko-KR" altLang="en-US" sz="1708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112628" y="4436703"/>
            <a:ext cx="273273" cy="34159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h</a:t>
            </a:r>
            <a:endParaRPr lang="ko-KR" altLang="en-US" sz="170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385901" y="4436703"/>
            <a:ext cx="273273" cy="34159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e</a:t>
            </a:r>
            <a:endParaRPr lang="ko-KR" altLang="en-US" sz="170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659175" y="4436703"/>
            <a:ext cx="273273" cy="34159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l</a:t>
            </a:r>
            <a:endParaRPr lang="ko-KR" altLang="en-US" sz="170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6932448" y="4436703"/>
            <a:ext cx="273273" cy="34159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l</a:t>
            </a:r>
            <a:endParaRPr lang="ko-KR" altLang="en-US" sz="170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7205722" y="4436703"/>
            <a:ext cx="273273" cy="34159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o</a:t>
            </a:r>
            <a:endParaRPr lang="ko-KR" altLang="en-US" sz="170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15" name="직선 화살표 연결선 14"/>
          <p:cNvCxnSpPr/>
          <p:nvPr/>
        </p:nvCxnSpPr>
        <p:spPr>
          <a:xfrm>
            <a:off x="3584848" y="4462047"/>
            <a:ext cx="2937690" cy="4099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243257" y="4257091"/>
            <a:ext cx="1988045" cy="3551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708">
                <a:latin typeface="Consolas" pitchFamily="49" charset="0"/>
                <a:cs typeface="Consolas" pitchFamily="49" charset="0"/>
              </a:rPr>
              <a:t>seq=1000, len=5</a:t>
            </a:r>
            <a:endParaRPr lang="ko-KR" altLang="en-US" sz="1708"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17" name="직선 화살표 연결선 16"/>
          <p:cNvCxnSpPr/>
          <p:nvPr/>
        </p:nvCxnSpPr>
        <p:spPr>
          <a:xfrm flipH="1">
            <a:off x="3584847" y="4951345"/>
            <a:ext cx="2937690" cy="3552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3942174" y="5226018"/>
            <a:ext cx="1627369" cy="3551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708">
                <a:latin typeface="Consolas" pitchFamily="49" charset="0"/>
                <a:cs typeface="Consolas" pitchFamily="49" charset="0"/>
              </a:rPr>
              <a:t>ack_seq=1005</a:t>
            </a:r>
            <a:endParaRPr lang="ko-KR" altLang="en-US" sz="1708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117E2B6-A467-4A97-8D72-A23D07B2492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/>
              <a:t>TCP Header</a:t>
            </a:r>
            <a:endParaRPr lang="ko-KR" altLang="en-US"/>
          </a:p>
          <a:p>
            <a:endParaRPr lang="ko-KR" altLang="en-US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088B85AE-5DAC-4E40-B54B-A8F202B3EB5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545790"/>
          </a:xfrm>
        </p:spPr>
        <p:txBody>
          <a:bodyPr/>
          <a:lstStyle/>
          <a:p>
            <a:r>
              <a:rPr lang="en-US" altLang="ko-KR"/>
              <a:t>ICT Programming</a:t>
            </a:r>
          </a:p>
          <a:p>
            <a:endParaRPr lang="ko-KR" altLang="en-US"/>
          </a:p>
        </p:txBody>
      </p:sp>
      <p:pic>
        <p:nvPicPr>
          <p:cNvPr id="2" name="Picture 2" descr="TCP header (+ TCP 옵션)">
            <a:extLst>
              <a:ext uri="{FF2B5EF4-FFF2-40B4-BE49-F238E27FC236}">
                <a16:creationId xmlns:a16="http://schemas.microsoft.com/office/drawing/2014/main" id="{3F70F09C-D90A-4860-9BDC-C9D933FAF9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339" y="958015"/>
            <a:ext cx="5601544" cy="2684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6555129"/>
      </p:ext>
    </p:extLst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6544080" y="1945610"/>
            <a:ext cx="0" cy="389414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9481770" y="1945610"/>
            <a:ext cx="0" cy="40307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997535" y="1467381"/>
            <a:ext cx="906017" cy="3551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708">
                <a:latin typeface="Consolas" pitchFamily="49" charset="0"/>
                <a:cs typeface="Consolas" pitchFamily="49" charset="0"/>
              </a:rPr>
              <a:t>client</a:t>
            </a:r>
            <a:endParaRPr lang="ko-KR" altLang="en-US" sz="1708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033724" y="1494525"/>
            <a:ext cx="906017" cy="3551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708">
                <a:latin typeface="Consolas" pitchFamily="49" charset="0"/>
                <a:cs typeface="Consolas" pitchFamily="49" charset="0"/>
              </a:rPr>
              <a:t>server</a:t>
            </a:r>
            <a:endParaRPr lang="ko-KR" altLang="en-US" sz="1708"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15" name="직선 화살표 연결선 14"/>
          <p:cNvCxnSpPr/>
          <p:nvPr/>
        </p:nvCxnSpPr>
        <p:spPr>
          <a:xfrm>
            <a:off x="6544080" y="2150565"/>
            <a:ext cx="2937690" cy="4099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202488" y="1945609"/>
            <a:ext cx="1747594" cy="3551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708">
                <a:latin typeface="Consolas" pitchFamily="49" charset="0"/>
                <a:cs typeface="Consolas" pitchFamily="49" charset="0"/>
              </a:rPr>
              <a:t>seq=1000, syn</a:t>
            </a:r>
            <a:endParaRPr lang="ko-KR" altLang="en-US" sz="1708"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17" name="직선 화살표 연결선 16"/>
          <p:cNvCxnSpPr/>
          <p:nvPr/>
        </p:nvCxnSpPr>
        <p:spPr>
          <a:xfrm flipH="1">
            <a:off x="6544079" y="2639863"/>
            <a:ext cx="2937690" cy="3552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6897730" y="2648576"/>
            <a:ext cx="2949846" cy="3551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708">
                <a:latin typeface="Consolas" pitchFamily="49" charset="0"/>
                <a:cs typeface="Consolas" pitchFamily="49" charset="0"/>
              </a:rPr>
              <a:t>ack_seq=1001, ack, syn </a:t>
            </a:r>
            <a:endParaRPr lang="ko-KR" altLang="en-US" sz="1708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526665" y="1064731"/>
            <a:ext cx="2829621" cy="3551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708">
                <a:latin typeface="Consolas" pitchFamily="49" charset="0"/>
                <a:cs typeface="Consolas" pitchFamily="49" charset="0"/>
              </a:rPr>
              <a:t>three way hand shaking</a:t>
            </a:r>
            <a:endParaRPr lang="ko-KR" altLang="en-US" sz="1708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993151" y="2940634"/>
            <a:ext cx="1266693" cy="3551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708">
                <a:latin typeface="Consolas" pitchFamily="49" charset="0"/>
                <a:cs typeface="Consolas" pitchFamily="49" charset="0"/>
              </a:rPr>
              <a:t>seq=2000 </a:t>
            </a:r>
            <a:endParaRPr lang="ko-KR" altLang="en-US" sz="1708"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21" name="직선 화살표 연결선 20"/>
          <p:cNvCxnSpPr/>
          <p:nvPr/>
        </p:nvCxnSpPr>
        <p:spPr>
          <a:xfrm>
            <a:off x="6526663" y="3418863"/>
            <a:ext cx="2937690" cy="4099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6867328" y="3689672"/>
            <a:ext cx="2228495" cy="3551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708">
                <a:latin typeface="Consolas" pitchFamily="49" charset="0"/>
                <a:cs typeface="Consolas" pitchFamily="49" charset="0"/>
              </a:rPr>
              <a:t>ack_seq=2001, ack</a:t>
            </a:r>
            <a:endParaRPr lang="ko-KR" altLang="en-US" sz="1708"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23" name="직선 화살표 연결선 22"/>
          <p:cNvCxnSpPr/>
          <p:nvPr/>
        </p:nvCxnSpPr>
        <p:spPr>
          <a:xfrm>
            <a:off x="6565827" y="4330401"/>
            <a:ext cx="2937690" cy="4099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6906492" y="4601210"/>
            <a:ext cx="1988045" cy="3551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708">
                <a:latin typeface="Consolas" pitchFamily="49" charset="0"/>
                <a:cs typeface="Consolas" pitchFamily="49" charset="0"/>
              </a:rPr>
              <a:t>seq=1001, len=5</a:t>
            </a:r>
            <a:endParaRPr lang="ko-KR" altLang="en-US" sz="1708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7253328" y="4989394"/>
            <a:ext cx="273273" cy="34159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h</a:t>
            </a:r>
            <a:endParaRPr lang="ko-KR" altLang="en-US" sz="170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7526602" y="4989394"/>
            <a:ext cx="273273" cy="34159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e</a:t>
            </a:r>
            <a:endParaRPr lang="ko-KR" altLang="en-US" sz="170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7799875" y="4989394"/>
            <a:ext cx="273273" cy="34159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l</a:t>
            </a:r>
            <a:endParaRPr lang="ko-KR" altLang="en-US" sz="170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8073149" y="4989394"/>
            <a:ext cx="273273" cy="34159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l</a:t>
            </a:r>
            <a:endParaRPr lang="ko-KR" altLang="en-US" sz="170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8346422" y="4989394"/>
            <a:ext cx="273273" cy="34159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o</a:t>
            </a:r>
            <a:endParaRPr lang="ko-KR" altLang="en-US" sz="170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30" name="직선 화살표 연결선 29"/>
          <p:cNvCxnSpPr/>
          <p:nvPr/>
        </p:nvCxnSpPr>
        <p:spPr>
          <a:xfrm flipH="1">
            <a:off x="6513971" y="5328377"/>
            <a:ext cx="2989548" cy="3064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7242297" y="5539683"/>
            <a:ext cx="2228495" cy="3551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708">
                <a:latin typeface="Consolas" pitchFamily="49" charset="0"/>
                <a:cs typeface="Consolas" pitchFamily="49" charset="0"/>
              </a:rPr>
              <a:t>ack_seq=1006, ack</a:t>
            </a:r>
            <a:endParaRPr lang="ko-KR" altLang="en-US" sz="1708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57CF017-2556-412B-A1EA-1A2C09F6953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/>
              <a:t>TCP Header</a:t>
            </a:r>
            <a:endParaRPr lang="ko-KR" altLang="en-US"/>
          </a:p>
          <a:p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8B884875-F28B-4AB9-9E6F-7E866837175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545790"/>
          </a:xfrm>
        </p:spPr>
        <p:txBody>
          <a:bodyPr/>
          <a:lstStyle/>
          <a:p>
            <a:r>
              <a:rPr lang="en-US" altLang="ko-KR"/>
              <a:t>ICT Programming</a:t>
            </a:r>
          </a:p>
          <a:p>
            <a:endParaRPr lang="ko-KR" altLang="en-US"/>
          </a:p>
        </p:txBody>
      </p:sp>
      <p:pic>
        <p:nvPicPr>
          <p:cNvPr id="2" name="Picture 2" descr="TCP header (+ TCP 옵션)">
            <a:extLst>
              <a:ext uri="{FF2B5EF4-FFF2-40B4-BE49-F238E27FC236}">
                <a16:creationId xmlns:a16="http://schemas.microsoft.com/office/drawing/2014/main" id="{08DECD35-26D4-426B-A2A6-251F71C21B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339" y="958015"/>
            <a:ext cx="5601544" cy="2684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0806622"/>
      </p:ext>
    </p:extLst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7EDEB909-2566-4FA4-965F-38EE00649DF2}"/>
              </a:ext>
            </a:extLst>
          </p:cNvPr>
          <p:cNvGrpSpPr/>
          <p:nvPr/>
        </p:nvGrpSpPr>
        <p:grpSpPr>
          <a:xfrm>
            <a:off x="2220266" y="1098691"/>
            <a:ext cx="4555706" cy="5363573"/>
            <a:chOff x="2340175" y="17170"/>
            <a:chExt cx="3994588" cy="6618970"/>
          </a:xfrm>
        </p:grpSpPr>
        <p:sp>
          <p:nvSpPr>
            <p:cNvPr id="20" name="TextBox 19"/>
            <p:cNvSpPr txBox="1"/>
            <p:nvPr/>
          </p:nvSpPr>
          <p:spPr>
            <a:xfrm>
              <a:off x="3288986" y="1686553"/>
              <a:ext cx="3008188" cy="4382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708">
                  <a:latin typeface="Consolas" pitchFamily="49" charset="0"/>
                  <a:cs typeface="Consolas" pitchFamily="49" charset="0"/>
                </a:rPr>
                <a:t>ack_seq=47f320bf, ack, syn </a:t>
              </a:r>
              <a:endParaRPr lang="ko-KR" altLang="en-US" sz="1708">
                <a:latin typeface="Consolas" pitchFamily="49" charset="0"/>
                <a:cs typeface="Consolas" pitchFamily="49" charset="0"/>
              </a:endParaRPr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B63F76B1-FC64-4D05-A719-0BF6E3AF6C15}"/>
                </a:ext>
              </a:extLst>
            </p:cNvPr>
            <p:cNvGrpSpPr/>
            <p:nvPr/>
          </p:nvGrpSpPr>
          <p:grpSpPr>
            <a:xfrm>
              <a:off x="2340175" y="17170"/>
              <a:ext cx="3994588" cy="6618970"/>
              <a:chOff x="2340175" y="17170"/>
              <a:chExt cx="3994588" cy="6618970"/>
            </a:xfrm>
          </p:grpSpPr>
          <p:cxnSp>
            <p:nvCxnSpPr>
              <p:cNvPr id="3" name="직선 연결선 2"/>
              <p:cNvCxnSpPr/>
              <p:nvPr/>
            </p:nvCxnSpPr>
            <p:spPr>
              <a:xfrm>
                <a:off x="2916238" y="945622"/>
                <a:ext cx="0" cy="557972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직선 연결선 5"/>
              <p:cNvCxnSpPr/>
              <p:nvPr/>
            </p:nvCxnSpPr>
            <p:spPr>
              <a:xfrm>
                <a:off x="6012582" y="945622"/>
                <a:ext cx="0" cy="557972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TextBox 6"/>
              <p:cNvSpPr txBox="1"/>
              <p:nvPr/>
            </p:nvSpPr>
            <p:spPr>
              <a:xfrm>
                <a:off x="2340175" y="441566"/>
                <a:ext cx="794425" cy="43829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708">
                    <a:latin typeface="Consolas" pitchFamily="49" charset="0"/>
                    <a:cs typeface="Consolas" pitchFamily="49" charset="0"/>
                  </a:rPr>
                  <a:t>client</a:t>
                </a:r>
                <a:endParaRPr lang="ko-KR" altLang="en-US" sz="1708">
                  <a:latin typeface="Consolas" pitchFamily="49" charset="0"/>
                  <a:cs typeface="Consolas" pitchFamily="49" charset="0"/>
                </a:endParaRP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5540338" y="470176"/>
                <a:ext cx="794425" cy="43829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708">
                    <a:latin typeface="Consolas" pitchFamily="49" charset="0"/>
                    <a:cs typeface="Consolas" pitchFamily="49" charset="0"/>
                  </a:rPr>
                  <a:t>server</a:t>
                </a:r>
                <a:endParaRPr lang="ko-KR" altLang="en-US" sz="1708">
                  <a:latin typeface="Consolas" pitchFamily="49" charset="0"/>
                  <a:cs typeface="Consolas" pitchFamily="49" charset="0"/>
                </a:endParaRPr>
              </a:p>
            </p:txBody>
          </p:sp>
          <p:cxnSp>
            <p:nvCxnSpPr>
              <p:cNvPr id="15" name="직선 화살표 연결선 14"/>
              <p:cNvCxnSpPr/>
              <p:nvPr/>
            </p:nvCxnSpPr>
            <p:spPr>
              <a:xfrm>
                <a:off x="2916238" y="1161646"/>
                <a:ext cx="3096344" cy="43204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TextBox 15"/>
              <p:cNvSpPr txBox="1"/>
              <p:nvPr/>
            </p:nvSpPr>
            <p:spPr>
              <a:xfrm>
                <a:off x="2556198" y="945622"/>
                <a:ext cx="2659539" cy="4382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708">
                    <a:latin typeface="Consolas" pitchFamily="49" charset="0"/>
                    <a:cs typeface="Consolas" pitchFamily="49" charset="0"/>
                  </a:rPr>
                  <a:t>seq=47f320be, syn</a:t>
                </a:r>
                <a:endParaRPr lang="ko-KR" altLang="en-US" sz="1708">
                  <a:latin typeface="Consolas" pitchFamily="49" charset="0"/>
                  <a:cs typeface="Consolas" pitchFamily="49" charset="0"/>
                </a:endParaRPr>
              </a:p>
            </p:txBody>
          </p:sp>
          <p:cxnSp>
            <p:nvCxnSpPr>
              <p:cNvPr id="17" name="직선 화살표 연결선 16"/>
              <p:cNvCxnSpPr/>
              <p:nvPr/>
            </p:nvCxnSpPr>
            <p:spPr>
              <a:xfrm flipH="1">
                <a:off x="2916237" y="1677369"/>
                <a:ext cx="3096344" cy="37448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TextBox 17"/>
              <p:cNvSpPr txBox="1"/>
              <p:nvPr/>
            </p:nvSpPr>
            <p:spPr>
              <a:xfrm>
                <a:off x="2897882" y="17170"/>
                <a:ext cx="2481102" cy="43829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708">
                    <a:latin typeface="Consolas" pitchFamily="49" charset="0"/>
                    <a:cs typeface="Consolas" pitchFamily="49" charset="0"/>
                  </a:rPr>
                  <a:t>three way hand shaking</a:t>
                </a:r>
                <a:endParaRPr lang="ko-KR" altLang="en-US" sz="1708">
                  <a:latin typeface="Consolas" pitchFamily="49" charset="0"/>
                  <a:cs typeface="Consolas" pitchFamily="49" charset="0"/>
                </a:endParaRP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3389562" y="1994384"/>
                <a:ext cx="1532346" cy="43829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708">
                    <a:latin typeface="Consolas" pitchFamily="49" charset="0"/>
                    <a:cs typeface="Consolas" pitchFamily="49" charset="0"/>
                  </a:rPr>
                  <a:t>seq=</a:t>
                </a:r>
                <a:r>
                  <a:rPr lang="it-IT" altLang="ko-KR" sz="1708">
                    <a:latin typeface="Consolas" pitchFamily="49" charset="0"/>
                    <a:cs typeface="Consolas" pitchFamily="49" charset="0"/>
                  </a:rPr>
                  <a:t>9cfacde5</a:t>
                </a:r>
                <a:r>
                  <a:rPr lang="en-US" altLang="ko-KR" sz="1708">
                    <a:latin typeface="Consolas" pitchFamily="49" charset="0"/>
                    <a:cs typeface="Consolas" pitchFamily="49" charset="0"/>
                  </a:rPr>
                  <a:t> </a:t>
                </a:r>
                <a:endParaRPr lang="ko-KR" altLang="en-US" sz="1708">
                  <a:latin typeface="Consolas" pitchFamily="49" charset="0"/>
                  <a:cs typeface="Consolas" pitchFamily="49" charset="0"/>
                </a:endParaRPr>
              </a:p>
            </p:txBody>
          </p:sp>
          <p:cxnSp>
            <p:nvCxnSpPr>
              <p:cNvPr id="21" name="직선 화살표 연결선 20"/>
              <p:cNvCxnSpPr/>
              <p:nvPr/>
            </p:nvCxnSpPr>
            <p:spPr>
              <a:xfrm>
                <a:off x="2897881" y="2498440"/>
                <a:ext cx="3096344" cy="43204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TextBox 21"/>
              <p:cNvSpPr txBox="1"/>
              <p:nvPr/>
            </p:nvSpPr>
            <p:spPr>
              <a:xfrm>
                <a:off x="3256942" y="2783876"/>
                <a:ext cx="2375685" cy="43829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708">
                    <a:latin typeface="Consolas" pitchFamily="49" charset="0"/>
                    <a:cs typeface="Consolas" pitchFamily="49" charset="0"/>
                  </a:rPr>
                  <a:t>ack_seq=</a:t>
                </a:r>
                <a:r>
                  <a:rPr lang="it-IT" altLang="ko-KR" sz="1708">
                    <a:latin typeface="Consolas" pitchFamily="49" charset="0"/>
                    <a:cs typeface="Consolas" pitchFamily="49" charset="0"/>
                  </a:rPr>
                  <a:t>9cfacde6</a:t>
                </a:r>
                <a:r>
                  <a:rPr lang="en-US" altLang="ko-KR" sz="1708">
                    <a:latin typeface="Consolas" pitchFamily="49" charset="0"/>
                    <a:cs typeface="Consolas" pitchFamily="49" charset="0"/>
                  </a:rPr>
                  <a:t>, ack</a:t>
                </a:r>
                <a:endParaRPr lang="ko-KR" altLang="en-US" sz="1708">
                  <a:latin typeface="Consolas" pitchFamily="49" charset="0"/>
                  <a:cs typeface="Consolas" pitchFamily="49" charset="0"/>
                </a:endParaRPr>
              </a:p>
            </p:txBody>
          </p:sp>
          <p:cxnSp>
            <p:nvCxnSpPr>
              <p:cNvPr id="23" name="직선 화살표 연결선 22"/>
              <p:cNvCxnSpPr/>
              <p:nvPr/>
            </p:nvCxnSpPr>
            <p:spPr>
              <a:xfrm>
                <a:off x="2939160" y="3459207"/>
                <a:ext cx="3096344" cy="43204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TextBox 23"/>
              <p:cNvSpPr txBox="1"/>
              <p:nvPr/>
            </p:nvSpPr>
            <p:spPr>
              <a:xfrm>
                <a:off x="3298221" y="3744642"/>
                <a:ext cx="2375685" cy="43829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708">
                    <a:latin typeface="Consolas" pitchFamily="49" charset="0"/>
                    <a:cs typeface="Consolas" pitchFamily="49" charset="0"/>
                  </a:rPr>
                  <a:t>seq=47f320bf, len=329</a:t>
                </a:r>
                <a:endParaRPr lang="ko-KR" altLang="en-US" sz="1708">
                  <a:latin typeface="Consolas" pitchFamily="49" charset="0"/>
                  <a:cs typeface="Consolas" pitchFamily="49" charset="0"/>
                </a:endParaRPr>
              </a:p>
            </p:txBody>
          </p:sp>
          <p:cxnSp>
            <p:nvCxnSpPr>
              <p:cNvPr id="30" name="직선 화살표 연결선 29"/>
              <p:cNvCxnSpPr/>
              <p:nvPr/>
            </p:nvCxnSpPr>
            <p:spPr>
              <a:xfrm flipH="1">
                <a:off x="2884502" y="4511080"/>
                <a:ext cx="3151003" cy="32297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TextBox 31"/>
              <p:cNvSpPr txBox="1"/>
              <p:nvPr/>
            </p:nvSpPr>
            <p:spPr>
              <a:xfrm>
                <a:off x="3652162" y="4733798"/>
                <a:ext cx="2375685" cy="43829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708">
                    <a:latin typeface="Consolas" pitchFamily="49" charset="0"/>
                    <a:cs typeface="Consolas" pitchFamily="49" charset="0"/>
                  </a:rPr>
                  <a:t>ack_seq=47F32208, ack</a:t>
                </a:r>
                <a:endParaRPr lang="ko-KR" altLang="en-US" sz="1708">
                  <a:latin typeface="Consolas" pitchFamily="49" charset="0"/>
                  <a:cs typeface="Consolas" pitchFamily="49" charset="0"/>
                </a:endParaRPr>
              </a:p>
            </p:txBody>
          </p:sp>
          <p:cxnSp>
            <p:nvCxnSpPr>
              <p:cNvPr id="33" name="직선 화살표 연결선 32"/>
              <p:cNvCxnSpPr/>
              <p:nvPr/>
            </p:nvCxnSpPr>
            <p:spPr>
              <a:xfrm flipH="1">
                <a:off x="2875480" y="5275457"/>
                <a:ext cx="3151003" cy="32297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" name="TextBox 33"/>
              <p:cNvSpPr txBox="1"/>
              <p:nvPr/>
            </p:nvSpPr>
            <p:spPr>
              <a:xfrm>
                <a:off x="3643140" y="5498176"/>
                <a:ext cx="2375685" cy="43829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708">
                    <a:latin typeface="Consolas" pitchFamily="49" charset="0"/>
                    <a:cs typeface="Consolas" pitchFamily="49" charset="0"/>
                  </a:rPr>
                  <a:t>seq=</a:t>
                </a:r>
                <a:r>
                  <a:rPr lang="it-IT" altLang="ko-KR" sz="1708">
                    <a:latin typeface="Consolas" pitchFamily="49" charset="0"/>
                    <a:cs typeface="Consolas" pitchFamily="49" charset="0"/>
                  </a:rPr>
                  <a:t>9cfacde6</a:t>
                </a:r>
                <a:r>
                  <a:rPr lang="en-US" altLang="ko-KR" sz="1708">
                    <a:latin typeface="Consolas" pitchFamily="49" charset="0"/>
                    <a:cs typeface="Consolas" pitchFamily="49" charset="0"/>
                  </a:rPr>
                  <a:t>, len=329</a:t>
                </a:r>
                <a:endParaRPr lang="ko-KR" altLang="en-US" sz="1708">
                  <a:latin typeface="Consolas" pitchFamily="49" charset="0"/>
                  <a:cs typeface="Consolas" pitchFamily="49" charset="0"/>
                </a:endParaRPr>
              </a:p>
            </p:txBody>
          </p:sp>
          <p:cxnSp>
            <p:nvCxnSpPr>
              <p:cNvPr id="35" name="직선 화살표 연결선 34"/>
              <p:cNvCxnSpPr/>
              <p:nvPr/>
            </p:nvCxnSpPr>
            <p:spPr>
              <a:xfrm>
                <a:off x="2884501" y="5777452"/>
                <a:ext cx="3096344" cy="43204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TextBox 35"/>
              <p:cNvSpPr txBox="1"/>
              <p:nvPr/>
            </p:nvSpPr>
            <p:spPr>
              <a:xfrm>
                <a:off x="3276280" y="6197849"/>
                <a:ext cx="2375685" cy="43829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708">
                    <a:latin typeface="Consolas" pitchFamily="49" charset="0"/>
                    <a:cs typeface="Consolas" pitchFamily="49" charset="0"/>
                  </a:rPr>
                  <a:t>ack_seq=</a:t>
                </a:r>
                <a:r>
                  <a:rPr lang="it-IT" altLang="ko-KR" sz="1708">
                    <a:latin typeface="Consolas" pitchFamily="49" charset="0"/>
                    <a:cs typeface="Consolas" pitchFamily="49" charset="0"/>
                  </a:rPr>
                  <a:t>9cfad307</a:t>
                </a:r>
                <a:r>
                  <a:rPr lang="en-US" altLang="ko-KR" sz="1708">
                    <a:latin typeface="Consolas" pitchFamily="49" charset="0"/>
                    <a:cs typeface="Consolas" pitchFamily="49" charset="0"/>
                  </a:rPr>
                  <a:t>, ack</a:t>
                </a:r>
                <a:endParaRPr lang="ko-KR" altLang="en-US" sz="1708">
                  <a:latin typeface="Consolas" pitchFamily="49" charset="0"/>
                  <a:cs typeface="Consolas" pitchFamily="49" charset="0"/>
                </a:endParaRPr>
              </a:p>
            </p:txBody>
          </p:sp>
        </p:grpSp>
      </p:grp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9B9E55A-CE9E-4E0D-931F-3E9CF3F0EAD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/>
              <a:t>TCP Header</a:t>
            </a:r>
            <a:endParaRPr lang="ko-KR" altLang="en-US"/>
          </a:p>
          <a:p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49F0C80-CC7E-4D45-A2C3-411D0492349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545790"/>
          </a:xfrm>
        </p:spPr>
        <p:txBody>
          <a:bodyPr/>
          <a:lstStyle/>
          <a:p>
            <a:r>
              <a:rPr lang="en-US" altLang="ko-KR"/>
              <a:t>ICT Programming</a:t>
            </a:r>
          </a:p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119167"/>
      </p:ext>
    </p:extLst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2257920" y="1106175"/>
            <a:ext cx="6144631" cy="617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708" dirty="0">
                <a:latin typeface="Consolas" pitchFamily="49" charset="0"/>
                <a:cs typeface="Consolas" pitchFamily="49" charset="0"/>
              </a:rPr>
              <a:t>TCP</a:t>
            </a:r>
            <a:r>
              <a:rPr lang="ko-KR" altLang="en-US" sz="1708" dirty="0">
                <a:latin typeface="Consolas" pitchFamily="49" charset="0"/>
                <a:cs typeface="Consolas" pitchFamily="49" charset="0"/>
              </a:rPr>
              <a:t>는 확인 응답 시스템이다</a:t>
            </a:r>
            <a:r>
              <a:rPr lang="en-US" altLang="ko-KR" sz="1708" dirty="0">
                <a:latin typeface="Consolas" pitchFamily="49" charset="0"/>
                <a:cs typeface="Consolas" pitchFamily="49" charset="0"/>
              </a:rPr>
              <a:t>.</a:t>
            </a:r>
          </a:p>
          <a:p>
            <a:r>
              <a:rPr lang="en-US" altLang="ko-KR" sz="1708" dirty="0">
                <a:latin typeface="Consolas" pitchFamily="49" charset="0"/>
                <a:cs typeface="Consolas" pitchFamily="49" charset="0"/>
              </a:rPr>
              <a:t>TCP</a:t>
            </a:r>
            <a:r>
              <a:rPr lang="ko-KR" altLang="en-US" sz="1708" dirty="0">
                <a:latin typeface="Consolas" pitchFamily="49" charset="0"/>
                <a:cs typeface="Consolas" pitchFamily="49" charset="0"/>
              </a:rPr>
              <a:t>는 재전송 시스템 이다</a:t>
            </a:r>
            <a:r>
              <a:rPr lang="en-US" altLang="ko-KR" sz="1708" dirty="0">
                <a:latin typeface="Consolas" pitchFamily="49" charset="0"/>
                <a:cs typeface="Consolas" pitchFamily="49" charset="0"/>
              </a:rPr>
              <a:t>. : </a:t>
            </a:r>
            <a:r>
              <a:rPr lang="ko-KR" altLang="en-US" sz="1708" dirty="0">
                <a:latin typeface="Consolas" pitchFamily="49" charset="0"/>
                <a:cs typeface="Consolas" pitchFamily="49" charset="0"/>
              </a:rPr>
              <a:t>재전송 시간 </a:t>
            </a:r>
            <a:r>
              <a:rPr lang="en-US" altLang="ko-KR" sz="1708" dirty="0">
                <a:latin typeface="Consolas" pitchFamily="49" charset="0"/>
                <a:cs typeface="Consolas" pitchFamily="49" charset="0"/>
              </a:rPr>
              <a:t>= RTT * 2;  </a:t>
            </a:r>
            <a:endParaRPr lang="ko-KR" altLang="en-US" sz="1708" dirty="0"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25" name="직선 연결선 24"/>
          <p:cNvCxnSpPr/>
          <p:nvPr/>
        </p:nvCxnSpPr>
        <p:spPr>
          <a:xfrm>
            <a:off x="4509698" y="2391725"/>
            <a:ext cx="0" cy="32090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7400932" y="2391725"/>
            <a:ext cx="0" cy="332164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3971795" y="1997631"/>
            <a:ext cx="906017" cy="3551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708">
                <a:latin typeface="Consolas" pitchFamily="49" charset="0"/>
                <a:cs typeface="Consolas" pitchFamily="49" charset="0"/>
              </a:rPr>
              <a:t>client</a:t>
            </a:r>
            <a:endParaRPr lang="ko-KR" altLang="en-US" sz="1708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959971" y="2020000"/>
            <a:ext cx="906017" cy="3551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708">
                <a:latin typeface="Consolas" pitchFamily="49" charset="0"/>
                <a:cs typeface="Consolas" pitchFamily="49" charset="0"/>
              </a:rPr>
              <a:t>server</a:t>
            </a:r>
            <a:endParaRPr lang="ko-KR" altLang="en-US" sz="1708"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43" name="직선 화살표 연결선 42"/>
          <p:cNvCxnSpPr/>
          <p:nvPr/>
        </p:nvCxnSpPr>
        <p:spPr>
          <a:xfrm>
            <a:off x="4528709" y="2443314"/>
            <a:ext cx="1752436" cy="192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4863986" y="2666479"/>
            <a:ext cx="1988045" cy="3551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708">
                <a:latin typeface="Consolas" pitchFamily="49" charset="0"/>
                <a:cs typeface="Consolas" pitchFamily="49" charset="0"/>
              </a:rPr>
              <a:t>seq=1001, len=5</a:t>
            </a:r>
            <a:endParaRPr lang="ko-KR" altLang="en-US" sz="1708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5205338" y="2986369"/>
            <a:ext cx="268952" cy="281495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h</a:t>
            </a:r>
            <a:endParaRPr lang="ko-KR" altLang="en-US" sz="170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5474289" y="2986369"/>
            <a:ext cx="268952" cy="281495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e</a:t>
            </a:r>
            <a:endParaRPr lang="ko-KR" altLang="en-US" sz="170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5743241" y="2986369"/>
            <a:ext cx="268952" cy="281495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l</a:t>
            </a:r>
            <a:endParaRPr lang="ko-KR" altLang="en-US" sz="170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6012193" y="2986369"/>
            <a:ext cx="268952" cy="281495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l</a:t>
            </a:r>
            <a:endParaRPr lang="ko-KR" altLang="en-US" sz="170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6281145" y="2986369"/>
            <a:ext cx="268952" cy="281495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o</a:t>
            </a:r>
            <a:endParaRPr lang="ko-KR" altLang="en-US" sz="170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" name="폭발 2 3"/>
          <p:cNvSpPr/>
          <p:nvPr/>
        </p:nvSpPr>
        <p:spPr>
          <a:xfrm rot="1800000">
            <a:off x="6237654" y="2492568"/>
            <a:ext cx="430266" cy="316694"/>
          </a:xfrm>
          <a:prstGeom prst="irregularSeal2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0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4146648" y="2391726"/>
            <a:ext cx="0" cy="11564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타원 10"/>
          <p:cNvSpPr/>
          <p:nvPr/>
        </p:nvSpPr>
        <p:spPr>
          <a:xfrm>
            <a:off x="3987125" y="3548194"/>
            <a:ext cx="319049" cy="267143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0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13" name="직선 화살표 연결선 12"/>
          <p:cNvCxnSpPr>
            <a:endCxn id="11" idx="2"/>
          </p:cNvCxnSpPr>
          <p:nvPr/>
        </p:nvCxnSpPr>
        <p:spPr>
          <a:xfrm flipH="1">
            <a:off x="3987123" y="3681765"/>
            <a:ext cx="1595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/>
          <p:cNvCxnSpPr>
            <a:endCxn id="11" idx="7"/>
          </p:cNvCxnSpPr>
          <p:nvPr/>
        </p:nvCxnSpPr>
        <p:spPr>
          <a:xfrm flipV="1">
            <a:off x="4146647" y="3587315"/>
            <a:ext cx="112802" cy="944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/>
          <p:cNvCxnSpPr/>
          <p:nvPr/>
        </p:nvCxnSpPr>
        <p:spPr>
          <a:xfrm>
            <a:off x="4503019" y="3690322"/>
            <a:ext cx="2230636" cy="243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4854227" y="3933946"/>
            <a:ext cx="1988045" cy="3551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708">
                <a:latin typeface="Consolas" pitchFamily="49" charset="0"/>
                <a:cs typeface="Consolas" pitchFamily="49" charset="0"/>
              </a:rPr>
              <a:t>seq=1001, len=5</a:t>
            </a:r>
            <a:endParaRPr lang="ko-KR" altLang="en-US" sz="1708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5195579" y="4253836"/>
            <a:ext cx="268952" cy="281495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h</a:t>
            </a:r>
            <a:endParaRPr lang="ko-KR" altLang="en-US" sz="170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5464531" y="4253836"/>
            <a:ext cx="268952" cy="281495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e</a:t>
            </a:r>
            <a:endParaRPr lang="ko-KR" altLang="en-US" sz="170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5733482" y="4253836"/>
            <a:ext cx="268952" cy="281495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l</a:t>
            </a:r>
            <a:endParaRPr lang="ko-KR" altLang="en-US" sz="170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6002434" y="4253836"/>
            <a:ext cx="268952" cy="281495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l</a:t>
            </a:r>
            <a:endParaRPr lang="ko-KR" altLang="en-US" sz="170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6271386" y="4253836"/>
            <a:ext cx="268952" cy="281495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o</a:t>
            </a:r>
            <a:endParaRPr lang="ko-KR" altLang="en-US" sz="170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62" name="직선 연결선 61"/>
          <p:cNvCxnSpPr/>
          <p:nvPr/>
        </p:nvCxnSpPr>
        <p:spPr>
          <a:xfrm>
            <a:off x="3823818" y="3690324"/>
            <a:ext cx="0" cy="11564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타원 62"/>
          <p:cNvSpPr/>
          <p:nvPr/>
        </p:nvSpPr>
        <p:spPr>
          <a:xfrm>
            <a:off x="3664295" y="4846791"/>
            <a:ext cx="319049" cy="267143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0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64" name="직선 화살표 연결선 63"/>
          <p:cNvCxnSpPr>
            <a:endCxn id="63" idx="2"/>
          </p:cNvCxnSpPr>
          <p:nvPr/>
        </p:nvCxnSpPr>
        <p:spPr>
          <a:xfrm flipH="1">
            <a:off x="3664293" y="4980362"/>
            <a:ext cx="1595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/>
          <p:cNvCxnSpPr>
            <a:endCxn id="63" idx="7"/>
          </p:cNvCxnSpPr>
          <p:nvPr/>
        </p:nvCxnSpPr>
        <p:spPr>
          <a:xfrm flipV="1">
            <a:off x="3823817" y="4885913"/>
            <a:ext cx="112802" cy="944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/>
          <p:cNvCxnSpPr/>
          <p:nvPr/>
        </p:nvCxnSpPr>
        <p:spPr>
          <a:xfrm>
            <a:off x="4523664" y="4884344"/>
            <a:ext cx="1752436" cy="192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4874873" y="5127968"/>
            <a:ext cx="1988045" cy="3551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708">
                <a:latin typeface="Consolas" pitchFamily="49" charset="0"/>
                <a:cs typeface="Consolas" pitchFamily="49" charset="0"/>
              </a:rPr>
              <a:t>seq=1001, len=5</a:t>
            </a:r>
            <a:endParaRPr lang="ko-KR" altLang="en-US" sz="1708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5216225" y="5447858"/>
            <a:ext cx="268952" cy="281495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h</a:t>
            </a:r>
            <a:endParaRPr lang="ko-KR" altLang="en-US" sz="170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5485176" y="5447858"/>
            <a:ext cx="268952" cy="281495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e</a:t>
            </a:r>
            <a:endParaRPr lang="ko-KR" altLang="en-US" sz="170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0" name="직사각형 69"/>
          <p:cNvSpPr/>
          <p:nvPr/>
        </p:nvSpPr>
        <p:spPr>
          <a:xfrm>
            <a:off x="5754128" y="5447858"/>
            <a:ext cx="268952" cy="281495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l</a:t>
            </a:r>
            <a:endParaRPr lang="ko-KR" altLang="en-US" sz="170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6023080" y="5447858"/>
            <a:ext cx="268952" cy="281495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l</a:t>
            </a:r>
            <a:endParaRPr lang="ko-KR" altLang="en-US" sz="170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6292033" y="5447858"/>
            <a:ext cx="268952" cy="281495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o</a:t>
            </a:r>
            <a:endParaRPr lang="ko-KR" altLang="en-US" sz="170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73" name="직선 연결선 72"/>
          <p:cNvCxnSpPr/>
          <p:nvPr/>
        </p:nvCxnSpPr>
        <p:spPr>
          <a:xfrm>
            <a:off x="3475865" y="4838495"/>
            <a:ext cx="0" cy="11564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타원 73"/>
          <p:cNvSpPr/>
          <p:nvPr/>
        </p:nvSpPr>
        <p:spPr>
          <a:xfrm>
            <a:off x="3316341" y="5994962"/>
            <a:ext cx="319049" cy="267143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0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75" name="직선 화살표 연결선 74"/>
          <p:cNvCxnSpPr>
            <a:endCxn id="74" idx="2"/>
          </p:cNvCxnSpPr>
          <p:nvPr/>
        </p:nvCxnSpPr>
        <p:spPr>
          <a:xfrm flipH="1">
            <a:off x="3316340" y="6128533"/>
            <a:ext cx="1595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75"/>
          <p:cNvCxnSpPr>
            <a:endCxn id="74" idx="7"/>
          </p:cNvCxnSpPr>
          <p:nvPr/>
        </p:nvCxnSpPr>
        <p:spPr>
          <a:xfrm flipV="1">
            <a:off x="3475864" y="6034084"/>
            <a:ext cx="112802" cy="944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/>
          <p:cNvSpPr txBox="1"/>
          <p:nvPr/>
        </p:nvSpPr>
        <p:spPr>
          <a:xfrm>
            <a:off x="1383606" y="2236462"/>
            <a:ext cx="2949846" cy="3551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708">
                <a:latin typeface="Consolas" pitchFamily="49" charset="0"/>
                <a:cs typeface="Consolas" pitchFamily="49" charset="0"/>
              </a:rPr>
              <a:t>write(</a:t>
            </a:r>
            <a:r>
              <a:rPr lang="en-US" altLang="ko-KR" sz="1708" dirty="0" err="1">
                <a:latin typeface="Consolas" pitchFamily="49" charset="0"/>
                <a:cs typeface="Consolas" pitchFamily="49" charset="0"/>
              </a:rPr>
              <a:t>sd</a:t>
            </a:r>
            <a:r>
              <a:rPr lang="en-US" altLang="ko-KR" sz="1708" dirty="0">
                <a:latin typeface="Consolas" pitchFamily="49" charset="0"/>
                <a:cs typeface="Consolas" pitchFamily="49" charset="0"/>
              </a:rPr>
              <a:t>, "hello", 5 );</a:t>
            </a:r>
            <a:endParaRPr lang="ko-KR" altLang="en-US" sz="1708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DEE0FA6-BD19-4E63-A772-32431B27274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/>
              <a:t>TCP Header</a:t>
            </a:r>
            <a:endParaRPr lang="ko-KR" altLang="en-US"/>
          </a:p>
          <a:p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E8FD996-B67A-40B1-9CFF-C2BFBC928A6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545790"/>
          </a:xfrm>
        </p:spPr>
        <p:txBody>
          <a:bodyPr/>
          <a:lstStyle/>
          <a:p>
            <a:r>
              <a:rPr lang="en-US" altLang="ko-KR"/>
              <a:t>ICT Programming</a:t>
            </a:r>
          </a:p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0956861"/>
      </p:ext>
    </p:extLst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889659" y="907181"/>
            <a:ext cx="4794902" cy="5010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28">
                <a:latin typeface="Consolas" pitchFamily="49" charset="0"/>
                <a:cs typeface="Consolas" pitchFamily="49" charset="0"/>
              </a:rPr>
              <a:t>TCP</a:t>
            </a:r>
            <a:r>
              <a:rPr lang="ko-KR" altLang="en-US" sz="1328">
                <a:latin typeface="Consolas" pitchFamily="49" charset="0"/>
                <a:cs typeface="Consolas" pitchFamily="49" charset="0"/>
              </a:rPr>
              <a:t>는 확인 응답 시스템이다</a:t>
            </a:r>
            <a:r>
              <a:rPr lang="en-US" altLang="ko-KR" sz="1328">
                <a:latin typeface="Consolas" pitchFamily="49" charset="0"/>
                <a:cs typeface="Consolas" pitchFamily="49" charset="0"/>
              </a:rPr>
              <a:t>.</a:t>
            </a:r>
          </a:p>
          <a:p>
            <a:r>
              <a:rPr lang="en-US" altLang="ko-KR" sz="1328">
                <a:latin typeface="Consolas" pitchFamily="49" charset="0"/>
                <a:cs typeface="Consolas" pitchFamily="49" charset="0"/>
              </a:rPr>
              <a:t>TCP</a:t>
            </a:r>
            <a:r>
              <a:rPr lang="ko-KR" altLang="en-US" sz="1328">
                <a:latin typeface="Consolas" pitchFamily="49" charset="0"/>
                <a:cs typeface="Consolas" pitchFamily="49" charset="0"/>
              </a:rPr>
              <a:t>는 재전송 시스템 이다</a:t>
            </a:r>
            <a:r>
              <a:rPr lang="en-US" altLang="ko-KR" sz="1328">
                <a:latin typeface="Consolas" pitchFamily="49" charset="0"/>
                <a:cs typeface="Consolas" pitchFamily="49" charset="0"/>
              </a:rPr>
              <a:t>. : </a:t>
            </a:r>
            <a:r>
              <a:rPr lang="ko-KR" altLang="en-US" sz="1328">
                <a:latin typeface="Consolas" pitchFamily="49" charset="0"/>
                <a:cs typeface="Consolas" pitchFamily="49" charset="0"/>
              </a:rPr>
              <a:t>재전송 시간 </a:t>
            </a:r>
            <a:r>
              <a:rPr lang="en-US" altLang="ko-KR" sz="1328">
                <a:latin typeface="Consolas" pitchFamily="49" charset="0"/>
                <a:cs typeface="Consolas" pitchFamily="49" charset="0"/>
              </a:rPr>
              <a:t>= RTT * 2;  </a:t>
            </a:r>
            <a:endParaRPr lang="ko-KR" altLang="en-US" sz="1328"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25" name="직선 연결선 24"/>
          <p:cNvCxnSpPr>
            <a:cxnSpLocks/>
          </p:cNvCxnSpPr>
          <p:nvPr/>
        </p:nvCxnSpPr>
        <p:spPr>
          <a:xfrm>
            <a:off x="3791588" y="1721041"/>
            <a:ext cx="14369" cy="45090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>
            <a:cxnSpLocks/>
          </p:cNvCxnSpPr>
          <p:nvPr/>
        </p:nvCxnSpPr>
        <p:spPr>
          <a:xfrm>
            <a:off x="6729278" y="1721041"/>
            <a:ext cx="21356" cy="460620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3343962" y="1408826"/>
            <a:ext cx="742511" cy="2966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28">
                <a:latin typeface="Consolas" pitchFamily="49" charset="0"/>
                <a:cs typeface="Consolas" pitchFamily="49" charset="0"/>
              </a:rPr>
              <a:t>client</a:t>
            </a:r>
            <a:endParaRPr lang="ko-KR" altLang="en-US" sz="1328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380151" y="1435970"/>
            <a:ext cx="742511" cy="2966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28">
                <a:latin typeface="Consolas" pitchFamily="49" charset="0"/>
                <a:cs typeface="Consolas" pitchFamily="49" charset="0"/>
              </a:rPr>
              <a:t>server</a:t>
            </a:r>
            <a:endParaRPr lang="ko-KR" altLang="en-US" sz="1328"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43" name="직선 화살표 연결선 42"/>
          <p:cNvCxnSpPr/>
          <p:nvPr/>
        </p:nvCxnSpPr>
        <p:spPr>
          <a:xfrm>
            <a:off x="3794504" y="2491810"/>
            <a:ext cx="2934773" cy="3906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4135168" y="2762621"/>
            <a:ext cx="1579278" cy="2966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28">
                <a:latin typeface="Consolas" pitchFamily="49" charset="0"/>
                <a:cs typeface="Consolas" pitchFamily="49" charset="0"/>
              </a:rPr>
              <a:t>seq=1001, len=2</a:t>
            </a:r>
            <a:endParaRPr lang="ko-KR" altLang="en-US" sz="1328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4482005" y="3150803"/>
            <a:ext cx="273273" cy="34159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h</a:t>
            </a:r>
            <a:endParaRPr lang="ko-KR" altLang="en-US" sz="132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4755278" y="3150803"/>
            <a:ext cx="273273" cy="34159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e</a:t>
            </a:r>
            <a:endParaRPr lang="ko-KR" altLang="en-US" sz="132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957185" y="1968369"/>
            <a:ext cx="2323072" cy="2966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28">
                <a:latin typeface="Consolas" pitchFamily="49" charset="0"/>
                <a:cs typeface="Consolas" pitchFamily="49" charset="0"/>
              </a:rPr>
              <a:t>write(sd, "hello", 5 );</a:t>
            </a:r>
            <a:endParaRPr lang="ko-KR" altLang="en-US" sz="1328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814430" y="2404860"/>
            <a:ext cx="273273" cy="34159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h</a:t>
            </a:r>
            <a:endParaRPr lang="ko-KR" altLang="en-US" sz="132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1087703" y="2404860"/>
            <a:ext cx="273273" cy="34159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e</a:t>
            </a:r>
            <a:endParaRPr lang="ko-KR" altLang="en-US" sz="132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1360977" y="2404860"/>
            <a:ext cx="273273" cy="34159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l</a:t>
            </a:r>
            <a:endParaRPr lang="ko-KR" altLang="en-US" sz="132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1634250" y="2404860"/>
            <a:ext cx="273273" cy="34159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l</a:t>
            </a:r>
            <a:endParaRPr lang="ko-KR" altLang="en-US" sz="132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1907524" y="2404860"/>
            <a:ext cx="273273" cy="34159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o</a:t>
            </a:r>
            <a:endParaRPr lang="ko-KR" altLang="en-US" sz="132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7" name="직사각형 76"/>
          <p:cNvSpPr/>
          <p:nvPr/>
        </p:nvSpPr>
        <p:spPr>
          <a:xfrm>
            <a:off x="2167363" y="2404860"/>
            <a:ext cx="273273" cy="34159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2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8" name="직사각형 77"/>
          <p:cNvSpPr/>
          <p:nvPr/>
        </p:nvSpPr>
        <p:spPr>
          <a:xfrm>
            <a:off x="2440636" y="2404860"/>
            <a:ext cx="273273" cy="34159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2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0" name="직사각형 79"/>
          <p:cNvSpPr/>
          <p:nvPr/>
        </p:nvSpPr>
        <p:spPr>
          <a:xfrm>
            <a:off x="2713909" y="2404860"/>
            <a:ext cx="273273" cy="34159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2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1" name="직사각형 80"/>
          <p:cNvSpPr/>
          <p:nvPr/>
        </p:nvSpPr>
        <p:spPr>
          <a:xfrm>
            <a:off x="2987183" y="2404860"/>
            <a:ext cx="273273" cy="34159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2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2" name="직사각형 81"/>
          <p:cNvSpPr/>
          <p:nvPr/>
        </p:nvSpPr>
        <p:spPr>
          <a:xfrm>
            <a:off x="3260456" y="2404860"/>
            <a:ext cx="273273" cy="34159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2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332126" y="2347143"/>
            <a:ext cx="2322825" cy="45702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2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7106265" y="2491810"/>
            <a:ext cx="180972" cy="226215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2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4" name="직사각형 83"/>
          <p:cNvSpPr/>
          <p:nvPr/>
        </p:nvSpPr>
        <p:spPr>
          <a:xfrm>
            <a:off x="7289397" y="2491810"/>
            <a:ext cx="180972" cy="226215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2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5" name="직사각형 84"/>
          <p:cNvSpPr/>
          <p:nvPr/>
        </p:nvSpPr>
        <p:spPr>
          <a:xfrm>
            <a:off x="7472528" y="2491810"/>
            <a:ext cx="180972" cy="226215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2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6" name="직사각형 85"/>
          <p:cNvSpPr/>
          <p:nvPr/>
        </p:nvSpPr>
        <p:spPr>
          <a:xfrm>
            <a:off x="7655660" y="2491810"/>
            <a:ext cx="180972" cy="226215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2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6474418" y="2114129"/>
            <a:ext cx="2880917" cy="2966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28" dirty="0">
                <a:latin typeface="Consolas" pitchFamily="49" charset="0"/>
                <a:cs typeface="Consolas" pitchFamily="49" charset="0"/>
              </a:rPr>
              <a:t>read(</a:t>
            </a:r>
            <a:r>
              <a:rPr lang="en-US" altLang="ko-KR" sz="1328" dirty="0" err="1">
                <a:latin typeface="Consolas" pitchFamily="49" charset="0"/>
                <a:cs typeface="Consolas" pitchFamily="49" charset="0"/>
              </a:rPr>
              <a:t>sd</a:t>
            </a:r>
            <a:r>
              <a:rPr lang="en-US" altLang="ko-KR" sz="1328" dirty="0">
                <a:latin typeface="Consolas" pitchFamily="49" charset="0"/>
                <a:cs typeface="Consolas" pitchFamily="49" charset="0"/>
              </a:rPr>
              <a:t>, buff, </a:t>
            </a:r>
            <a:r>
              <a:rPr lang="en-US" altLang="ko-KR" sz="1328" dirty="0" err="1">
                <a:latin typeface="Consolas" pitchFamily="49" charset="0"/>
                <a:cs typeface="Consolas" pitchFamily="49" charset="0"/>
              </a:rPr>
              <a:t>sizeof</a:t>
            </a:r>
            <a:r>
              <a:rPr lang="en-US" altLang="ko-KR" sz="1328" dirty="0">
                <a:latin typeface="Consolas" pitchFamily="49" charset="0"/>
                <a:cs typeface="Consolas" pitchFamily="49" charset="0"/>
              </a:rPr>
              <a:t> buff );</a:t>
            </a:r>
            <a:endParaRPr lang="ko-KR" altLang="en-US" sz="1328" dirty="0"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5" name="직선 화살표 연결선 4"/>
          <p:cNvCxnSpPr/>
          <p:nvPr/>
        </p:nvCxnSpPr>
        <p:spPr>
          <a:xfrm flipH="1">
            <a:off x="3788074" y="1857678"/>
            <a:ext cx="2941204" cy="2049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748849" y="1516087"/>
            <a:ext cx="928459" cy="2966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28">
                <a:latin typeface="Consolas" pitchFamily="49" charset="0"/>
                <a:cs typeface="Consolas" pitchFamily="49" charset="0"/>
              </a:rPr>
              <a:t>window=2</a:t>
            </a:r>
            <a:endParaRPr lang="ko-KR" altLang="en-US" sz="1328"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95" name="직선 화살표 연결선 94"/>
          <p:cNvCxnSpPr/>
          <p:nvPr/>
        </p:nvCxnSpPr>
        <p:spPr>
          <a:xfrm flipH="1">
            <a:off x="3777220" y="3865277"/>
            <a:ext cx="2941204" cy="2049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/>
          <p:cNvSpPr txBox="1"/>
          <p:nvPr/>
        </p:nvSpPr>
        <p:spPr>
          <a:xfrm>
            <a:off x="4184848" y="4338263"/>
            <a:ext cx="928459" cy="2966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28">
                <a:latin typeface="Consolas" pitchFamily="49" charset="0"/>
                <a:cs typeface="Consolas" pitchFamily="49" charset="0"/>
              </a:rPr>
              <a:t>window=0</a:t>
            </a:r>
            <a:endParaRPr lang="ko-KR" altLang="en-US" sz="1328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4210891" y="4031666"/>
            <a:ext cx="1393330" cy="2966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28">
                <a:latin typeface="Consolas" pitchFamily="49" charset="0"/>
                <a:cs typeface="Consolas" pitchFamily="49" charset="0"/>
              </a:rPr>
              <a:t>seq=1003, ack</a:t>
            </a:r>
            <a:endParaRPr lang="ko-KR" altLang="en-US" sz="1328"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100" name="직선 화살표 연결선 99"/>
          <p:cNvCxnSpPr/>
          <p:nvPr/>
        </p:nvCxnSpPr>
        <p:spPr>
          <a:xfrm flipH="1">
            <a:off x="3777220" y="4854222"/>
            <a:ext cx="2941204" cy="2049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4184847" y="5327208"/>
            <a:ext cx="1021433" cy="2966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28">
                <a:latin typeface="Consolas" pitchFamily="49" charset="0"/>
                <a:cs typeface="Consolas" pitchFamily="49" charset="0"/>
              </a:rPr>
              <a:t>window=10</a:t>
            </a:r>
            <a:endParaRPr lang="ko-KR" altLang="en-US" sz="1328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4210891" y="5020611"/>
            <a:ext cx="1393330" cy="2966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28">
                <a:latin typeface="Consolas" pitchFamily="49" charset="0"/>
                <a:cs typeface="Consolas" pitchFamily="49" charset="0"/>
              </a:rPr>
              <a:t>seq=1003, ack</a:t>
            </a:r>
            <a:endParaRPr lang="ko-KR" altLang="en-US" sz="1328"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103" name="직선 화살표 연결선 102"/>
          <p:cNvCxnSpPr/>
          <p:nvPr/>
        </p:nvCxnSpPr>
        <p:spPr>
          <a:xfrm>
            <a:off x="3805957" y="5615188"/>
            <a:ext cx="2934773" cy="3906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/>
          <p:cNvSpPr txBox="1"/>
          <p:nvPr/>
        </p:nvSpPr>
        <p:spPr>
          <a:xfrm>
            <a:off x="4146621" y="5751825"/>
            <a:ext cx="1579278" cy="2966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28">
                <a:latin typeface="Consolas" pitchFamily="49" charset="0"/>
                <a:cs typeface="Consolas" pitchFamily="49" charset="0"/>
              </a:rPr>
              <a:t>seq=1003, len=3</a:t>
            </a:r>
            <a:endParaRPr lang="ko-KR" altLang="en-US" sz="1328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8" name="직사각형 107"/>
          <p:cNvSpPr/>
          <p:nvPr/>
        </p:nvSpPr>
        <p:spPr>
          <a:xfrm>
            <a:off x="4212673" y="6156446"/>
            <a:ext cx="273273" cy="34159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l</a:t>
            </a:r>
            <a:endParaRPr lang="ko-KR" altLang="en-US" sz="132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9" name="직사각형 108"/>
          <p:cNvSpPr/>
          <p:nvPr/>
        </p:nvSpPr>
        <p:spPr>
          <a:xfrm>
            <a:off x="4485946" y="6156446"/>
            <a:ext cx="273273" cy="34159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l</a:t>
            </a:r>
            <a:endParaRPr lang="ko-KR" altLang="en-US" sz="132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0" name="직사각형 109"/>
          <p:cNvSpPr/>
          <p:nvPr/>
        </p:nvSpPr>
        <p:spPr>
          <a:xfrm>
            <a:off x="4759220" y="6156446"/>
            <a:ext cx="273273" cy="34159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28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o</a:t>
            </a:r>
            <a:endParaRPr lang="ko-KR" altLang="en-US" sz="132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7838792" y="2491810"/>
            <a:ext cx="180972" cy="226215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2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8021924" y="2491810"/>
            <a:ext cx="180972" cy="226215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2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8205055" y="2491810"/>
            <a:ext cx="180972" cy="226215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2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8388187" y="2491810"/>
            <a:ext cx="180972" cy="226215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2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8571319" y="2491810"/>
            <a:ext cx="180972" cy="226215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2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8754450" y="2491810"/>
            <a:ext cx="180972" cy="226215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2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8937585" y="2491810"/>
            <a:ext cx="180972" cy="226215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2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5F7EA6D-D76B-4950-B1A6-4043967F360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/>
              <a:t>TCP Header</a:t>
            </a:r>
            <a:endParaRPr lang="ko-KR" altLang="en-US"/>
          </a:p>
          <a:p>
            <a:endParaRPr lang="ko-KR" altLang="en-US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7CA65ADB-91C4-4D50-B74D-452DE1ACDD8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545790"/>
          </a:xfrm>
        </p:spPr>
        <p:txBody>
          <a:bodyPr/>
          <a:lstStyle/>
          <a:p>
            <a:r>
              <a:rPr lang="en-US" altLang="ko-KR"/>
              <a:t>ICT Programming</a:t>
            </a:r>
          </a:p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3627186"/>
      </p:ext>
    </p:extLst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0930E324-AB58-40BD-9B93-4014877CED82}"/>
              </a:ext>
            </a:extLst>
          </p:cNvPr>
          <p:cNvGrpSpPr/>
          <p:nvPr/>
        </p:nvGrpSpPr>
        <p:grpSpPr>
          <a:xfrm>
            <a:off x="868323" y="1242813"/>
            <a:ext cx="8286649" cy="4976779"/>
            <a:chOff x="858414" y="95815"/>
            <a:chExt cx="9195912" cy="6501537"/>
          </a:xfrm>
        </p:grpSpPr>
        <p:sp>
          <p:nvSpPr>
            <p:cNvPr id="18" name="TextBox 17"/>
            <p:cNvSpPr txBox="1"/>
            <p:nvPr/>
          </p:nvSpPr>
          <p:spPr>
            <a:xfrm>
              <a:off x="3000957" y="95815"/>
              <a:ext cx="5321029" cy="6545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328">
                  <a:latin typeface="Consolas" pitchFamily="49" charset="0"/>
                  <a:cs typeface="Consolas" pitchFamily="49" charset="0"/>
                </a:rPr>
                <a:t>TCP</a:t>
              </a:r>
              <a:r>
                <a:rPr lang="ko-KR" altLang="en-US" sz="1328">
                  <a:latin typeface="Consolas" pitchFamily="49" charset="0"/>
                  <a:cs typeface="Consolas" pitchFamily="49" charset="0"/>
                </a:rPr>
                <a:t>는 확인 응답 시스템이다</a:t>
              </a:r>
              <a:r>
                <a:rPr lang="en-US" altLang="ko-KR" sz="1328">
                  <a:latin typeface="Consolas" pitchFamily="49" charset="0"/>
                  <a:cs typeface="Consolas" pitchFamily="49" charset="0"/>
                </a:rPr>
                <a:t>.</a:t>
              </a:r>
            </a:p>
            <a:p>
              <a:r>
                <a:rPr lang="en-US" altLang="ko-KR" sz="1328">
                  <a:latin typeface="Consolas" pitchFamily="49" charset="0"/>
                  <a:cs typeface="Consolas" pitchFamily="49" charset="0"/>
                </a:rPr>
                <a:t>TCP</a:t>
              </a:r>
              <a:r>
                <a:rPr lang="ko-KR" altLang="en-US" sz="1328">
                  <a:latin typeface="Consolas" pitchFamily="49" charset="0"/>
                  <a:cs typeface="Consolas" pitchFamily="49" charset="0"/>
                </a:rPr>
                <a:t>는 재전송 시스템 이다</a:t>
              </a:r>
              <a:r>
                <a:rPr lang="en-US" altLang="ko-KR" sz="1328">
                  <a:latin typeface="Consolas" pitchFamily="49" charset="0"/>
                  <a:cs typeface="Consolas" pitchFamily="49" charset="0"/>
                </a:rPr>
                <a:t>. : </a:t>
              </a:r>
              <a:r>
                <a:rPr lang="ko-KR" altLang="en-US" sz="1328">
                  <a:latin typeface="Consolas" pitchFamily="49" charset="0"/>
                  <a:cs typeface="Consolas" pitchFamily="49" charset="0"/>
                </a:rPr>
                <a:t>재전송 시간 </a:t>
              </a:r>
              <a:r>
                <a:rPr lang="en-US" altLang="ko-KR" sz="1328">
                  <a:latin typeface="Consolas" pitchFamily="49" charset="0"/>
                  <a:cs typeface="Consolas" pitchFamily="49" charset="0"/>
                </a:rPr>
                <a:t>= RTT * 2;  </a:t>
              </a:r>
              <a:endParaRPr lang="ko-KR" altLang="en-US" sz="1328">
                <a:latin typeface="Consolas" pitchFamily="49" charset="0"/>
                <a:cs typeface="Consolas" pitchFamily="49" charset="0"/>
              </a:endParaRPr>
            </a:p>
          </p:txBody>
        </p:sp>
        <p:cxnSp>
          <p:nvCxnSpPr>
            <p:cNvPr id="25" name="직선 연결선 24"/>
            <p:cNvCxnSpPr/>
            <p:nvPr/>
          </p:nvCxnSpPr>
          <p:spPr>
            <a:xfrm>
              <a:off x="3939494" y="1268760"/>
              <a:ext cx="0" cy="53285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/>
            <p:cNvCxnSpPr/>
            <p:nvPr/>
          </p:nvCxnSpPr>
          <p:spPr>
            <a:xfrm>
              <a:off x="7035838" y="1268760"/>
              <a:ext cx="0" cy="53285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3431290" y="737245"/>
              <a:ext cx="1005431" cy="4639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708">
                  <a:latin typeface="Consolas" pitchFamily="49" charset="0"/>
                  <a:cs typeface="Consolas" pitchFamily="49" charset="0"/>
                </a:rPr>
                <a:t>client</a:t>
              </a:r>
              <a:endParaRPr lang="ko-KR" altLang="en-US" sz="1708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6631453" y="765854"/>
              <a:ext cx="1005431" cy="4639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708">
                  <a:latin typeface="Consolas" pitchFamily="49" charset="0"/>
                  <a:cs typeface="Consolas" pitchFamily="49" charset="0"/>
                </a:rPr>
                <a:t>server</a:t>
              </a:r>
              <a:endParaRPr lang="ko-KR" altLang="en-US" sz="1708">
                <a:latin typeface="Consolas" pitchFamily="49" charset="0"/>
                <a:cs typeface="Consolas" pitchFamily="49" charset="0"/>
              </a:endParaRPr>
            </a:p>
          </p:txBody>
        </p:sp>
        <p:cxnSp>
          <p:nvCxnSpPr>
            <p:cNvPr id="43" name="직선 화살표 연결선 42"/>
            <p:cNvCxnSpPr/>
            <p:nvPr/>
          </p:nvCxnSpPr>
          <p:spPr>
            <a:xfrm>
              <a:off x="3942568" y="2081156"/>
              <a:ext cx="3093270" cy="4117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/>
            <p:cNvSpPr txBox="1"/>
            <p:nvPr/>
          </p:nvSpPr>
          <p:spPr>
            <a:xfrm>
              <a:off x="4301629" y="2366590"/>
              <a:ext cx="2206186" cy="4639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708">
                  <a:latin typeface="Consolas" pitchFamily="49" charset="0"/>
                  <a:cs typeface="Consolas" pitchFamily="49" charset="0"/>
                </a:rPr>
                <a:t>seq=1001, len=2</a:t>
              </a:r>
              <a:endParaRPr lang="ko-KR" altLang="en-US" sz="1708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5" name="직사각형 44"/>
            <p:cNvSpPr/>
            <p:nvPr/>
          </p:nvSpPr>
          <p:spPr>
            <a:xfrm>
              <a:off x="4667198" y="2775739"/>
              <a:ext cx="288032" cy="36004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708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h</a:t>
              </a:r>
              <a:endParaRPr lang="ko-KR" altLang="en-US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4955230" y="2775739"/>
              <a:ext cx="288032" cy="36004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708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e</a:t>
              </a:r>
              <a:endParaRPr lang="ko-KR" altLang="en-US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1111291" y="1655840"/>
              <a:ext cx="2577974" cy="921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328">
                  <a:latin typeface="Consolas" pitchFamily="49" charset="0"/>
                  <a:cs typeface="Consolas" pitchFamily="49" charset="0"/>
                </a:rPr>
                <a:t>write(sd, "hello", 5 );</a:t>
              </a:r>
            </a:p>
            <a:p>
              <a:r>
                <a:rPr lang="en-US" altLang="ko-KR" sz="1328">
                  <a:latin typeface="Consolas" pitchFamily="49" charset="0"/>
                  <a:cs typeface="Consolas" pitchFamily="49" charset="0"/>
                </a:rPr>
                <a:t>write(sd, "world", 5 );</a:t>
              </a:r>
              <a:endParaRPr lang="ko-KR" altLang="en-US" sz="1328">
                <a:latin typeface="Consolas" pitchFamily="49" charset="0"/>
                <a:cs typeface="Consolas" pitchFamily="49" charset="0"/>
              </a:endParaRPr>
            </a:p>
            <a:p>
              <a:endParaRPr lang="ko-KR" altLang="en-US" sz="1328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858414" y="2349550"/>
              <a:ext cx="288032" cy="36004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708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h</a:t>
              </a:r>
              <a:endParaRPr lang="ko-KR" altLang="en-US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1146446" y="2349550"/>
              <a:ext cx="288032" cy="36004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708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e</a:t>
              </a:r>
              <a:endParaRPr lang="ko-KR" altLang="en-US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1434478" y="2349550"/>
              <a:ext cx="288032" cy="36004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708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l</a:t>
              </a:r>
              <a:endParaRPr lang="ko-KR" altLang="en-US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3" name="직사각형 52"/>
            <p:cNvSpPr/>
            <p:nvPr/>
          </p:nvSpPr>
          <p:spPr>
            <a:xfrm>
              <a:off x="1722510" y="2349550"/>
              <a:ext cx="288032" cy="36004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708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l</a:t>
              </a:r>
              <a:endParaRPr lang="ko-KR" altLang="en-US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2010542" y="2349550"/>
              <a:ext cx="288032" cy="36004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708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o</a:t>
              </a:r>
              <a:endParaRPr lang="ko-KR" altLang="en-US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7" name="직사각형 76"/>
            <p:cNvSpPr/>
            <p:nvPr/>
          </p:nvSpPr>
          <p:spPr>
            <a:xfrm>
              <a:off x="2284414" y="2349550"/>
              <a:ext cx="288032" cy="36004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708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w</a:t>
              </a:r>
              <a:endParaRPr lang="ko-KR" altLang="en-US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8" name="직사각형 77"/>
            <p:cNvSpPr/>
            <p:nvPr/>
          </p:nvSpPr>
          <p:spPr>
            <a:xfrm>
              <a:off x="2572446" y="2349550"/>
              <a:ext cx="288032" cy="36004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708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o</a:t>
              </a:r>
              <a:endParaRPr lang="ko-KR" altLang="en-US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80" name="직사각형 79"/>
            <p:cNvSpPr/>
            <p:nvPr/>
          </p:nvSpPr>
          <p:spPr>
            <a:xfrm>
              <a:off x="2860478" y="2349550"/>
              <a:ext cx="288032" cy="36004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708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r</a:t>
              </a:r>
              <a:endParaRPr lang="ko-KR" altLang="en-US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81" name="직사각형 80"/>
            <p:cNvSpPr/>
            <p:nvPr/>
          </p:nvSpPr>
          <p:spPr>
            <a:xfrm>
              <a:off x="3148510" y="2349550"/>
              <a:ext cx="288032" cy="36004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708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l</a:t>
              </a:r>
              <a:endParaRPr lang="ko-KR" altLang="en-US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82" name="직사각형 81"/>
            <p:cNvSpPr/>
            <p:nvPr/>
          </p:nvSpPr>
          <p:spPr>
            <a:xfrm>
              <a:off x="3436542" y="2349550"/>
              <a:ext cx="288032" cy="36004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708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d</a:t>
              </a:r>
              <a:endParaRPr lang="ko-KR" altLang="en-US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" name="직사각형 1"/>
            <p:cNvSpPr/>
            <p:nvPr/>
          </p:nvSpPr>
          <p:spPr>
            <a:xfrm>
              <a:off x="1439731" y="2288716"/>
              <a:ext cx="2363387" cy="48170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83" name="직사각형 82"/>
            <p:cNvSpPr/>
            <p:nvPr/>
          </p:nvSpPr>
          <p:spPr>
            <a:xfrm>
              <a:off x="6887114" y="2241577"/>
              <a:ext cx="288032" cy="36004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84" name="직사각형 83"/>
            <p:cNvSpPr/>
            <p:nvPr/>
          </p:nvSpPr>
          <p:spPr>
            <a:xfrm>
              <a:off x="7175146" y="2241577"/>
              <a:ext cx="288032" cy="36004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85" name="직사각형 84"/>
            <p:cNvSpPr/>
            <p:nvPr/>
          </p:nvSpPr>
          <p:spPr>
            <a:xfrm>
              <a:off x="7463178" y="2241577"/>
              <a:ext cx="288032" cy="36004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86" name="직사각형 85"/>
            <p:cNvSpPr/>
            <p:nvPr/>
          </p:nvSpPr>
          <p:spPr>
            <a:xfrm>
              <a:off x="7751210" y="2241577"/>
              <a:ext cx="288032" cy="36004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87" name="직사각형 86"/>
            <p:cNvSpPr/>
            <p:nvPr/>
          </p:nvSpPr>
          <p:spPr>
            <a:xfrm>
              <a:off x="8039242" y="2241577"/>
              <a:ext cx="288032" cy="36004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88" name="직사각형 87"/>
            <p:cNvSpPr/>
            <p:nvPr/>
          </p:nvSpPr>
          <p:spPr>
            <a:xfrm>
              <a:off x="8313114" y="2241577"/>
              <a:ext cx="288032" cy="36004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89" name="직사각형 88"/>
            <p:cNvSpPr/>
            <p:nvPr/>
          </p:nvSpPr>
          <p:spPr>
            <a:xfrm>
              <a:off x="8601146" y="2241577"/>
              <a:ext cx="288032" cy="36004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0" name="직사각형 89"/>
            <p:cNvSpPr/>
            <p:nvPr/>
          </p:nvSpPr>
          <p:spPr>
            <a:xfrm>
              <a:off x="8889178" y="2241577"/>
              <a:ext cx="288032" cy="36004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1" name="직사각형 90"/>
            <p:cNvSpPr/>
            <p:nvPr/>
          </p:nvSpPr>
          <p:spPr>
            <a:xfrm>
              <a:off x="9177210" y="2241577"/>
              <a:ext cx="288032" cy="36004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2" name="직사각형 91"/>
            <p:cNvSpPr/>
            <p:nvPr/>
          </p:nvSpPr>
          <p:spPr>
            <a:xfrm>
              <a:off x="9465242" y="2241577"/>
              <a:ext cx="288032" cy="36004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4" name="TextBox 93"/>
            <p:cNvSpPr txBox="1"/>
            <p:nvPr/>
          </p:nvSpPr>
          <p:spPr>
            <a:xfrm>
              <a:off x="6857297" y="1928063"/>
              <a:ext cx="3197029" cy="387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328">
                  <a:latin typeface="Consolas" pitchFamily="49" charset="0"/>
                  <a:cs typeface="Consolas" pitchFamily="49" charset="0"/>
                </a:rPr>
                <a:t>read(</a:t>
              </a:r>
              <a:r>
                <a:rPr lang="en-US" altLang="ko-KR" sz="1328" dirty="0" err="1">
                  <a:latin typeface="Consolas" pitchFamily="49" charset="0"/>
                  <a:cs typeface="Consolas" pitchFamily="49" charset="0"/>
                </a:rPr>
                <a:t>sd</a:t>
              </a:r>
              <a:r>
                <a:rPr lang="en-US" altLang="ko-KR" sz="1328" dirty="0">
                  <a:latin typeface="Consolas" pitchFamily="49" charset="0"/>
                  <a:cs typeface="Consolas" pitchFamily="49" charset="0"/>
                </a:rPr>
                <a:t>, buff, </a:t>
              </a:r>
              <a:r>
                <a:rPr lang="en-US" altLang="ko-KR" sz="1328" dirty="0" err="1">
                  <a:latin typeface="Consolas" pitchFamily="49" charset="0"/>
                  <a:cs typeface="Consolas" pitchFamily="49" charset="0"/>
                </a:rPr>
                <a:t>sizeof</a:t>
              </a:r>
              <a:r>
                <a:rPr lang="en-US" altLang="ko-KR" sz="1328" dirty="0">
                  <a:latin typeface="Consolas" pitchFamily="49" charset="0"/>
                  <a:cs typeface="Consolas" pitchFamily="49" charset="0"/>
                </a:rPr>
                <a:t> buff );</a:t>
              </a:r>
              <a:endParaRPr lang="ko-KR" altLang="en-US" sz="1328" dirty="0">
                <a:latin typeface="Consolas" pitchFamily="49" charset="0"/>
                <a:cs typeface="Consolas" pitchFamily="49" charset="0"/>
              </a:endParaRPr>
            </a:p>
          </p:txBody>
        </p:sp>
        <p:cxnSp>
          <p:nvCxnSpPr>
            <p:cNvPr id="5" name="직선 화살표 연결선 4"/>
            <p:cNvCxnSpPr/>
            <p:nvPr/>
          </p:nvCxnSpPr>
          <p:spPr>
            <a:xfrm flipH="1">
              <a:off x="3935790" y="1412776"/>
              <a:ext cx="3100048" cy="21602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4948452" y="1052736"/>
              <a:ext cx="1272266" cy="4639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708">
                  <a:latin typeface="Consolas" pitchFamily="49" charset="0"/>
                  <a:cs typeface="Consolas" pitchFamily="49" charset="0"/>
                </a:rPr>
                <a:t>window=2</a:t>
              </a:r>
              <a:endParaRPr lang="ko-KR" altLang="en-US" sz="1708">
                <a:latin typeface="Consolas" pitchFamily="49" charset="0"/>
                <a:cs typeface="Consolas" pitchFamily="49" charset="0"/>
              </a:endParaRPr>
            </a:p>
          </p:txBody>
        </p:sp>
        <p:cxnSp>
          <p:nvCxnSpPr>
            <p:cNvPr id="95" name="직선 화살표 연결선 94"/>
            <p:cNvCxnSpPr/>
            <p:nvPr/>
          </p:nvCxnSpPr>
          <p:spPr>
            <a:xfrm flipH="1">
              <a:off x="3924350" y="3528799"/>
              <a:ext cx="3100048" cy="21602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TextBox 95"/>
            <p:cNvSpPr txBox="1"/>
            <p:nvPr/>
          </p:nvSpPr>
          <p:spPr>
            <a:xfrm>
              <a:off x="4353992" y="4027327"/>
              <a:ext cx="1272266" cy="4639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708">
                  <a:latin typeface="Consolas" pitchFamily="49" charset="0"/>
                  <a:cs typeface="Consolas" pitchFamily="49" charset="0"/>
                </a:rPr>
                <a:t>window=0</a:t>
              </a:r>
              <a:endParaRPr lang="ko-KR" altLang="en-US" sz="1708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4381442" y="3704173"/>
              <a:ext cx="1939351" cy="4639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708">
                  <a:latin typeface="Consolas" pitchFamily="49" charset="0"/>
                  <a:cs typeface="Consolas" pitchFamily="49" charset="0"/>
                </a:rPr>
                <a:t>seq=1003, ack</a:t>
              </a:r>
              <a:endParaRPr lang="ko-KR" altLang="en-US" sz="1708">
                <a:latin typeface="Consolas" pitchFamily="49" charset="0"/>
                <a:cs typeface="Consolas" pitchFamily="49" charset="0"/>
              </a:endParaRPr>
            </a:p>
          </p:txBody>
        </p:sp>
        <p:cxnSp>
          <p:nvCxnSpPr>
            <p:cNvPr id="100" name="직선 화살표 연결선 99"/>
            <p:cNvCxnSpPr/>
            <p:nvPr/>
          </p:nvCxnSpPr>
          <p:spPr>
            <a:xfrm flipH="1">
              <a:off x="3924350" y="4571153"/>
              <a:ext cx="3100048" cy="21602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TextBox 100"/>
            <p:cNvSpPr txBox="1"/>
            <p:nvPr/>
          </p:nvSpPr>
          <p:spPr>
            <a:xfrm>
              <a:off x="4353992" y="5069682"/>
              <a:ext cx="1405682" cy="4639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708">
                  <a:latin typeface="Consolas" pitchFamily="49" charset="0"/>
                  <a:cs typeface="Consolas" pitchFamily="49" charset="0"/>
                </a:rPr>
                <a:t>window=10</a:t>
              </a:r>
              <a:endParaRPr lang="ko-KR" altLang="en-US" sz="1708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4381442" y="4746526"/>
              <a:ext cx="1939351" cy="4639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708">
                  <a:latin typeface="Consolas" pitchFamily="49" charset="0"/>
                  <a:cs typeface="Consolas" pitchFamily="49" charset="0"/>
                </a:rPr>
                <a:t>seq=1003, ack</a:t>
              </a:r>
              <a:endParaRPr lang="ko-KR" altLang="en-US" sz="1708">
                <a:latin typeface="Consolas" pitchFamily="49" charset="0"/>
                <a:cs typeface="Consolas" pitchFamily="49" charset="0"/>
              </a:endParaRPr>
            </a:p>
          </p:txBody>
        </p:sp>
        <p:cxnSp>
          <p:nvCxnSpPr>
            <p:cNvPr id="103" name="직선 화살표 연결선 102"/>
            <p:cNvCxnSpPr/>
            <p:nvPr/>
          </p:nvCxnSpPr>
          <p:spPr>
            <a:xfrm>
              <a:off x="3954639" y="5373216"/>
              <a:ext cx="3093270" cy="4117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" name="TextBox 103"/>
            <p:cNvSpPr txBox="1"/>
            <p:nvPr/>
          </p:nvSpPr>
          <p:spPr>
            <a:xfrm>
              <a:off x="4313701" y="5658651"/>
              <a:ext cx="2206186" cy="4639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708" dirty="0" err="1">
                  <a:latin typeface="Consolas" pitchFamily="49" charset="0"/>
                  <a:cs typeface="Consolas" pitchFamily="49" charset="0"/>
                </a:rPr>
                <a:t>seq</a:t>
              </a:r>
              <a:r>
                <a:rPr lang="en-US" altLang="ko-KR" sz="1708" dirty="0">
                  <a:latin typeface="Consolas" pitchFamily="49" charset="0"/>
                  <a:cs typeface="Consolas" pitchFamily="49" charset="0"/>
                </a:rPr>
                <a:t>=1003, </a:t>
              </a:r>
              <a:r>
                <a:rPr lang="en-US" altLang="ko-KR" sz="1708" dirty="0" err="1">
                  <a:latin typeface="Consolas" pitchFamily="49" charset="0"/>
                  <a:cs typeface="Consolas" pitchFamily="49" charset="0"/>
                </a:rPr>
                <a:t>len</a:t>
              </a:r>
              <a:r>
                <a:rPr lang="en-US" altLang="ko-KR" sz="1708" dirty="0">
                  <a:latin typeface="Consolas" pitchFamily="49" charset="0"/>
                  <a:cs typeface="Consolas" pitchFamily="49" charset="0"/>
                </a:rPr>
                <a:t>=8</a:t>
              </a:r>
              <a:endParaRPr lang="ko-KR" altLang="en-US" sz="1708" dirty="0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4371584" y="6074755"/>
              <a:ext cx="288032" cy="36004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708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l</a:t>
              </a:r>
              <a:endParaRPr lang="ko-KR" altLang="en-US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4659616" y="6074755"/>
              <a:ext cx="288032" cy="36004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708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l</a:t>
              </a:r>
              <a:endParaRPr lang="ko-KR" altLang="en-US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9" name="직사각형 48"/>
            <p:cNvSpPr/>
            <p:nvPr/>
          </p:nvSpPr>
          <p:spPr>
            <a:xfrm>
              <a:off x="4947648" y="6074755"/>
              <a:ext cx="288032" cy="36004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708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o</a:t>
              </a:r>
              <a:endParaRPr lang="ko-KR" altLang="en-US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5221520" y="6074755"/>
              <a:ext cx="288032" cy="36004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708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w</a:t>
              </a:r>
              <a:endParaRPr lang="ko-KR" altLang="en-US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5509552" y="6074755"/>
              <a:ext cx="288032" cy="36004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708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o</a:t>
              </a:r>
              <a:endParaRPr lang="ko-KR" altLang="en-US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5797584" y="6074755"/>
              <a:ext cx="288032" cy="36004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708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r</a:t>
              </a:r>
              <a:endParaRPr lang="ko-KR" altLang="en-US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6085616" y="6074755"/>
              <a:ext cx="288032" cy="36004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708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l</a:t>
              </a:r>
              <a:endParaRPr lang="ko-KR" altLang="en-US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6373648" y="6074755"/>
              <a:ext cx="288032" cy="36004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708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d</a:t>
              </a:r>
              <a:endParaRPr lang="ko-KR" altLang="en-US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</p:grp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B40A213-E2F6-4213-A383-A5B62895DD5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/>
              <a:t>TCP Header</a:t>
            </a:r>
            <a:endParaRPr lang="ko-KR" altLang="en-US"/>
          </a:p>
          <a:p>
            <a:endParaRPr lang="ko-KR" altLang="en-US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71A193E0-0995-4C94-B34D-A2D4FE1BA64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545790"/>
          </a:xfrm>
        </p:spPr>
        <p:txBody>
          <a:bodyPr/>
          <a:lstStyle/>
          <a:p>
            <a:r>
              <a:rPr lang="en-US" altLang="ko-KR"/>
              <a:t>ICT Programming</a:t>
            </a:r>
          </a:p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3174237"/>
      </p:ext>
    </p:extLst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3DE21E27-3C3C-49FD-85F5-586F812B97DF}"/>
              </a:ext>
            </a:extLst>
          </p:cNvPr>
          <p:cNvGrpSpPr/>
          <p:nvPr/>
        </p:nvGrpSpPr>
        <p:grpSpPr>
          <a:xfrm>
            <a:off x="814430" y="1123512"/>
            <a:ext cx="8374309" cy="5311496"/>
            <a:chOff x="858414" y="89134"/>
            <a:chExt cx="8921731" cy="6508218"/>
          </a:xfrm>
        </p:grpSpPr>
        <p:sp>
          <p:nvSpPr>
            <p:cNvPr id="18" name="TextBox 17"/>
            <p:cNvSpPr txBox="1"/>
            <p:nvPr/>
          </p:nvSpPr>
          <p:spPr>
            <a:xfrm>
              <a:off x="1893354" y="89134"/>
              <a:ext cx="6546301" cy="7572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708">
                  <a:latin typeface="Consolas" pitchFamily="49" charset="0"/>
                  <a:cs typeface="Consolas" pitchFamily="49" charset="0"/>
                </a:rPr>
                <a:t>TCP</a:t>
              </a:r>
              <a:r>
                <a:rPr lang="ko-KR" altLang="en-US" sz="1708">
                  <a:latin typeface="Consolas" pitchFamily="49" charset="0"/>
                  <a:cs typeface="Consolas" pitchFamily="49" charset="0"/>
                </a:rPr>
                <a:t>는 확인 응답 시스템이다</a:t>
              </a:r>
              <a:r>
                <a:rPr lang="en-US" altLang="ko-KR" sz="1708">
                  <a:latin typeface="Consolas" pitchFamily="49" charset="0"/>
                  <a:cs typeface="Consolas" pitchFamily="49" charset="0"/>
                </a:rPr>
                <a:t>.</a:t>
              </a:r>
            </a:p>
            <a:p>
              <a:r>
                <a:rPr lang="en-US" altLang="ko-KR" sz="1708">
                  <a:latin typeface="Consolas" pitchFamily="49" charset="0"/>
                  <a:cs typeface="Consolas" pitchFamily="49" charset="0"/>
                </a:rPr>
                <a:t>TCP</a:t>
              </a:r>
              <a:r>
                <a:rPr lang="ko-KR" altLang="en-US" sz="1708">
                  <a:latin typeface="Consolas" pitchFamily="49" charset="0"/>
                  <a:cs typeface="Consolas" pitchFamily="49" charset="0"/>
                </a:rPr>
                <a:t>는 재전송 시스템 이다</a:t>
              </a:r>
              <a:r>
                <a:rPr lang="en-US" altLang="ko-KR" sz="1708">
                  <a:latin typeface="Consolas" pitchFamily="49" charset="0"/>
                  <a:cs typeface="Consolas" pitchFamily="49" charset="0"/>
                </a:rPr>
                <a:t>. : </a:t>
              </a:r>
              <a:r>
                <a:rPr lang="ko-KR" altLang="en-US" sz="1708">
                  <a:latin typeface="Consolas" pitchFamily="49" charset="0"/>
                  <a:cs typeface="Consolas" pitchFamily="49" charset="0"/>
                </a:rPr>
                <a:t>재전송 시간 </a:t>
              </a:r>
              <a:r>
                <a:rPr lang="en-US" altLang="ko-KR" sz="1708">
                  <a:latin typeface="Consolas" pitchFamily="49" charset="0"/>
                  <a:cs typeface="Consolas" pitchFamily="49" charset="0"/>
                </a:rPr>
                <a:t>= RTT * 2;  </a:t>
              </a:r>
              <a:endParaRPr lang="ko-KR" altLang="en-US" sz="1708">
                <a:latin typeface="Consolas" pitchFamily="49" charset="0"/>
                <a:cs typeface="Consolas" pitchFamily="49" charset="0"/>
              </a:endParaRPr>
            </a:p>
          </p:txBody>
        </p:sp>
        <p:cxnSp>
          <p:nvCxnSpPr>
            <p:cNvPr id="25" name="직선 연결선 24"/>
            <p:cNvCxnSpPr/>
            <p:nvPr/>
          </p:nvCxnSpPr>
          <p:spPr>
            <a:xfrm>
              <a:off x="3996358" y="1268760"/>
              <a:ext cx="0" cy="53285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/>
            <p:cNvCxnSpPr/>
            <p:nvPr/>
          </p:nvCxnSpPr>
          <p:spPr>
            <a:xfrm>
              <a:off x="7092702" y="1268760"/>
              <a:ext cx="0" cy="53285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3431290" y="737245"/>
              <a:ext cx="965243" cy="4351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708">
                  <a:latin typeface="Consolas" pitchFamily="49" charset="0"/>
                  <a:cs typeface="Consolas" pitchFamily="49" charset="0"/>
                </a:rPr>
                <a:t>client</a:t>
              </a:r>
              <a:endParaRPr lang="ko-KR" altLang="en-US" sz="1708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6631453" y="765856"/>
              <a:ext cx="965243" cy="4351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708">
                  <a:latin typeface="Consolas" pitchFamily="49" charset="0"/>
                  <a:cs typeface="Consolas" pitchFamily="49" charset="0"/>
                </a:rPr>
                <a:t>server</a:t>
              </a:r>
              <a:endParaRPr lang="ko-KR" altLang="en-US" sz="1708">
                <a:latin typeface="Consolas" pitchFamily="49" charset="0"/>
                <a:cs typeface="Consolas" pitchFamily="49" charset="0"/>
              </a:endParaRPr>
            </a:p>
          </p:txBody>
        </p:sp>
        <p:cxnSp>
          <p:nvCxnSpPr>
            <p:cNvPr id="43" name="직선 화살표 연결선 42"/>
            <p:cNvCxnSpPr/>
            <p:nvPr/>
          </p:nvCxnSpPr>
          <p:spPr>
            <a:xfrm>
              <a:off x="3999432" y="2081156"/>
              <a:ext cx="3093270" cy="4117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/>
            <p:cNvSpPr txBox="1"/>
            <p:nvPr/>
          </p:nvSpPr>
          <p:spPr>
            <a:xfrm>
              <a:off x="4358494" y="2366591"/>
              <a:ext cx="2118002" cy="4351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708">
                  <a:latin typeface="Consolas" pitchFamily="49" charset="0"/>
                  <a:cs typeface="Consolas" pitchFamily="49" charset="0"/>
                </a:rPr>
                <a:t>seq=1001, len=2</a:t>
              </a:r>
              <a:endParaRPr lang="ko-KR" altLang="en-US" sz="1708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5" name="직사각형 44"/>
            <p:cNvSpPr/>
            <p:nvPr/>
          </p:nvSpPr>
          <p:spPr>
            <a:xfrm>
              <a:off x="4724062" y="2775739"/>
              <a:ext cx="288032" cy="36004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708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h</a:t>
              </a:r>
              <a:endParaRPr lang="ko-KR" altLang="en-US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5012094" y="2775739"/>
              <a:ext cx="288032" cy="36004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708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e</a:t>
              </a:r>
              <a:endParaRPr lang="ko-KR" altLang="en-US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911454" y="1716354"/>
              <a:ext cx="2474929" cy="6139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328" dirty="0">
                  <a:latin typeface="Consolas" pitchFamily="49" charset="0"/>
                  <a:cs typeface="Consolas" pitchFamily="49" charset="0"/>
                </a:rPr>
                <a:t>write(</a:t>
              </a:r>
              <a:r>
                <a:rPr lang="en-US" altLang="ko-KR" sz="1328" dirty="0" err="1">
                  <a:latin typeface="Consolas" pitchFamily="49" charset="0"/>
                  <a:cs typeface="Consolas" pitchFamily="49" charset="0"/>
                </a:rPr>
                <a:t>sd</a:t>
              </a:r>
              <a:r>
                <a:rPr lang="en-US" altLang="ko-KR" sz="1328" dirty="0">
                  <a:latin typeface="Consolas" pitchFamily="49" charset="0"/>
                  <a:cs typeface="Consolas" pitchFamily="49" charset="0"/>
                </a:rPr>
                <a:t>, "hello", 5 );</a:t>
              </a:r>
            </a:p>
            <a:p>
              <a:r>
                <a:rPr lang="en-US" altLang="ko-KR" sz="1328" dirty="0">
                  <a:latin typeface="Consolas" pitchFamily="49" charset="0"/>
                  <a:cs typeface="Consolas" pitchFamily="49" charset="0"/>
                </a:rPr>
                <a:t>write(</a:t>
              </a:r>
              <a:r>
                <a:rPr lang="en-US" altLang="ko-KR" sz="1328" dirty="0" err="1">
                  <a:latin typeface="Consolas" pitchFamily="49" charset="0"/>
                  <a:cs typeface="Consolas" pitchFamily="49" charset="0"/>
                </a:rPr>
                <a:t>sd</a:t>
              </a:r>
              <a:r>
                <a:rPr lang="en-US" altLang="ko-KR" sz="1328" dirty="0">
                  <a:latin typeface="Consolas" pitchFamily="49" charset="0"/>
                  <a:cs typeface="Consolas" pitchFamily="49" charset="0"/>
                </a:rPr>
                <a:t>, "world", 5 );</a:t>
              </a:r>
              <a:endParaRPr lang="ko-KR" altLang="en-US" sz="1328" dirty="0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858414" y="2349550"/>
              <a:ext cx="288032" cy="36004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708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h</a:t>
              </a:r>
              <a:endParaRPr lang="ko-KR" altLang="en-US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1146446" y="2349550"/>
              <a:ext cx="288032" cy="36004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708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e</a:t>
              </a:r>
              <a:endParaRPr lang="ko-KR" altLang="en-US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1434478" y="2349550"/>
              <a:ext cx="288032" cy="36004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708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l</a:t>
              </a:r>
              <a:endParaRPr lang="ko-KR" altLang="en-US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3" name="직사각형 52"/>
            <p:cNvSpPr/>
            <p:nvPr/>
          </p:nvSpPr>
          <p:spPr>
            <a:xfrm>
              <a:off x="1722510" y="2349550"/>
              <a:ext cx="288032" cy="36004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708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l</a:t>
              </a:r>
              <a:endParaRPr lang="ko-KR" altLang="en-US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2010542" y="2349550"/>
              <a:ext cx="288032" cy="36004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708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o</a:t>
              </a:r>
              <a:endParaRPr lang="ko-KR" altLang="en-US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7" name="직사각형 76"/>
            <p:cNvSpPr/>
            <p:nvPr/>
          </p:nvSpPr>
          <p:spPr>
            <a:xfrm>
              <a:off x="2284414" y="2349550"/>
              <a:ext cx="288032" cy="36004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708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w</a:t>
              </a:r>
              <a:endParaRPr lang="ko-KR" altLang="en-US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8" name="직사각형 77"/>
            <p:cNvSpPr/>
            <p:nvPr/>
          </p:nvSpPr>
          <p:spPr>
            <a:xfrm>
              <a:off x="2572446" y="2349550"/>
              <a:ext cx="288032" cy="36004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708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o</a:t>
              </a:r>
              <a:endParaRPr lang="ko-KR" altLang="en-US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80" name="직사각형 79"/>
            <p:cNvSpPr/>
            <p:nvPr/>
          </p:nvSpPr>
          <p:spPr>
            <a:xfrm>
              <a:off x="2860478" y="2349550"/>
              <a:ext cx="288032" cy="36004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708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r</a:t>
              </a:r>
              <a:endParaRPr lang="ko-KR" altLang="en-US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81" name="직사각형 80"/>
            <p:cNvSpPr/>
            <p:nvPr/>
          </p:nvSpPr>
          <p:spPr>
            <a:xfrm>
              <a:off x="3148510" y="2349550"/>
              <a:ext cx="288032" cy="36004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708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l</a:t>
              </a:r>
              <a:endParaRPr lang="ko-KR" altLang="en-US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82" name="직사각형 81"/>
            <p:cNvSpPr/>
            <p:nvPr/>
          </p:nvSpPr>
          <p:spPr>
            <a:xfrm>
              <a:off x="3436542" y="2349550"/>
              <a:ext cx="288032" cy="36004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708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d</a:t>
              </a:r>
              <a:endParaRPr lang="ko-KR" altLang="en-US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" name="직사각형 1"/>
            <p:cNvSpPr/>
            <p:nvPr/>
          </p:nvSpPr>
          <p:spPr>
            <a:xfrm>
              <a:off x="1439731" y="2288716"/>
              <a:ext cx="116981" cy="48170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83" name="직사각형 82"/>
            <p:cNvSpPr/>
            <p:nvPr/>
          </p:nvSpPr>
          <p:spPr>
            <a:xfrm>
              <a:off x="6793230" y="2239574"/>
              <a:ext cx="288032" cy="36004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84" name="직사각형 83"/>
            <p:cNvSpPr/>
            <p:nvPr/>
          </p:nvSpPr>
          <p:spPr>
            <a:xfrm>
              <a:off x="7081262" y="2239574"/>
              <a:ext cx="288032" cy="36004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85" name="직사각형 84"/>
            <p:cNvSpPr/>
            <p:nvPr/>
          </p:nvSpPr>
          <p:spPr>
            <a:xfrm>
              <a:off x="7369294" y="2239574"/>
              <a:ext cx="288032" cy="36004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86" name="직사각형 85"/>
            <p:cNvSpPr/>
            <p:nvPr/>
          </p:nvSpPr>
          <p:spPr>
            <a:xfrm>
              <a:off x="7657326" y="2239574"/>
              <a:ext cx="288032" cy="36004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87" name="직사각형 86"/>
            <p:cNvSpPr/>
            <p:nvPr/>
          </p:nvSpPr>
          <p:spPr>
            <a:xfrm>
              <a:off x="7945358" y="2239574"/>
              <a:ext cx="288032" cy="36004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88" name="직사각형 87"/>
            <p:cNvSpPr/>
            <p:nvPr/>
          </p:nvSpPr>
          <p:spPr>
            <a:xfrm>
              <a:off x="8219230" y="2239574"/>
              <a:ext cx="288032" cy="36004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89" name="직사각형 88"/>
            <p:cNvSpPr/>
            <p:nvPr/>
          </p:nvSpPr>
          <p:spPr>
            <a:xfrm>
              <a:off x="8507262" y="2239574"/>
              <a:ext cx="288032" cy="36004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0" name="직사각형 89"/>
            <p:cNvSpPr/>
            <p:nvPr/>
          </p:nvSpPr>
          <p:spPr>
            <a:xfrm>
              <a:off x="8795294" y="2239574"/>
              <a:ext cx="288032" cy="36004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1" name="직사각형 90"/>
            <p:cNvSpPr/>
            <p:nvPr/>
          </p:nvSpPr>
          <p:spPr>
            <a:xfrm>
              <a:off x="9083326" y="2239574"/>
              <a:ext cx="288032" cy="36004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2" name="직사각형 91"/>
            <p:cNvSpPr/>
            <p:nvPr/>
          </p:nvSpPr>
          <p:spPr>
            <a:xfrm>
              <a:off x="9371358" y="2239574"/>
              <a:ext cx="288032" cy="36004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4" name="TextBox 93"/>
            <p:cNvSpPr txBox="1"/>
            <p:nvPr/>
          </p:nvSpPr>
          <p:spPr>
            <a:xfrm>
              <a:off x="6952775" y="1947786"/>
              <a:ext cx="2827370" cy="3279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39" dirty="0">
                  <a:latin typeface="Consolas" pitchFamily="49" charset="0"/>
                  <a:cs typeface="Consolas" pitchFamily="49" charset="0"/>
                </a:rPr>
                <a:t>read(</a:t>
              </a:r>
              <a:r>
                <a:rPr lang="en-US" altLang="ko-KR" sz="1139" dirty="0" err="1">
                  <a:latin typeface="Consolas" pitchFamily="49" charset="0"/>
                  <a:cs typeface="Consolas" pitchFamily="49" charset="0"/>
                </a:rPr>
                <a:t>sd</a:t>
              </a:r>
              <a:r>
                <a:rPr lang="en-US" altLang="ko-KR" sz="1139" dirty="0">
                  <a:latin typeface="Consolas" pitchFamily="49" charset="0"/>
                  <a:cs typeface="Consolas" pitchFamily="49" charset="0"/>
                </a:rPr>
                <a:t>, buff, </a:t>
              </a:r>
              <a:r>
                <a:rPr lang="en-US" altLang="ko-KR" sz="1139" dirty="0" err="1">
                  <a:latin typeface="Consolas" pitchFamily="49" charset="0"/>
                  <a:cs typeface="Consolas" pitchFamily="49" charset="0"/>
                </a:rPr>
                <a:t>sizeof</a:t>
              </a:r>
              <a:r>
                <a:rPr lang="en-US" altLang="ko-KR" sz="1139" dirty="0">
                  <a:latin typeface="Consolas" pitchFamily="49" charset="0"/>
                  <a:cs typeface="Consolas" pitchFamily="49" charset="0"/>
                </a:rPr>
                <a:t> buff );</a:t>
              </a:r>
              <a:endParaRPr lang="ko-KR" altLang="en-US" sz="1139" dirty="0">
                <a:latin typeface="Consolas" pitchFamily="49" charset="0"/>
                <a:cs typeface="Consolas" pitchFamily="49" charset="0"/>
              </a:endParaRPr>
            </a:p>
          </p:txBody>
        </p:sp>
        <p:cxnSp>
          <p:nvCxnSpPr>
            <p:cNvPr id="5" name="직선 화살표 연결선 4"/>
            <p:cNvCxnSpPr/>
            <p:nvPr/>
          </p:nvCxnSpPr>
          <p:spPr>
            <a:xfrm flipH="1">
              <a:off x="3992654" y="1412776"/>
              <a:ext cx="3100048" cy="21602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5005316" y="1052736"/>
              <a:ext cx="1221412" cy="4351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708">
                  <a:latin typeface="Consolas" pitchFamily="49" charset="0"/>
                  <a:cs typeface="Consolas" pitchFamily="49" charset="0"/>
                </a:rPr>
                <a:t>window=2</a:t>
              </a:r>
              <a:endParaRPr lang="ko-KR" altLang="en-US" sz="1708">
                <a:latin typeface="Consolas" pitchFamily="49" charset="0"/>
                <a:cs typeface="Consolas" pitchFamily="49" charset="0"/>
              </a:endParaRPr>
            </a:p>
          </p:txBody>
        </p:sp>
        <p:cxnSp>
          <p:nvCxnSpPr>
            <p:cNvPr id="95" name="직선 화살표 연결선 94"/>
            <p:cNvCxnSpPr/>
            <p:nvPr/>
          </p:nvCxnSpPr>
          <p:spPr>
            <a:xfrm flipH="1">
              <a:off x="3981214" y="3528799"/>
              <a:ext cx="3100048" cy="21602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TextBox 95"/>
            <p:cNvSpPr txBox="1"/>
            <p:nvPr/>
          </p:nvSpPr>
          <p:spPr>
            <a:xfrm>
              <a:off x="4410856" y="4027329"/>
              <a:ext cx="1221412" cy="4351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708">
                  <a:latin typeface="Consolas" pitchFamily="49" charset="0"/>
                  <a:cs typeface="Consolas" pitchFamily="49" charset="0"/>
                </a:rPr>
                <a:t>window=0</a:t>
              </a:r>
              <a:endParaRPr lang="ko-KR" altLang="en-US" sz="1708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4438306" y="3704172"/>
              <a:ext cx="1861833" cy="4351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708">
                  <a:latin typeface="Consolas" pitchFamily="49" charset="0"/>
                  <a:cs typeface="Consolas" pitchFamily="49" charset="0"/>
                </a:rPr>
                <a:t>seq=1003, ack</a:t>
              </a:r>
              <a:endParaRPr lang="ko-KR" altLang="en-US" sz="1708">
                <a:latin typeface="Consolas" pitchFamily="49" charset="0"/>
                <a:cs typeface="Consolas" pitchFamily="49" charset="0"/>
              </a:endParaRPr>
            </a:p>
          </p:txBody>
        </p:sp>
        <p:cxnSp>
          <p:nvCxnSpPr>
            <p:cNvPr id="59" name="직선 연결선 58"/>
            <p:cNvCxnSpPr/>
            <p:nvPr/>
          </p:nvCxnSpPr>
          <p:spPr>
            <a:xfrm>
              <a:off x="3581861" y="4064214"/>
              <a:ext cx="0" cy="147915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타원 59"/>
            <p:cNvSpPr/>
            <p:nvPr/>
          </p:nvSpPr>
          <p:spPr>
            <a:xfrm>
              <a:off x="3411020" y="5543369"/>
              <a:ext cx="341683" cy="341683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cxnSp>
          <p:nvCxnSpPr>
            <p:cNvPr id="61" name="직선 화살표 연결선 60"/>
            <p:cNvCxnSpPr>
              <a:endCxn id="60" idx="2"/>
            </p:cNvCxnSpPr>
            <p:nvPr/>
          </p:nvCxnSpPr>
          <p:spPr>
            <a:xfrm flipH="1">
              <a:off x="3411019" y="5714210"/>
              <a:ext cx="17084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화살표 연결선 61"/>
            <p:cNvCxnSpPr>
              <a:endCxn id="60" idx="7"/>
            </p:cNvCxnSpPr>
            <p:nvPr/>
          </p:nvCxnSpPr>
          <p:spPr>
            <a:xfrm flipV="1">
              <a:off x="3581860" y="5593406"/>
              <a:ext cx="120804" cy="12080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화살표 연결선 62"/>
            <p:cNvCxnSpPr/>
            <p:nvPr/>
          </p:nvCxnSpPr>
          <p:spPr>
            <a:xfrm>
              <a:off x="4024486" y="5395818"/>
              <a:ext cx="3093270" cy="4117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/>
            <p:cNvSpPr txBox="1"/>
            <p:nvPr/>
          </p:nvSpPr>
          <p:spPr>
            <a:xfrm>
              <a:off x="4429710" y="5155679"/>
              <a:ext cx="2118002" cy="4351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708">
                  <a:latin typeface="Consolas" pitchFamily="49" charset="0"/>
                  <a:cs typeface="Consolas" pitchFamily="49" charset="0"/>
                </a:rPr>
                <a:t>seq=1003, len=0</a:t>
              </a:r>
              <a:endParaRPr lang="ko-KR" altLang="en-US" sz="1708">
                <a:latin typeface="Consolas" pitchFamily="49" charset="0"/>
                <a:cs typeface="Consolas" pitchFamily="49" charset="0"/>
              </a:endParaRPr>
            </a:p>
          </p:txBody>
        </p:sp>
      </p:grp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CF7D013-F1FC-46CA-862E-F557DF3A78B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/>
              <a:t>TCP Header</a:t>
            </a:r>
            <a:endParaRPr lang="ko-KR" altLang="en-US"/>
          </a:p>
          <a:p>
            <a:endParaRPr lang="ko-KR" altLang="en-US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24FFED4A-F397-465F-B020-32129784A47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545790"/>
          </a:xfrm>
        </p:spPr>
        <p:txBody>
          <a:bodyPr/>
          <a:lstStyle/>
          <a:p>
            <a:r>
              <a:rPr lang="en-US" altLang="ko-KR"/>
              <a:t>ICT Programming</a:t>
            </a:r>
          </a:p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4166409"/>
      </p:ext>
    </p:extLst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3599486" y="2000625"/>
            <a:ext cx="0" cy="389414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6537176" y="2000624"/>
            <a:ext cx="0" cy="40307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052940" y="1522396"/>
            <a:ext cx="906017" cy="3551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708">
                <a:latin typeface="Consolas" pitchFamily="49" charset="0"/>
                <a:cs typeface="Consolas" pitchFamily="49" charset="0"/>
              </a:rPr>
              <a:t>client</a:t>
            </a:r>
            <a:endParaRPr lang="ko-KR" altLang="en-US" sz="1708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089130" y="1549540"/>
            <a:ext cx="906017" cy="3551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708">
                <a:latin typeface="Consolas" pitchFamily="49" charset="0"/>
                <a:cs typeface="Consolas" pitchFamily="49" charset="0"/>
              </a:rPr>
              <a:t>server</a:t>
            </a:r>
            <a:endParaRPr lang="ko-KR" altLang="en-US" sz="1708"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15" name="직선 화살표 연결선 14"/>
          <p:cNvCxnSpPr/>
          <p:nvPr/>
        </p:nvCxnSpPr>
        <p:spPr>
          <a:xfrm>
            <a:off x="3599486" y="2205580"/>
            <a:ext cx="2937690" cy="4099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257894" y="2000624"/>
            <a:ext cx="1747594" cy="3551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708">
                <a:latin typeface="Consolas" pitchFamily="49" charset="0"/>
                <a:cs typeface="Consolas" pitchFamily="49" charset="0"/>
              </a:rPr>
              <a:t>seq=3000, fin</a:t>
            </a:r>
            <a:endParaRPr lang="ko-KR" altLang="en-US" sz="1708"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17" name="직선 화살표 연결선 16"/>
          <p:cNvCxnSpPr/>
          <p:nvPr/>
        </p:nvCxnSpPr>
        <p:spPr>
          <a:xfrm flipH="1">
            <a:off x="3599485" y="2694878"/>
            <a:ext cx="2937690" cy="3552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3953134" y="2703591"/>
            <a:ext cx="2348720" cy="3551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708">
                <a:latin typeface="Consolas" pitchFamily="49" charset="0"/>
                <a:cs typeface="Consolas" pitchFamily="49" charset="0"/>
              </a:rPr>
              <a:t>ack_seq=3001, ack </a:t>
            </a:r>
            <a:endParaRPr lang="ko-KR" altLang="en-US" sz="1708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582069" y="1119745"/>
            <a:ext cx="2709396" cy="3551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708">
                <a:latin typeface="Consolas" pitchFamily="49" charset="0"/>
                <a:cs typeface="Consolas" pitchFamily="49" charset="0"/>
              </a:rPr>
              <a:t>four way hand shaking</a:t>
            </a:r>
            <a:endParaRPr lang="ko-KR" altLang="en-US" sz="1708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924169" y="2995698"/>
            <a:ext cx="1747594" cy="3551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708">
                <a:latin typeface="Consolas" pitchFamily="49" charset="0"/>
                <a:cs typeface="Consolas" pitchFamily="49" charset="0"/>
              </a:rPr>
              <a:t>seq=4000, fin</a:t>
            </a:r>
            <a:endParaRPr lang="ko-KR" altLang="en-US" sz="1708"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23" name="직선 화살표 연결선 22"/>
          <p:cNvCxnSpPr/>
          <p:nvPr/>
        </p:nvCxnSpPr>
        <p:spPr>
          <a:xfrm>
            <a:off x="3599485" y="3379110"/>
            <a:ext cx="2937690" cy="4099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3717450" y="3560414"/>
            <a:ext cx="2228495" cy="3551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708">
                <a:latin typeface="Consolas" pitchFamily="49" charset="0"/>
                <a:cs typeface="Consolas" pitchFamily="49" charset="0"/>
              </a:rPr>
              <a:t>ack_seq=4001, ack</a:t>
            </a:r>
            <a:endParaRPr lang="ko-KR" altLang="en-US" sz="1708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933558" y="1877334"/>
            <a:ext cx="1386918" cy="3551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708">
                <a:latin typeface="Consolas" pitchFamily="49" charset="0"/>
                <a:cs typeface="Consolas" pitchFamily="49" charset="0"/>
              </a:rPr>
              <a:t>close(sd);</a:t>
            </a:r>
            <a:endParaRPr lang="ko-KR" altLang="en-US" sz="1708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6537175" y="2460170"/>
            <a:ext cx="1386918" cy="3551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708">
                <a:latin typeface="Consolas" pitchFamily="49" charset="0"/>
                <a:cs typeface="Consolas" pitchFamily="49" charset="0"/>
              </a:rPr>
              <a:t>close(sd);</a:t>
            </a:r>
            <a:endParaRPr lang="ko-KR" altLang="en-US" sz="1708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6B7AEFD2-E27B-4752-91FF-BC5230398EA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en-US" altLang="ko-KR"/>
              <a:t>TCP Header</a:t>
            </a:r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1F0B036E-6EF1-4315-A70E-25CB74842A7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545790"/>
          </a:xfrm>
        </p:spPr>
        <p:txBody>
          <a:bodyPr/>
          <a:lstStyle/>
          <a:p>
            <a:r>
              <a:rPr lang="en-US" altLang="ko-KR"/>
              <a:t>ICT Programming</a:t>
            </a:r>
          </a:p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0934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en-US" altLang="ko-KR" sz="2400" b="1">
                <a:solidFill>
                  <a:srgbClr val="000000"/>
                </a:solidFill>
              </a:rPr>
              <a:t>Python</a:t>
            </a:r>
            <a:r>
              <a:rPr lang="ko-KR" altLang="en-US">
                <a:solidFill>
                  <a:srgbClr val="000000"/>
                </a:solidFill>
              </a:rPr>
              <a:t> 기본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파이썬 개요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증가 또는 감소 연산</a:t>
            </a:r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4D1C4DFE-135E-4552-98A0-C1E7E14EAF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0532" y="1340768"/>
            <a:ext cx="56898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R="0" algn="l"/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a = a + 1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의 의미는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?</a:t>
            </a:r>
            <a:endParaRPr lang="ko-KR" altLang="en-US" b="1">
              <a:latin typeface="+mj-ea"/>
              <a:ea typeface="+mj-ea"/>
            </a:endParaRPr>
          </a:p>
        </p:txBody>
      </p:sp>
      <p:sp>
        <p:nvSpPr>
          <p:cNvPr id="18" name="Rectangle 8">
            <a:extLst>
              <a:ext uri="{FF2B5EF4-FFF2-40B4-BE49-F238E27FC236}">
                <a16:creationId xmlns:a16="http://schemas.microsoft.com/office/drawing/2014/main" id="{2F378E20-14FF-486F-B5C3-F6080F437F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3790" y="2036747"/>
            <a:ext cx="8205653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R="0" algn="l"/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만약 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a = 4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일 때 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a = 4 + 1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로 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a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에 다시 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5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가할당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(assign)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됨</a:t>
            </a:r>
            <a:endParaRPr lang="en-US" altLang="ko-KR" sz="1800" b="1" i="0" u="none" strike="noStrike" baseline="0">
              <a:latin typeface="맑은 고딕" panose="020B0503020000020004" pitchFamily="50" charset="-127"/>
            </a:endParaRPr>
          </a:p>
          <a:p>
            <a:pPr marR="0" algn="l"/>
            <a:endParaRPr lang="ko-KR" altLang="en-US" sz="1800" b="1" i="0" u="none" strike="noStrike" baseline="0">
              <a:latin typeface="맑은 고딕" panose="020B0503020000020004" pitchFamily="50" charset="-127"/>
            </a:endParaRPr>
          </a:p>
          <a:p>
            <a:pPr marR="0" algn="l"/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즉 좌변에 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a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는 할당 받는 변수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(variable)</a:t>
            </a:r>
          </a:p>
          <a:p>
            <a:pPr marR="0" algn="l"/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우변에 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a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는 기존 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a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의 값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(value)</a:t>
            </a:r>
            <a:endParaRPr lang="ko-KR" altLang="en-US" b="1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756560086"/>
      </p:ext>
    </p:extLst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3859906" y="2130951"/>
            <a:ext cx="0" cy="389414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>
            <a:cxnSpLocks/>
          </p:cNvCxnSpPr>
          <p:nvPr/>
        </p:nvCxnSpPr>
        <p:spPr>
          <a:xfrm>
            <a:off x="6797596" y="2130952"/>
            <a:ext cx="0" cy="396246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313361" y="1652722"/>
            <a:ext cx="906017" cy="3551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708">
                <a:latin typeface="Consolas" pitchFamily="49" charset="0"/>
                <a:cs typeface="Consolas" pitchFamily="49" charset="0"/>
              </a:rPr>
              <a:t>client</a:t>
            </a:r>
            <a:endParaRPr lang="ko-KR" altLang="en-US" sz="1708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349550" y="1679866"/>
            <a:ext cx="906017" cy="3551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708">
                <a:latin typeface="Consolas" pitchFamily="49" charset="0"/>
                <a:cs typeface="Consolas" pitchFamily="49" charset="0"/>
              </a:rPr>
              <a:t>server</a:t>
            </a:r>
            <a:endParaRPr lang="ko-KR" altLang="en-US" sz="1708"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15" name="직선 화살표 연결선 14"/>
          <p:cNvCxnSpPr/>
          <p:nvPr/>
        </p:nvCxnSpPr>
        <p:spPr>
          <a:xfrm>
            <a:off x="3859906" y="2335906"/>
            <a:ext cx="2937690" cy="4099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518314" y="2130951"/>
            <a:ext cx="1747594" cy="3551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708">
                <a:latin typeface="Consolas" pitchFamily="49" charset="0"/>
                <a:cs typeface="Consolas" pitchFamily="49" charset="0"/>
              </a:rPr>
              <a:t>seq=3000, fin</a:t>
            </a:r>
            <a:endParaRPr lang="ko-KR" altLang="en-US" sz="1708"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17" name="직선 화살표 연결선 16"/>
          <p:cNvCxnSpPr/>
          <p:nvPr/>
        </p:nvCxnSpPr>
        <p:spPr>
          <a:xfrm flipH="1">
            <a:off x="3859905" y="2825204"/>
            <a:ext cx="2937690" cy="3552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4213555" y="2833917"/>
            <a:ext cx="2348720" cy="3551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708">
                <a:latin typeface="Consolas" pitchFamily="49" charset="0"/>
                <a:cs typeface="Consolas" pitchFamily="49" charset="0"/>
              </a:rPr>
              <a:t>ack_seq=3001, ack </a:t>
            </a:r>
            <a:endParaRPr lang="ko-KR" altLang="en-US" sz="1708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842490" y="1250072"/>
            <a:ext cx="2709396" cy="3551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708">
                <a:latin typeface="Consolas" pitchFamily="49" charset="0"/>
                <a:cs typeface="Consolas" pitchFamily="49" charset="0"/>
              </a:rPr>
              <a:t>four way hand shaking</a:t>
            </a:r>
            <a:endParaRPr lang="ko-KR" altLang="en-US" sz="1708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184589" y="3126025"/>
            <a:ext cx="1747594" cy="3551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708">
                <a:latin typeface="Consolas" pitchFamily="49" charset="0"/>
                <a:cs typeface="Consolas" pitchFamily="49" charset="0"/>
              </a:rPr>
              <a:t>seq=4000, fin</a:t>
            </a:r>
            <a:endParaRPr lang="ko-KR" altLang="en-US" sz="1708"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23" name="직선 화살표 연결선 22"/>
          <p:cNvCxnSpPr>
            <a:endCxn id="5" idx="1"/>
          </p:cNvCxnSpPr>
          <p:nvPr/>
        </p:nvCxnSpPr>
        <p:spPr>
          <a:xfrm>
            <a:off x="3859906" y="3509436"/>
            <a:ext cx="1639642" cy="1964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3977871" y="3690740"/>
            <a:ext cx="2228495" cy="3551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708">
                <a:latin typeface="Consolas" pitchFamily="49" charset="0"/>
                <a:cs typeface="Consolas" pitchFamily="49" charset="0"/>
              </a:rPr>
              <a:t>ack_seq=4001, ack</a:t>
            </a:r>
            <a:endParaRPr lang="ko-KR" altLang="en-US" sz="1708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193978" y="2007660"/>
            <a:ext cx="1386918" cy="3551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708">
                <a:latin typeface="Consolas" pitchFamily="49" charset="0"/>
                <a:cs typeface="Consolas" pitchFamily="49" charset="0"/>
              </a:rPr>
              <a:t>close(sd);</a:t>
            </a:r>
            <a:endParaRPr lang="ko-KR" altLang="en-US" sz="1708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6797595" y="2590496"/>
            <a:ext cx="1386918" cy="3551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708">
                <a:latin typeface="Consolas" pitchFamily="49" charset="0"/>
                <a:cs typeface="Consolas" pitchFamily="49" charset="0"/>
              </a:rPr>
              <a:t>close(sd);</a:t>
            </a:r>
            <a:endParaRPr lang="ko-KR" altLang="en-US" sz="1708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" name="폭발 2 4"/>
          <p:cNvSpPr/>
          <p:nvPr/>
        </p:nvSpPr>
        <p:spPr>
          <a:xfrm>
            <a:off x="5499547" y="3509436"/>
            <a:ext cx="422176" cy="329474"/>
          </a:xfrm>
          <a:prstGeom prst="irregularSeal2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0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24" name="직선 연결선 23"/>
          <p:cNvCxnSpPr>
            <a:endCxn id="25" idx="0"/>
          </p:cNvCxnSpPr>
          <p:nvPr/>
        </p:nvCxnSpPr>
        <p:spPr>
          <a:xfrm>
            <a:off x="3588227" y="3509437"/>
            <a:ext cx="0" cy="22598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타원 24"/>
          <p:cNvSpPr/>
          <p:nvPr/>
        </p:nvSpPr>
        <p:spPr>
          <a:xfrm>
            <a:off x="3426141" y="5769243"/>
            <a:ext cx="324175" cy="324175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0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26" name="직선 화살표 연결선 25"/>
          <p:cNvCxnSpPr>
            <a:endCxn id="25" idx="2"/>
          </p:cNvCxnSpPr>
          <p:nvPr/>
        </p:nvCxnSpPr>
        <p:spPr>
          <a:xfrm flipH="1">
            <a:off x="3426139" y="5931329"/>
            <a:ext cx="1620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>
            <a:endCxn id="25" idx="7"/>
          </p:cNvCxnSpPr>
          <p:nvPr/>
        </p:nvCxnSpPr>
        <p:spPr>
          <a:xfrm flipV="1">
            <a:off x="3588227" y="5816715"/>
            <a:ext cx="114614" cy="1146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7323852" y="2833919"/>
            <a:ext cx="0" cy="14033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타원 28"/>
          <p:cNvSpPr/>
          <p:nvPr/>
        </p:nvSpPr>
        <p:spPr>
          <a:xfrm>
            <a:off x="7161765" y="4237283"/>
            <a:ext cx="324175" cy="324175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08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30" name="직선 화살표 연결선 29"/>
          <p:cNvCxnSpPr>
            <a:endCxn id="29" idx="2"/>
          </p:cNvCxnSpPr>
          <p:nvPr/>
        </p:nvCxnSpPr>
        <p:spPr>
          <a:xfrm flipH="1">
            <a:off x="7161764" y="4399370"/>
            <a:ext cx="1620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>
            <a:endCxn id="29" idx="7"/>
          </p:cNvCxnSpPr>
          <p:nvPr/>
        </p:nvCxnSpPr>
        <p:spPr>
          <a:xfrm flipV="1">
            <a:off x="7323851" y="4284756"/>
            <a:ext cx="114614" cy="1146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485939" y="3509436"/>
            <a:ext cx="1622560" cy="3551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708">
                <a:latin typeface="Consolas" pitchFamily="49" charset="0"/>
                <a:cs typeface="Consolas" pitchFamily="49" charset="0"/>
              </a:rPr>
              <a:t>재전송 타이머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272941" y="4334480"/>
            <a:ext cx="2045753" cy="3551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708">
                <a:latin typeface="Consolas" pitchFamily="49" charset="0"/>
                <a:cs typeface="Consolas" pitchFamily="49" charset="0"/>
              </a:rPr>
              <a:t>time wait</a:t>
            </a:r>
            <a:r>
              <a:rPr lang="ko-KR" altLang="en-US" sz="1708">
                <a:latin typeface="Consolas" pitchFamily="49" charset="0"/>
                <a:cs typeface="Consolas" pitchFamily="49" charset="0"/>
              </a:rPr>
              <a:t> 타이머</a:t>
            </a:r>
          </a:p>
        </p:txBody>
      </p:sp>
      <p:cxnSp>
        <p:nvCxnSpPr>
          <p:cNvPr id="34" name="직선 화살표 연결선 33"/>
          <p:cNvCxnSpPr/>
          <p:nvPr/>
        </p:nvCxnSpPr>
        <p:spPr>
          <a:xfrm flipH="1">
            <a:off x="3844295" y="4329596"/>
            <a:ext cx="2937690" cy="3552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4197945" y="4338309"/>
            <a:ext cx="2348720" cy="3551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708">
                <a:latin typeface="Consolas" pitchFamily="49" charset="0"/>
                <a:cs typeface="Consolas" pitchFamily="49" charset="0"/>
              </a:rPr>
              <a:t>ack_seq=3001, ack </a:t>
            </a:r>
            <a:endParaRPr lang="ko-KR" altLang="en-US" sz="1708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4168979" y="4630417"/>
            <a:ext cx="1747594" cy="3551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708">
                <a:latin typeface="Consolas" pitchFamily="49" charset="0"/>
                <a:cs typeface="Consolas" pitchFamily="49" charset="0"/>
              </a:rPr>
              <a:t>seq=4000, fin</a:t>
            </a:r>
            <a:endParaRPr lang="ko-KR" altLang="en-US" sz="1708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DC8F369A-6AEB-4558-9902-CBE3F9C192C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/>
              <a:t>TCP Header</a:t>
            </a:r>
            <a:endParaRPr lang="ko-KR" altLang="en-US"/>
          </a:p>
          <a:p>
            <a:endParaRPr lang="ko-KR" altLang="en-US"/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6FBF8D43-C654-43E3-A146-0BBEAF67438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545790"/>
          </a:xfrm>
        </p:spPr>
        <p:txBody>
          <a:bodyPr/>
          <a:lstStyle/>
          <a:p>
            <a:r>
              <a:rPr lang="en-US" altLang="ko-KR"/>
              <a:t>ICT Programming</a:t>
            </a:r>
          </a:p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9834571"/>
      </p:ext>
    </p:extLst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82A778C4-2547-4238-A969-87F775A99DC6}"/>
              </a:ext>
            </a:extLst>
          </p:cNvPr>
          <p:cNvGrpSpPr/>
          <p:nvPr/>
        </p:nvGrpSpPr>
        <p:grpSpPr>
          <a:xfrm>
            <a:off x="1878673" y="1174494"/>
            <a:ext cx="6892198" cy="5133028"/>
            <a:chOff x="2181729" y="614257"/>
            <a:chExt cx="7651728" cy="6267298"/>
          </a:xfrm>
        </p:grpSpPr>
        <p:cxnSp>
          <p:nvCxnSpPr>
            <p:cNvPr id="3" name="직선 연결선 2"/>
            <p:cNvCxnSpPr/>
            <p:nvPr/>
          </p:nvCxnSpPr>
          <p:spPr>
            <a:xfrm>
              <a:off x="4140374" y="1542709"/>
              <a:ext cx="0" cy="41044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7236718" y="1542709"/>
              <a:ext cx="0" cy="424847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3564310" y="1038653"/>
              <a:ext cx="1005861" cy="4336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708">
                  <a:latin typeface="Consolas" pitchFamily="49" charset="0"/>
                  <a:cs typeface="Consolas" pitchFamily="49" charset="0"/>
                </a:rPr>
                <a:t>client</a:t>
              </a:r>
              <a:endParaRPr lang="ko-KR" altLang="en-US" sz="1708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764474" y="1067263"/>
              <a:ext cx="1005861" cy="4336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708">
                  <a:latin typeface="Consolas" pitchFamily="49" charset="0"/>
                  <a:cs typeface="Consolas" pitchFamily="49" charset="0"/>
                </a:rPr>
                <a:t>server</a:t>
              </a:r>
              <a:endParaRPr lang="ko-KR" altLang="en-US" sz="1708">
                <a:latin typeface="Consolas" pitchFamily="49" charset="0"/>
                <a:cs typeface="Consolas" pitchFamily="49" charset="0"/>
              </a:endParaRPr>
            </a:p>
          </p:txBody>
        </p:sp>
        <p:cxnSp>
          <p:nvCxnSpPr>
            <p:cNvPr id="15" name="직선 화살표 연결선 14"/>
            <p:cNvCxnSpPr/>
            <p:nvPr/>
          </p:nvCxnSpPr>
          <p:spPr>
            <a:xfrm flipH="1">
              <a:off x="4140373" y="1782093"/>
              <a:ext cx="3057230" cy="38624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화살표 연결선 16"/>
            <p:cNvCxnSpPr/>
            <p:nvPr/>
          </p:nvCxnSpPr>
          <p:spPr>
            <a:xfrm>
              <a:off x="4156829" y="2211183"/>
              <a:ext cx="3096342" cy="45600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4122017" y="614257"/>
              <a:ext cx="3007975" cy="4336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708">
                  <a:latin typeface="Consolas" pitchFamily="49" charset="0"/>
                  <a:cs typeface="Consolas" pitchFamily="49" charset="0"/>
                </a:rPr>
                <a:t>four way hand shaking</a:t>
              </a:r>
              <a:endParaRPr lang="ko-KR" altLang="en-US" sz="1708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2577264" y="2404110"/>
              <a:ext cx="1539758" cy="4336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708">
                  <a:latin typeface="Consolas" pitchFamily="49" charset="0"/>
                  <a:cs typeface="Consolas" pitchFamily="49" charset="0"/>
                </a:rPr>
                <a:t>close(sd);</a:t>
              </a:r>
              <a:endParaRPr lang="ko-KR" altLang="en-US" sz="1708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7204369" y="1557399"/>
              <a:ext cx="1539758" cy="4336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708">
                  <a:latin typeface="Consolas" pitchFamily="49" charset="0"/>
                  <a:cs typeface="Consolas" pitchFamily="49" charset="0"/>
                </a:rPr>
                <a:t>close(sd);</a:t>
              </a:r>
              <a:endParaRPr lang="ko-KR" altLang="en-US" sz="1708">
                <a:latin typeface="Consolas" pitchFamily="49" charset="0"/>
                <a:cs typeface="Consolas" pitchFamily="49" charset="0"/>
              </a:endParaRPr>
            </a:p>
          </p:txBody>
        </p:sp>
        <p:cxnSp>
          <p:nvCxnSpPr>
            <p:cNvPr id="24" name="직선 연결선 23"/>
            <p:cNvCxnSpPr>
              <a:endCxn id="25" idx="0"/>
            </p:cNvCxnSpPr>
            <p:nvPr/>
          </p:nvCxnSpPr>
          <p:spPr>
            <a:xfrm>
              <a:off x="3854023" y="2588777"/>
              <a:ext cx="0" cy="147421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타원 24"/>
            <p:cNvSpPr/>
            <p:nvPr/>
          </p:nvSpPr>
          <p:spPr>
            <a:xfrm>
              <a:off x="3683182" y="4062990"/>
              <a:ext cx="341683" cy="341683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cxnSp>
          <p:nvCxnSpPr>
            <p:cNvPr id="26" name="직선 화살표 연결선 25"/>
            <p:cNvCxnSpPr>
              <a:endCxn id="25" idx="2"/>
            </p:cNvCxnSpPr>
            <p:nvPr/>
          </p:nvCxnSpPr>
          <p:spPr>
            <a:xfrm flipH="1">
              <a:off x="3683181" y="4233831"/>
              <a:ext cx="17084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화살표 연결선 26"/>
            <p:cNvCxnSpPr>
              <a:endCxn id="25" idx="7"/>
            </p:cNvCxnSpPr>
            <p:nvPr/>
          </p:nvCxnSpPr>
          <p:spPr>
            <a:xfrm flipV="1">
              <a:off x="3854022" y="4113027"/>
              <a:ext cx="120804" cy="12080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/>
            <p:cNvCxnSpPr>
              <a:endCxn id="29" idx="0"/>
            </p:cNvCxnSpPr>
            <p:nvPr/>
          </p:nvCxnSpPr>
          <p:spPr>
            <a:xfrm>
              <a:off x="7423766" y="2633872"/>
              <a:ext cx="0" cy="252759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타원 28"/>
            <p:cNvSpPr/>
            <p:nvPr/>
          </p:nvSpPr>
          <p:spPr>
            <a:xfrm>
              <a:off x="7252925" y="5161467"/>
              <a:ext cx="341683" cy="341683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cxnSp>
          <p:nvCxnSpPr>
            <p:cNvPr id="30" name="직선 화살표 연결선 29"/>
            <p:cNvCxnSpPr>
              <a:endCxn id="29" idx="2"/>
            </p:cNvCxnSpPr>
            <p:nvPr/>
          </p:nvCxnSpPr>
          <p:spPr>
            <a:xfrm flipH="1">
              <a:off x="7252924" y="5332308"/>
              <a:ext cx="17084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화살표 연결선 30"/>
            <p:cNvCxnSpPr>
              <a:endCxn id="29" idx="7"/>
            </p:cNvCxnSpPr>
            <p:nvPr/>
          </p:nvCxnSpPr>
          <p:spPr>
            <a:xfrm flipV="1">
              <a:off x="7423765" y="5211504"/>
              <a:ext cx="120804" cy="12080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2181729" y="3200146"/>
              <a:ext cx="1801368" cy="4336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708">
                  <a:latin typeface="Consolas" pitchFamily="49" charset="0"/>
                  <a:cs typeface="Consolas" pitchFamily="49" charset="0"/>
                </a:rPr>
                <a:t>재전송 타이머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7562259" y="3301427"/>
              <a:ext cx="2271198" cy="4336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708">
                  <a:latin typeface="Consolas" pitchFamily="49" charset="0"/>
                  <a:cs typeface="Consolas" pitchFamily="49" charset="0"/>
                </a:rPr>
                <a:t>time wait</a:t>
              </a:r>
              <a:r>
                <a:rPr lang="ko-KR" altLang="en-US" sz="1708">
                  <a:latin typeface="Consolas" pitchFamily="49" charset="0"/>
                  <a:cs typeface="Consolas" pitchFamily="49" charset="0"/>
                </a:rPr>
                <a:t> 타이머</a:t>
              </a:r>
            </a:p>
          </p:txBody>
        </p:sp>
        <p:cxnSp>
          <p:nvCxnSpPr>
            <p:cNvPr id="38" name="직선 화살표 연결선 37"/>
            <p:cNvCxnSpPr/>
            <p:nvPr/>
          </p:nvCxnSpPr>
          <p:spPr>
            <a:xfrm>
              <a:off x="4147076" y="2588776"/>
              <a:ext cx="3096342" cy="45600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화살표 연결선 38"/>
            <p:cNvCxnSpPr/>
            <p:nvPr/>
          </p:nvCxnSpPr>
          <p:spPr>
            <a:xfrm flipH="1">
              <a:off x="4147139" y="3074990"/>
              <a:ext cx="3057230" cy="38624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화살표 연결선 39"/>
            <p:cNvCxnSpPr/>
            <p:nvPr/>
          </p:nvCxnSpPr>
          <p:spPr>
            <a:xfrm>
              <a:off x="4123924" y="4062989"/>
              <a:ext cx="3096342" cy="45600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화살표 연결선 40"/>
            <p:cNvCxnSpPr/>
            <p:nvPr/>
          </p:nvCxnSpPr>
          <p:spPr>
            <a:xfrm flipH="1">
              <a:off x="4122017" y="4561840"/>
              <a:ext cx="3057230" cy="38624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 41"/>
            <p:cNvCxnSpPr/>
            <p:nvPr/>
          </p:nvCxnSpPr>
          <p:spPr>
            <a:xfrm>
              <a:off x="7745958" y="4527385"/>
              <a:ext cx="30474" cy="201248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타원 42"/>
            <p:cNvSpPr/>
            <p:nvPr/>
          </p:nvSpPr>
          <p:spPr>
            <a:xfrm>
              <a:off x="7607440" y="6539872"/>
              <a:ext cx="341683" cy="341683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cxnSp>
          <p:nvCxnSpPr>
            <p:cNvPr id="44" name="직선 화살표 연결선 43"/>
            <p:cNvCxnSpPr>
              <a:endCxn id="43" idx="2"/>
            </p:cNvCxnSpPr>
            <p:nvPr/>
          </p:nvCxnSpPr>
          <p:spPr>
            <a:xfrm flipH="1">
              <a:off x="7607439" y="6710713"/>
              <a:ext cx="17084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화살표 연결선 44"/>
            <p:cNvCxnSpPr/>
            <p:nvPr/>
          </p:nvCxnSpPr>
          <p:spPr>
            <a:xfrm flipV="1">
              <a:off x="7778280" y="6589909"/>
              <a:ext cx="120804" cy="12080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 47"/>
            <p:cNvCxnSpPr>
              <a:endCxn id="49" idx="0"/>
            </p:cNvCxnSpPr>
            <p:nvPr/>
          </p:nvCxnSpPr>
          <p:spPr>
            <a:xfrm>
              <a:off x="3683181" y="4065720"/>
              <a:ext cx="0" cy="147421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타원 48"/>
            <p:cNvSpPr/>
            <p:nvPr/>
          </p:nvSpPr>
          <p:spPr>
            <a:xfrm>
              <a:off x="3512340" y="5539933"/>
              <a:ext cx="341683" cy="341683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cxnSp>
          <p:nvCxnSpPr>
            <p:cNvPr id="50" name="직선 화살표 연결선 49"/>
            <p:cNvCxnSpPr>
              <a:endCxn id="49" idx="2"/>
            </p:cNvCxnSpPr>
            <p:nvPr/>
          </p:nvCxnSpPr>
          <p:spPr>
            <a:xfrm flipH="1">
              <a:off x="3512339" y="5710774"/>
              <a:ext cx="17084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화살표 연결선 50"/>
            <p:cNvCxnSpPr>
              <a:endCxn id="49" idx="7"/>
            </p:cNvCxnSpPr>
            <p:nvPr/>
          </p:nvCxnSpPr>
          <p:spPr>
            <a:xfrm flipV="1">
              <a:off x="3683180" y="5589970"/>
              <a:ext cx="120804" cy="12080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직사각형 51"/>
            <p:cNvSpPr/>
            <p:nvPr/>
          </p:nvSpPr>
          <p:spPr>
            <a:xfrm>
              <a:off x="8172822" y="4113027"/>
              <a:ext cx="864096" cy="448812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708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22</a:t>
              </a:r>
              <a:endParaRPr lang="ko-KR" altLang="en-US" sz="1708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</p:grp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BCE11D6-1C28-4135-87CE-E731A280CC6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/>
              <a:t>TCP Header</a:t>
            </a:r>
            <a:endParaRPr lang="ko-KR" altLang="en-US"/>
          </a:p>
          <a:p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5808F67F-FCB1-4F38-BDE9-040DBB896C0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545790"/>
          </a:xfrm>
        </p:spPr>
        <p:txBody>
          <a:bodyPr/>
          <a:lstStyle/>
          <a:p>
            <a:r>
              <a:rPr lang="en-US" altLang="ko-KR"/>
              <a:t>ICT Programming</a:t>
            </a:r>
          </a:p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5039660"/>
      </p:ext>
    </p:extLst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93222D3-6929-4709-9379-8AFD045EAFE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dirty="0"/>
              <a:t>Server/Client </a:t>
            </a:r>
            <a:r>
              <a:rPr lang="ko-KR" altLang="en-US" dirty="0"/>
              <a:t>기본 구현</a:t>
            </a:r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87D025AA-E4D1-4134-81E6-CAD85ACD4F8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altLang="ko-KR"/>
              <a:t>ICT Programming</a:t>
            </a:r>
          </a:p>
        </p:txBody>
      </p:sp>
      <p:sp>
        <p:nvSpPr>
          <p:cNvPr id="20" name="Rectangle 3">
            <a:extLst>
              <a:ext uri="{FF2B5EF4-FFF2-40B4-BE49-F238E27FC236}">
                <a16:creationId xmlns:a16="http://schemas.microsoft.com/office/drawing/2014/main" id="{D0C7A941-DA38-4DEA-90AD-50A9116A3E3C}"/>
              </a:ext>
            </a:extLst>
          </p:cNvPr>
          <p:cNvSpPr txBox="1">
            <a:spLocks noChangeArrowheads="1"/>
          </p:cNvSpPr>
          <p:nvPr/>
        </p:nvSpPr>
        <p:spPr>
          <a:xfrm>
            <a:off x="-1714760" y="2697008"/>
            <a:ext cx="4065120" cy="384071"/>
          </a:xfrm>
          <a:prstGeom prst="rect">
            <a:avLst/>
          </a:prstGeom>
        </p:spPr>
        <p:txBody>
          <a:bodyPr/>
          <a:lstStyle>
            <a:lvl1pPr marL="0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4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428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5662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4287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113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3045" indent="-253045"/>
            <a:endParaRPr lang="en-US" altLang="ko-KR" sz="2277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8DE51BF-006A-48A3-9EE6-06EF92036611}"/>
              </a:ext>
            </a:extLst>
          </p:cNvPr>
          <p:cNvSpPr/>
          <p:nvPr/>
        </p:nvSpPr>
        <p:spPr>
          <a:xfrm>
            <a:off x="514353" y="729240"/>
            <a:ext cx="3672013" cy="420821"/>
          </a:xfrm>
          <a:prstGeom prst="rect">
            <a:avLst/>
          </a:prstGeom>
        </p:spPr>
        <p:txBody>
          <a:bodyPr>
            <a:spAutoFit/>
          </a:bodyPr>
          <a:lstStyle/>
          <a:p>
            <a:pPr defTabSz="866077">
              <a:lnSpc>
                <a:spcPct val="150000"/>
              </a:lnSpc>
              <a:buClr>
                <a:srgbClr val="595959"/>
              </a:buClr>
              <a:defRPr/>
            </a:pPr>
            <a:r>
              <a:rPr lang="en-US" altLang="ko-KR" sz="1600" b="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echo-server.py</a:t>
            </a:r>
            <a:endParaRPr lang="ko-KR" altLang="en-US" sz="1708" dirty="0">
              <a:solidFill>
                <a:prstClr val="black"/>
              </a:solidFill>
              <a:latin typeface="Consolas" panose="020B0609020204030204" pitchFamily="49" charset="0"/>
              <a:ea typeface="맑은 고딕" panose="020B0503020000020004" pitchFamily="50" charset="-127"/>
            </a:endParaRPr>
          </a:p>
        </p:txBody>
      </p:sp>
      <p:sp>
        <p:nvSpPr>
          <p:cNvPr id="25" name="TextBox 3">
            <a:extLst>
              <a:ext uri="{FF2B5EF4-FFF2-40B4-BE49-F238E27FC236}">
                <a16:creationId xmlns:a16="http://schemas.microsoft.com/office/drawing/2014/main" id="{3AD47C7E-1F5A-4570-8642-B7370D6881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0552" y="1191599"/>
            <a:ext cx="8284321" cy="5170646"/>
          </a:xfrm>
          <a:prstGeom prst="rect">
            <a:avLst/>
          </a:prstGeom>
          <a:noFill/>
          <a:ln w="9525">
            <a:solidFill>
              <a:sysClr val="window" lastClr="FFFFFF">
                <a:lumMod val="65000"/>
              </a:sys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import socket</a:t>
            </a:r>
          </a:p>
          <a:p>
            <a:pPr defTabSz="866077">
              <a:defRPr/>
            </a:pPr>
            <a:endParaRPr lang="en-US" altLang="ko-KR" sz="1500" kern="0">
              <a:solidFill>
                <a:prstClr val="black"/>
              </a:solidFill>
              <a:latin typeface="Consolas" panose="020B0609020204030204" pitchFamily="49" charset="0"/>
              <a:ea typeface="굴림" panose="020B0600000101010101" pitchFamily="50" charset="-127"/>
              <a:cs typeface="Consolas" panose="020B0609020204030204" pitchFamily="49" charset="0"/>
            </a:endParaRP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# </a:t>
            </a:r>
            <a:r>
              <a:rPr lang="ko-KR" altLang="en-US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접속할 서버 주소입니다</a:t>
            </a: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. </a:t>
            </a:r>
            <a:r>
              <a:rPr lang="ko-KR" altLang="en-US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여기에서는 루프백</a:t>
            </a: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(loopback) </a:t>
            </a:r>
            <a:r>
              <a:rPr lang="ko-KR" altLang="en-US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인터페이스 주소 즉 </a:t>
            </a: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localhost</a:t>
            </a:r>
            <a:r>
              <a:rPr lang="ko-KR" altLang="en-US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를 사용합니다</a:t>
            </a: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. </a:t>
            </a: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HOST = '127.0.0.1'</a:t>
            </a:r>
          </a:p>
          <a:p>
            <a:pPr defTabSz="866077">
              <a:defRPr/>
            </a:pPr>
            <a:endParaRPr lang="en-US" altLang="ko-KR" sz="1500" kern="0">
              <a:solidFill>
                <a:prstClr val="black"/>
              </a:solidFill>
              <a:latin typeface="Consolas" panose="020B0609020204030204" pitchFamily="49" charset="0"/>
              <a:ea typeface="굴림" panose="020B0600000101010101" pitchFamily="50" charset="-127"/>
              <a:cs typeface="Consolas" panose="020B0609020204030204" pitchFamily="49" charset="0"/>
            </a:endParaRP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# </a:t>
            </a:r>
            <a:r>
              <a:rPr lang="ko-KR" altLang="en-US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클라이언트 접속을 대기하는 포트 번호입니다</a:t>
            </a: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.   </a:t>
            </a: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PORT = 9999        </a:t>
            </a:r>
          </a:p>
          <a:p>
            <a:pPr defTabSz="866077">
              <a:defRPr/>
            </a:pPr>
            <a:endParaRPr lang="en-US" altLang="ko-KR" sz="1500" kern="0">
              <a:solidFill>
                <a:prstClr val="black"/>
              </a:solidFill>
              <a:latin typeface="Consolas" panose="020B0609020204030204" pitchFamily="49" charset="0"/>
              <a:ea typeface="굴림" panose="020B0600000101010101" pitchFamily="50" charset="-127"/>
              <a:cs typeface="Consolas" panose="020B0609020204030204" pitchFamily="49" charset="0"/>
            </a:endParaRP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# </a:t>
            </a:r>
            <a:r>
              <a:rPr lang="ko-KR" altLang="en-US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소켓 객체를 생성합니다</a:t>
            </a: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. </a:t>
            </a: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# </a:t>
            </a:r>
            <a:r>
              <a:rPr lang="ko-KR" altLang="en-US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주소 체계</a:t>
            </a: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(address family)</a:t>
            </a:r>
            <a:r>
              <a:rPr lang="ko-KR" altLang="en-US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로 </a:t>
            </a: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IPv4, </a:t>
            </a:r>
            <a:r>
              <a:rPr lang="ko-KR" altLang="en-US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소켓 타입으로 </a:t>
            </a: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TCP </a:t>
            </a:r>
            <a:r>
              <a:rPr lang="ko-KR" altLang="en-US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사용합니다</a:t>
            </a: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.  </a:t>
            </a: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server_socket = socket.socket(socket.AF_INET, socket.SOCK_STREAM)</a:t>
            </a:r>
          </a:p>
          <a:p>
            <a:pPr defTabSz="866077">
              <a:defRPr/>
            </a:pPr>
            <a:endParaRPr lang="en-US" altLang="ko-KR" sz="1500" kern="0">
              <a:solidFill>
                <a:prstClr val="black"/>
              </a:solidFill>
              <a:latin typeface="Consolas" panose="020B0609020204030204" pitchFamily="49" charset="0"/>
              <a:ea typeface="굴림" panose="020B0600000101010101" pitchFamily="50" charset="-127"/>
              <a:cs typeface="Consolas" panose="020B0609020204030204" pitchFamily="49" charset="0"/>
            </a:endParaRP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# </a:t>
            </a:r>
            <a:r>
              <a:rPr lang="ko-KR" altLang="en-US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포트 사용중이라 연결할 수 없다는 </a:t>
            </a: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# WinError 10048 </a:t>
            </a:r>
            <a:r>
              <a:rPr lang="ko-KR" altLang="en-US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에러 해결를 위해 필요합니다</a:t>
            </a: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. </a:t>
            </a: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server_socket.setsockopt(socket.SOL_SOCKET, socket.SO_REUSEADDR, 1)</a:t>
            </a:r>
          </a:p>
          <a:p>
            <a:pPr defTabSz="866077">
              <a:defRPr/>
            </a:pPr>
            <a:endParaRPr lang="en-US" altLang="ko-KR" sz="1500" kern="0">
              <a:solidFill>
                <a:prstClr val="black"/>
              </a:solidFill>
              <a:latin typeface="Consolas" panose="020B0609020204030204" pitchFamily="49" charset="0"/>
              <a:ea typeface="굴림" panose="020B0600000101010101" pitchFamily="50" charset="-127"/>
              <a:cs typeface="Consolas" panose="020B0609020204030204" pitchFamily="49" charset="0"/>
            </a:endParaRP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# bind </a:t>
            </a:r>
            <a:r>
              <a:rPr lang="ko-KR" altLang="en-US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함수는 소켓을 특정 네트워크 인터페이스와 포트 번호에 연결하는데 사용됩니다</a:t>
            </a: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.</a:t>
            </a: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# HOST</a:t>
            </a:r>
            <a:r>
              <a:rPr lang="ko-KR" altLang="en-US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는 </a:t>
            </a: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hostname, ip address, </a:t>
            </a:r>
            <a:r>
              <a:rPr lang="ko-KR" altLang="en-US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빈 문자열 </a:t>
            </a: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""</a:t>
            </a:r>
            <a:r>
              <a:rPr lang="ko-KR" altLang="en-US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이 될 수 있습니다</a:t>
            </a: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.</a:t>
            </a: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# </a:t>
            </a:r>
            <a:r>
              <a:rPr lang="ko-KR" altLang="en-US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빈 문자열이면 모든 네트워크 인터페이스로부터의 접속을 허용합니다</a:t>
            </a: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. </a:t>
            </a: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# PORT</a:t>
            </a:r>
            <a:r>
              <a:rPr lang="ko-KR" altLang="en-US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는 </a:t>
            </a: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1-65535 </a:t>
            </a:r>
            <a:r>
              <a:rPr lang="ko-KR" altLang="en-US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사이의 숫자를 사용할 수 있습니다</a:t>
            </a: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.  </a:t>
            </a: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server_socket.bind((HOST, PORT))</a:t>
            </a:r>
            <a:endParaRPr lang="en-US" altLang="ko-KR" sz="1500" kern="0" dirty="0">
              <a:solidFill>
                <a:prstClr val="black"/>
              </a:solidFill>
              <a:latin typeface="Consolas" panose="020B0609020204030204" pitchFamily="49" charset="0"/>
              <a:ea typeface="굴림" panose="020B0600000101010101" pitchFamily="50" charset="-127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3381292"/>
      </p:ext>
    </p:extLst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93222D3-6929-4709-9379-8AFD045EAFE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dirty="0"/>
              <a:t>Server/Client </a:t>
            </a:r>
            <a:r>
              <a:rPr lang="ko-KR" altLang="en-US" dirty="0"/>
              <a:t>기본 구현</a:t>
            </a:r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87D025AA-E4D1-4134-81E6-CAD85ACD4F8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altLang="ko-KR"/>
              <a:t>ICT Programming</a:t>
            </a:r>
          </a:p>
        </p:txBody>
      </p:sp>
      <p:sp>
        <p:nvSpPr>
          <p:cNvPr id="20" name="Rectangle 3">
            <a:extLst>
              <a:ext uri="{FF2B5EF4-FFF2-40B4-BE49-F238E27FC236}">
                <a16:creationId xmlns:a16="http://schemas.microsoft.com/office/drawing/2014/main" id="{D0C7A941-DA38-4DEA-90AD-50A9116A3E3C}"/>
              </a:ext>
            </a:extLst>
          </p:cNvPr>
          <p:cNvSpPr txBox="1">
            <a:spLocks noChangeArrowheads="1"/>
          </p:cNvSpPr>
          <p:nvPr/>
        </p:nvSpPr>
        <p:spPr>
          <a:xfrm>
            <a:off x="-1714760" y="2697008"/>
            <a:ext cx="4065120" cy="384071"/>
          </a:xfrm>
          <a:prstGeom prst="rect">
            <a:avLst/>
          </a:prstGeom>
        </p:spPr>
        <p:txBody>
          <a:bodyPr/>
          <a:lstStyle>
            <a:lvl1pPr marL="0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4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428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5662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4287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113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3045" indent="-253045"/>
            <a:endParaRPr lang="en-US" altLang="ko-KR" sz="2277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8DE51BF-006A-48A3-9EE6-06EF92036611}"/>
              </a:ext>
            </a:extLst>
          </p:cNvPr>
          <p:cNvSpPr/>
          <p:nvPr/>
        </p:nvSpPr>
        <p:spPr>
          <a:xfrm>
            <a:off x="514353" y="729240"/>
            <a:ext cx="3672013" cy="420821"/>
          </a:xfrm>
          <a:prstGeom prst="rect">
            <a:avLst/>
          </a:prstGeom>
        </p:spPr>
        <p:txBody>
          <a:bodyPr>
            <a:spAutoFit/>
          </a:bodyPr>
          <a:lstStyle/>
          <a:p>
            <a:pPr defTabSz="866077">
              <a:lnSpc>
                <a:spcPct val="150000"/>
              </a:lnSpc>
              <a:buClr>
                <a:srgbClr val="595959"/>
              </a:buClr>
              <a:defRPr/>
            </a:pPr>
            <a:r>
              <a:rPr lang="en-US" altLang="ko-KR" sz="1600" b="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echo-server.py</a:t>
            </a:r>
            <a:endParaRPr lang="ko-KR" altLang="en-US" sz="1708" dirty="0">
              <a:solidFill>
                <a:prstClr val="black"/>
              </a:solidFill>
              <a:latin typeface="Consolas" panose="020B0609020204030204" pitchFamily="49" charset="0"/>
              <a:ea typeface="맑은 고딕" panose="020B0503020000020004" pitchFamily="50" charset="-127"/>
            </a:endParaRPr>
          </a:p>
        </p:txBody>
      </p:sp>
      <p:sp>
        <p:nvSpPr>
          <p:cNvPr id="25" name="TextBox 3">
            <a:extLst>
              <a:ext uri="{FF2B5EF4-FFF2-40B4-BE49-F238E27FC236}">
                <a16:creationId xmlns:a16="http://schemas.microsoft.com/office/drawing/2014/main" id="{3AD47C7E-1F5A-4570-8642-B7370D6881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0552" y="1191599"/>
            <a:ext cx="8284321" cy="5170646"/>
          </a:xfrm>
          <a:prstGeom prst="rect">
            <a:avLst/>
          </a:prstGeom>
          <a:noFill/>
          <a:ln w="9525">
            <a:solidFill>
              <a:sysClr val="window" lastClr="FFFFFF">
                <a:lumMod val="65000"/>
              </a:sys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# </a:t>
            </a:r>
            <a:r>
              <a:rPr lang="ko-KR" altLang="en-US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서버가 클라이언트의 접속을 허용하도록 합니다</a:t>
            </a: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. </a:t>
            </a: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server_socket.listen()</a:t>
            </a:r>
          </a:p>
          <a:p>
            <a:pPr defTabSz="866077">
              <a:defRPr/>
            </a:pPr>
            <a:endParaRPr lang="en-US" altLang="ko-KR" sz="1500" kern="0">
              <a:solidFill>
                <a:prstClr val="black"/>
              </a:solidFill>
              <a:latin typeface="Consolas" panose="020B0609020204030204" pitchFamily="49" charset="0"/>
              <a:ea typeface="굴림" panose="020B0600000101010101" pitchFamily="50" charset="-127"/>
              <a:cs typeface="Consolas" panose="020B0609020204030204" pitchFamily="49" charset="0"/>
            </a:endParaRP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# accept </a:t>
            </a:r>
            <a:r>
              <a:rPr lang="ko-KR" altLang="en-US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함수에서 대기하다가 클라이언트가 접속하면 새로운 소켓을 리턴합니다</a:t>
            </a: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. </a:t>
            </a: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client_socket, addr = server_socket.accept()</a:t>
            </a:r>
          </a:p>
          <a:p>
            <a:pPr defTabSz="866077">
              <a:defRPr/>
            </a:pPr>
            <a:endParaRPr lang="en-US" altLang="ko-KR" sz="1500" kern="0">
              <a:solidFill>
                <a:prstClr val="black"/>
              </a:solidFill>
              <a:latin typeface="Consolas" panose="020B0609020204030204" pitchFamily="49" charset="0"/>
              <a:ea typeface="굴림" panose="020B0600000101010101" pitchFamily="50" charset="-127"/>
              <a:cs typeface="Consolas" panose="020B0609020204030204" pitchFamily="49" charset="0"/>
            </a:endParaRP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# </a:t>
            </a:r>
            <a:r>
              <a:rPr lang="ko-KR" altLang="en-US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접속한 클라이언트의 주소입니다</a:t>
            </a: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.</a:t>
            </a: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print('Connected by', addr)</a:t>
            </a:r>
          </a:p>
          <a:p>
            <a:pPr defTabSz="866077">
              <a:defRPr/>
            </a:pPr>
            <a:endParaRPr lang="en-US" altLang="ko-KR" sz="1500" kern="0">
              <a:solidFill>
                <a:prstClr val="black"/>
              </a:solidFill>
              <a:latin typeface="Consolas" panose="020B0609020204030204" pitchFamily="49" charset="0"/>
              <a:ea typeface="굴림" panose="020B0600000101010101" pitchFamily="50" charset="-127"/>
              <a:cs typeface="Consolas" panose="020B0609020204030204" pitchFamily="49" charset="0"/>
            </a:endParaRP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while True:</a:t>
            </a: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    # </a:t>
            </a:r>
            <a:r>
              <a:rPr lang="ko-KR" altLang="en-US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클라이언트가 보낸 메시지를 수신하기 위해 대기합니다</a:t>
            </a: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. </a:t>
            </a: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    data = client_socket.recv(1024)</a:t>
            </a: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    if not data:</a:t>
            </a: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        break</a:t>
            </a: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    # </a:t>
            </a:r>
            <a:r>
              <a:rPr lang="ko-KR" altLang="en-US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수신받은 문자열을 출력합니다</a:t>
            </a: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.</a:t>
            </a: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    print('Received from', addr, data.decode())</a:t>
            </a: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    # </a:t>
            </a:r>
            <a:r>
              <a:rPr lang="ko-KR" altLang="en-US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받은 문자열을 다시 클라이언트로 전송해줍니다</a:t>
            </a: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.(</a:t>
            </a:r>
            <a:r>
              <a:rPr lang="ko-KR" altLang="en-US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에코</a:t>
            </a: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) </a:t>
            </a: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    client_socket.sendall(data)</a:t>
            </a:r>
          </a:p>
          <a:p>
            <a:pPr defTabSz="866077">
              <a:defRPr/>
            </a:pPr>
            <a:endParaRPr lang="en-US" altLang="ko-KR" sz="1500" kern="0">
              <a:solidFill>
                <a:prstClr val="black"/>
              </a:solidFill>
              <a:latin typeface="Consolas" panose="020B0609020204030204" pitchFamily="49" charset="0"/>
              <a:ea typeface="굴림" panose="020B0600000101010101" pitchFamily="50" charset="-127"/>
              <a:cs typeface="Consolas" panose="020B0609020204030204" pitchFamily="49" charset="0"/>
            </a:endParaRP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# </a:t>
            </a:r>
            <a:r>
              <a:rPr lang="ko-KR" altLang="en-US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소켓을 닫습니다</a:t>
            </a: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.</a:t>
            </a: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client_socket.close()</a:t>
            </a: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server_socket.close()</a:t>
            </a:r>
            <a:endParaRPr lang="en-US" altLang="ko-KR" sz="1500" kern="0" dirty="0">
              <a:solidFill>
                <a:prstClr val="black"/>
              </a:solidFill>
              <a:latin typeface="Consolas" panose="020B0609020204030204" pitchFamily="49" charset="0"/>
              <a:ea typeface="굴림" panose="020B0600000101010101" pitchFamily="50" charset="-127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3601348"/>
      </p:ext>
    </p:extLst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93222D3-6929-4709-9379-8AFD045EAFE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dirty="0"/>
              <a:t>Server/Client </a:t>
            </a:r>
            <a:r>
              <a:rPr lang="ko-KR" altLang="en-US" dirty="0"/>
              <a:t>기본 구현</a:t>
            </a:r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87D025AA-E4D1-4134-81E6-CAD85ACD4F8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altLang="ko-KR"/>
              <a:t>ICT Programming</a:t>
            </a:r>
          </a:p>
        </p:txBody>
      </p:sp>
      <p:sp>
        <p:nvSpPr>
          <p:cNvPr id="20" name="Rectangle 3">
            <a:extLst>
              <a:ext uri="{FF2B5EF4-FFF2-40B4-BE49-F238E27FC236}">
                <a16:creationId xmlns:a16="http://schemas.microsoft.com/office/drawing/2014/main" id="{D0C7A941-DA38-4DEA-90AD-50A9116A3E3C}"/>
              </a:ext>
            </a:extLst>
          </p:cNvPr>
          <p:cNvSpPr txBox="1">
            <a:spLocks noChangeArrowheads="1"/>
          </p:cNvSpPr>
          <p:nvPr/>
        </p:nvSpPr>
        <p:spPr>
          <a:xfrm>
            <a:off x="-1714760" y="2697008"/>
            <a:ext cx="4065120" cy="384071"/>
          </a:xfrm>
          <a:prstGeom prst="rect">
            <a:avLst/>
          </a:prstGeom>
        </p:spPr>
        <p:txBody>
          <a:bodyPr/>
          <a:lstStyle>
            <a:lvl1pPr marL="0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4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428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5662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4287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113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3045" indent="-253045"/>
            <a:endParaRPr lang="en-US" altLang="ko-KR" sz="2277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8DE51BF-006A-48A3-9EE6-06EF92036611}"/>
              </a:ext>
            </a:extLst>
          </p:cNvPr>
          <p:cNvSpPr/>
          <p:nvPr/>
        </p:nvSpPr>
        <p:spPr>
          <a:xfrm>
            <a:off x="511203" y="729240"/>
            <a:ext cx="3672013" cy="420821"/>
          </a:xfrm>
          <a:prstGeom prst="rect">
            <a:avLst/>
          </a:prstGeom>
        </p:spPr>
        <p:txBody>
          <a:bodyPr>
            <a:spAutoFit/>
          </a:bodyPr>
          <a:lstStyle/>
          <a:p>
            <a:pPr defTabSz="866077">
              <a:lnSpc>
                <a:spcPct val="150000"/>
              </a:lnSpc>
              <a:buClr>
                <a:srgbClr val="595959"/>
              </a:buClr>
              <a:defRPr/>
            </a:pPr>
            <a:r>
              <a:rPr lang="en-US" altLang="ko-KR" sz="1600" b="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echo-client.py</a:t>
            </a:r>
            <a:endParaRPr lang="ko-KR" altLang="en-US" sz="1708" dirty="0">
              <a:solidFill>
                <a:prstClr val="black"/>
              </a:solidFill>
              <a:latin typeface="Consolas" panose="020B0609020204030204" pitchFamily="49" charset="0"/>
              <a:ea typeface="맑은 고딕" panose="020B0503020000020004" pitchFamily="50" charset="-127"/>
            </a:endParaRPr>
          </a:p>
        </p:txBody>
      </p:sp>
      <p:sp>
        <p:nvSpPr>
          <p:cNvPr id="25" name="TextBox 3">
            <a:extLst>
              <a:ext uri="{FF2B5EF4-FFF2-40B4-BE49-F238E27FC236}">
                <a16:creationId xmlns:a16="http://schemas.microsoft.com/office/drawing/2014/main" id="{3AD47C7E-1F5A-4570-8642-B7370D6881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0552" y="1191599"/>
            <a:ext cx="8284321" cy="5170646"/>
          </a:xfrm>
          <a:prstGeom prst="rect">
            <a:avLst/>
          </a:prstGeom>
          <a:noFill/>
          <a:ln w="9525">
            <a:solidFill>
              <a:sysClr val="window" lastClr="FFFFFF">
                <a:lumMod val="65000"/>
              </a:sys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import socket</a:t>
            </a:r>
          </a:p>
          <a:p>
            <a:pPr defTabSz="866077">
              <a:defRPr/>
            </a:pPr>
            <a:endParaRPr lang="en-US" altLang="ko-KR" sz="1500" kern="0">
              <a:solidFill>
                <a:prstClr val="black"/>
              </a:solidFill>
              <a:latin typeface="Consolas" panose="020B0609020204030204" pitchFamily="49" charset="0"/>
              <a:ea typeface="굴림" panose="020B0600000101010101" pitchFamily="50" charset="-127"/>
              <a:cs typeface="Consolas" panose="020B0609020204030204" pitchFamily="49" charset="0"/>
            </a:endParaRP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# </a:t>
            </a:r>
            <a:r>
              <a:rPr lang="ko-KR" altLang="en-US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서버의 주소입니다</a:t>
            </a: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. hostname </a:t>
            </a:r>
            <a:r>
              <a:rPr lang="ko-KR" altLang="en-US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또는 </a:t>
            </a: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ip address</a:t>
            </a:r>
            <a:r>
              <a:rPr lang="ko-KR" altLang="en-US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를 사용할 수 있습니다</a:t>
            </a: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.</a:t>
            </a: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HOST = '127.0.0.1'  </a:t>
            </a: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# </a:t>
            </a:r>
            <a:r>
              <a:rPr lang="ko-KR" altLang="en-US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서버에서 지정해 놓은 포트 번호입니다</a:t>
            </a: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. </a:t>
            </a: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PORT = 9999       </a:t>
            </a:r>
          </a:p>
          <a:p>
            <a:pPr defTabSz="866077">
              <a:defRPr/>
            </a:pPr>
            <a:endParaRPr lang="en-US" altLang="ko-KR" sz="1500" kern="0">
              <a:solidFill>
                <a:prstClr val="black"/>
              </a:solidFill>
              <a:latin typeface="Consolas" panose="020B0609020204030204" pitchFamily="49" charset="0"/>
              <a:ea typeface="굴림" panose="020B0600000101010101" pitchFamily="50" charset="-127"/>
              <a:cs typeface="Consolas" panose="020B0609020204030204" pitchFamily="49" charset="0"/>
            </a:endParaRP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# </a:t>
            </a:r>
            <a:r>
              <a:rPr lang="ko-KR" altLang="en-US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주소 체계</a:t>
            </a: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(address family)</a:t>
            </a:r>
            <a:r>
              <a:rPr lang="ko-KR" altLang="en-US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로 </a:t>
            </a: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IPv4, </a:t>
            </a:r>
            <a:r>
              <a:rPr lang="ko-KR" altLang="en-US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소켓 타입으로 </a:t>
            </a: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TCP </a:t>
            </a:r>
            <a:r>
              <a:rPr lang="ko-KR" altLang="en-US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사용합니다</a:t>
            </a: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.  </a:t>
            </a: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client_socket = socket.socket(socket.AF_INET, socket.SOCK_STREAM)</a:t>
            </a:r>
          </a:p>
          <a:p>
            <a:pPr defTabSz="866077">
              <a:defRPr/>
            </a:pPr>
            <a:endParaRPr lang="en-US" altLang="ko-KR" sz="1500" kern="0">
              <a:solidFill>
                <a:prstClr val="black"/>
              </a:solidFill>
              <a:latin typeface="Consolas" panose="020B0609020204030204" pitchFamily="49" charset="0"/>
              <a:ea typeface="굴림" panose="020B0600000101010101" pitchFamily="50" charset="-127"/>
              <a:cs typeface="Consolas" panose="020B0609020204030204" pitchFamily="49" charset="0"/>
            </a:endParaRP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# </a:t>
            </a:r>
            <a:r>
              <a:rPr lang="ko-KR" altLang="en-US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지정한 </a:t>
            </a: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HOST</a:t>
            </a:r>
            <a:r>
              <a:rPr lang="ko-KR" altLang="en-US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와 </a:t>
            </a: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PORT</a:t>
            </a:r>
            <a:r>
              <a:rPr lang="ko-KR" altLang="en-US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를 사용하여 서버에 접속합니다</a:t>
            </a: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. </a:t>
            </a: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client_socket.connect((HOST, PORT))</a:t>
            </a:r>
          </a:p>
          <a:p>
            <a:pPr defTabSz="866077">
              <a:defRPr/>
            </a:pPr>
            <a:endParaRPr lang="en-US" altLang="ko-KR" sz="1500" kern="0">
              <a:solidFill>
                <a:prstClr val="black"/>
              </a:solidFill>
              <a:latin typeface="Consolas" panose="020B0609020204030204" pitchFamily="49" charset="0"/>
              <a:ea typeface="굴림" panose="020B0600000101010101" pitchFamily="50" charset="-127"/>
              <a:cs typeface="Consolas" panose="020B0609020204030204" pitchFamily="49" charset="0"/>
            </a:endParaRP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# </a:t>
            </a:r>
            <a:r>
              <a:rPr lang="ko-KR" altLang="en-US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메시지를 전송합니다</a:t>
            </a: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. </a:t>
            </a: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client_socket.sendall('</a:t>
            </a:r>
            <a:r>
              <a:rPr lang="ko-KR" altLang="en-US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안녕</a:t>
            </a: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'.encode())</a:t>
            </a:r>
          </a:p>
          <a:p>
            <a:pPr defTabSz="866077">
              <a:defRPr/>
            </a:pPr>
            <a:endParaRPr lang="en-US" altLang="ko-KR" sz="1500" kern="0">
              <a:solidFill>
                <a:prstClr val="black"/>
              </a:solidFill>
              <a:latin typeface="Consolas" panose="020B0609020204030204" pitchFamily="49" charset="0"/>
              <a:ea typeface="굴림" panose="020B0600000101010101" pitchFamily="50" charset="-127"/>
              <a:cs typeface="Consolas" panose="020B0609020204030204" pitchFamily="49" charset="0"/>
            </a:endParaRP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# </a:t>
            </a:r>
            <a:r>
              <a:rPr lang="ko-KR" altLang="en-US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메시지를 수신합니다</a:t>
            </a: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. </a:t>
            </a: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data = client_socket.recv(1024)</a:t>
            </a: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print('Received', repr(data.decode()))</a:t>
            </a:r>
          </a:p>
          <a:p>
            <a:pPr defTabSz="866077">
              <a:defRPr/>
            </a:pPr>
            <a:endParaRPr lang="en-US" altLang="ko-KR" sz="1500" kern="0">
              <a:solidFill>
                <a:prstClr val="black"/>
              </a:solidFill>
              <a:latin typeface="Consolas" panose="020B0609020204030204" pitchFamily="49" charset="0"/>
              <a:ea typeface="굴림" panose="020B0600000101010101" pitchFamily="50" charset="-127"/>
              <a:cs typeface="Consolas" panose="020B0609020204030204" pitchFamily="49" charset="0"/>
            </a:endParaRP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# </a:t>
            </a:r>
            <a:r>
              <a:rPr lang="ko-KR" altLang="en-US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소켓을 닫습니다</a:t>
            </a: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.</a:t>
            </a: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client_socket.close()</a:t>
            </a:r>
            <a:endParaRPr lang="en-US" altLang="ko-KR" sz="1500" kern="0" dirty="0">
              <a:solidFill>
                <a:prstClr val="black"/>
              </a:solidFill>
              <a:latin typeface="Consolas" panose="020B0609020204030204" pitchFamily="49" charset="0"/>
              <a:ea typeface="굴림" panose="020B0600000101010101" pitchFamily="50" charset="-127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2589268"/>
      </p:ext>
    </p:extLst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텍스트 개체 틀 4">
            <a:extLst>
              <a:ext uri="{FF2B5EF4-FFF2-40B4-BE49-F238E27FC236}">
                <a16:creationId xmlns:a16="http://schemas.microsoft.com/office/drawing/2014/main" id="{FD4DE462-EDA7-9441-8286-0891E341EA3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 dirty="0"/>
              <a:t>동시 접속 서버 구현</a:t>
            </a:r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87D025AA-E4D1-4134-81E6-CAD85ACD4F8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545790"/>
          </a:xfrm>
        </p:spPr>
        <p:txBody>
          <a:bodyPr/>
          <a:lstStyle/>
          <a:p>
            <a:r>
              <a:rPr lang="en-US" altLang="ko-KR"/>
              <a:t>ICT Programming</a:t>
            </a:r>
          </a:p>
          <a:p>
            <a:endParaRPr lang="ko-KR" altLang="en-US" dirty="0"/>
          </a:p>
        </p:txBody>
      </p:sp>
      <p:sp>
        <p:nvSpPr>
          <p:cNvPr id="20" name="Rectangle 3">
            <a:extLst>
              <a:ext uri="{FF2B5EF4-FFF2-40B4-BE49-F238E27FC236}">
                <a16:creationId xmlns:a16="http://schemas.microsoft.com/office/drawing/2014/main" id="{D0C7A941-DA38-4DEA-90AD-50A9116A3E3C}"/>
              </a:ext>
            </a:extLst>
          </p:cNvPr>
          <p:cNvSpPr txBox="1">
            <a:spLocks noChangeArrowheads="1"/>
          </p:cNvSpPr>
          <p:nvPr/>
        </p:nvSpPr>
        <p:spPr>
          <a:xfrm>
            <a:off x="-1714760" y="2697008"/>
            <a:ext cx="4065120" cy="384071"/>
          </a:xfrm>
          <a:prstGeom prst="rect">
            <a:avLst/>
          </a:prstGeom>
        </p:spPr>
        <p:txBody>
          <a:bodyPr/>
          <a:lstStyle>
            <a:lvl1pPr marL="0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4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428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5662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4287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113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3045" indent="-253045"/>
            <a:endParaRPr lang="en-US" altLang="ko-KR" sz="2277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1E51C514-3822-4B12-B6A8-BBD3485B33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9081096"/>
              </p:ext>
            </p:extLst>
          </p:nvPr>
        </p:nvGraphicFramePr>
        <p:xfrm>
          <a:off x="902495" y="944724"/>
          <a:ext cx="8101010" cy="5301034"/>
        </p:xfrm>
        <a:graphic>
          <a:graphicData uri="http://schemas.openxmlformats.org/drawingml/2006/table">
            <a:tbl>
              <a:tblPr/>
              <a:tblGrid>
                <a:gridCol w="2625326">
                  <a:extLst>
                    <a:ext uri="{9D8B030D-6E8A-4147-A177-3AD203B41FA5}">
                      <a16:colId xmlns:a16="http://schemas.microsoft.com/office/drawing/2014/main" val="734181082"/>
                    </a:ext>
                  </a:extLst>
                </a:gridCol>
                <a:gridCol w="3063416">
                  <a:extLst>
                    <a:ext uri="{9D8B030D-6E8A-4147-A177-3AD203B41FA5}">
                      <a16:colId xmlns:a16="http://schemas.microsoft.com/office/drawing/2014/main" val="1391865122"/>
                    </a:ext>
                  </a:extLst>
                </a:gridCol>
                <a:gridCol w="2412268">
                  <a:extLst>
                    <a:ext uri="{9D8B030D-6E8A-4147-A177-3AD203B41FA5}">
                      <a16:colId xmlns:a16="http://schemas.microsoft.com/office/drawing/2014/main" val="2160291798"/>
                    </a:ext>
                  </a:extLst>
                </a:gridCol>
              </a:tblGrid>
              <a:tr h="295339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서버</a:t>
                      </a:r>
                      <a:endParaRPr lang="ko-KR" altLang="en-US" sz="1600">
                        <a:effectLst/>
                      </a:endParaRPr>
                    </a:p>
                  </a:txBody>
                  <a:tcPr marL="62352" marR="62352" marT="62352" marB="6235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클라이언트</a:t>
                      </a: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  <a:endParaRPr lang="ko-KR" altLang="en-US" sz="1600">
                        <a:effectLst/>
                      </a:endParaRPr>
                    </a:p>
                  </a:txBody>
                  <a:tcPr marL="62352" marR="62352" marT="62352" marB="6235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클라이언트</a:t>
                      </a: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  <a:endParaRPr lang="ko-KR" altLang="en-US" sz="1600">
                        <a:effectLst/>
                      </a:endParaRPr>
                    </a:p>
                  </a:txBody>
                  <a:tcPr marL="62352" marR="62352" marT="62352" marB="6235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9421190"/>
                  </a:ext>
                </a:extLst>
              </a:tr>
              <a:tr h="568959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server start</a:t>
                      </a:r>
                      <a:endParaRPr lang="en-US" sz="160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wait</a:t>
                      </a:r>
                      <a:endParaRPr lang="en-US" sz="1600">
                        <a:effectLst/>
                      </a:endParaRPr>
                    </a:p>
                  </a:txBody>
                  <a:tcPr marL="62352" marR="62352" marT="62352" marB="6235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600">
                          <a:effectLst/>
                        </a:rPr>
                      </a:br>
                      <a:endParaRPr lang="ko-KR" altLang="en-US" sz="1600">
                        <a:effectLst/>
                      </a:endParaRPr>
                    </a:p>
                  </a:txBody>
                  <a:tcPr marL="62352" marR="62352" marT="62352" marB="6235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600">
                          <a:effectLst/>
                        </a:rPr>
                      </a:br>
                      <a:endParaRPr lang="ko-KR" altLang="en-US" sz="1600">
                        <a:effectLst/>
                      </a:endParaRPr>
                    </a:p>
                  </a:txBody>
                  <a:tcPr marL="62352" marR="62352" marT="62352" marB="6235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6806699"/>
                  </a:ext>
                </a:extLst>
              </a:tr>
              <a:tr h="568959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wait</a:t>
                      </a:r>
                      <a:endParaRPr lang="en-US" sz="160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Connected by : 127.0.0.1 : 4624</a:t>
                      </a:r>
                      <a:endParaRPr lang="en-US" sz="1600">
                        <a:effectLst/>
                      </a:endParaRPr>
                    </a:p>
                  </a:txBody>
                  <a:tcPr marL="62352" marR="62352" marT="62352" marB="6235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600">
                          <a:effectLst/>
                        </a:rPr>
                      </a:br>
                      <a:endParaRPr lang="ko-KR" altLang="en-US" sz="1600">
                        <a:effectLst/>
                      </a:endParaRPr>
                    </a:p>
                  </a:txBody>
                  <a:tcPr marL="62352" marR="62352" marT="62352" marB="6235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600">
                          <a:effectLst/>
                        </a:rPr>
                      </a:br>
                      <a:endParaRPr lang="ko-KR" altLang="en-US" sz="1600">
                        <a:effectLst/>
                      </a:endParaRPr>
                    </a:p>
                  </a:txBody>
                  <a:tcPr marL="62352" marR="62352" marT="62352" marB="6235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5391601"/>
                  </a:ext>
                </a:extLst>
              </a:tr>
              <a:tr h="1319146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Received from 127.0.0.1 : 4624 hello</a:t>
                      </a:r>
                      <a:endParaRPr lang="en-US" sz="160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Received from 127.0.0.1 : 4624 I'm webnautes</a:t>
                      </a:r>
                      <a:endParaRPr lang="en-US" sz="160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Received from 127.0.0.1 : 4624 </a:t>
                      </a: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안녕하세요</a:t>
                      </a:r>
                      <a:endParaRPr lang="ko-KR" altLang="en-US" sz="160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wait</a:t>
                      </a:r>
                      <a:endParaRPr lang="en-US" sz="1600">
                        <a:effectLst/>
                      </a:endParaRPr>
                    </a:p>
                  </a:txBody>
                  <a:tcPr marL="62352" marR="62352" marT="62352" marB="6235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Enter Message : hello</a:t>
                      </a:r>
                      <a:endParaRPr lang="en-US" sz="160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Received from the server : 'hello'</a:t>
                      </a:r>
                      <a:endParaRPr lang="en-US" sz="160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Enter Message : I'm webnautes</a:t>
                      </a:r>
                      <a:endParaRPr lang="en-US" sz="160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Received from the server : "I'm webnautes"</a:t>
                      </a:r>
                      <a:endParaRPr lang="en-US" sz="160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Enter Message : </a:t>
                      </a: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안녕하세요</a:t>
                      </a:r>
                      <a:endParaRPr lang="ko-KR" altLang="en-US" sz="160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Received from the server : '</a:t>
                      </a: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안녕하세요</a:t>
                      </a: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'</a:t>
                      </a:r>
                      <a:endParaRPr lang="ko-KR" altLang="en-US" sz="1600">
                        <a:effectLst/>
                      </a:endParaRPr>
                    </a:p>
                  </a:txBody>
                  <a:tcPr marL="62352" marR="62352" marT="62352" marB="6235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600">
                          <a:effectLst/>
                        </a:rPr>
                      </a:br>
                      <a:endParaRPr lang="ko-KR" altLang="en-US" sz="1600">
                        <a:effectLst/>
                      </a:endParaRPr>
                    </a:p>
                  </a:txBody>
                  <a:tcPr marL="62352" marR="62352" marT="62352" marB="6235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4685584"/>
                  </a:ext>
                </a:extLst>
              </a:tr>
              <a:tr h="568959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Connected by : 127.0.0.1 : 4626</a:t>
                      </a:r>
                      <a:endParaRPr lang="en-US" sz="1600">
                        <a:effectLst/>
                      </a:endParaRPr>
                    </a:p>
                  </a:txBody>
                  <a:tcPr marL="62352" marR="62352" marT="62352" marB="6235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600">
                          <a:effectLst/>
                        </a:rPr>
                      </a:br>
                      <a:endParaRPr lang="ko-KR" altLang="en-US" sz="1600">
                        <a:effectLst/>
                      </a:endParaRPr>
                    </a:p>
                  </a:txBody>
                  <a:tcPr marL="62352" marR="62352" marT="62352" marB="6235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600">
                          <a:effectLst/>
                        </a:rPr>
                      </a:br>
                      <a:endParaRPr lang="ko-KR" altLang="en-US" sz="1600">
                        <a:effectLst/>
                      </a:endParaRPr>
                    </a:p>
                  </a:txBody>
                  <a:tcPr marL="62352" marR="62352" marT="62352" marB="6235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7604170"/>
                  </a:ext>
                </a:extLst>
              </a:tr>
              <a:tr h="568959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Received from 127.0.0.1 : 4626 Hi</a:t>
                      </a:r>
                      <a:endParaRPr lang="en-US" sz="1600">
                        <a:effectLst/>
                      </a:endParaRPr>
                    </a:p>
                  </a:txBody>
                  <a:tcPr marL="62352" marR="62352" marT="62352" marB="6235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600">
                          <a:effectLst/>
                        </a:rPr>
                      </a:br>
                      <a:endParaRPr lang="ko-KR" altLang="en-US" sz="1600">
                        <a:effectLst/>
                      </a:endParaRPr>
                    </a:p>
                  </a:txBody>
                  <a:tcPr marL="62352" marR="62352" marT="62352" marB="6235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Enter Message : Hi</a:t>
                      </a:r>
                      <a:endParaRPr lang="en-US" sz="160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Received from the server : 'Hi'</a:t>
                      </a:r>
                      <a:endParaRPr lang="en-US" sz="1600">
                        <a:effectLst/>
                      </a:endParaRPr>
                    </a:p>
                  </a:txBody>
                  <a:tcPr marL="62352" marR="62352" marT="62352" marB="6235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7571170"/>
                  </a:ext>
                </a:extLst>
              </a:tr>
              <a:tr h="568959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Disconnected by 127.0.0.1 : 4626</a:t>
                      </a:r>
                      <a:endParaRPr lang="en-US" sz="1600">
                        <a:effectLst/>
                      </a:endParaRPr>
                    </a:p>
                  </a:txBody>
                  <a:tcPr marL="62352" marR="62352" marT="62352" marB="6235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600">
                          <a:effectLst/>
                        </a:rPr>
                      </a:br>
                      <a:endParaRPr lang="ko-KR" altLang="en-US" sz="1600">
                        <a:effectLst/>
                      </a:endParaRPr>
                    </a:p>
                  </a:txBody>
                  <a:tcPr marL="62352" marR="62352" marT="62352" marB="6235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Enter Message : quit</a:t>
                      </a:r>
                      <a:endParaRPr lang="en-US" sz="1600">
                        <a:effectLst/>
                      </a:endParaRPr>
                    </a:p>
                  </a:txBody>
                  <a:tcPr marL="62352" marR="62352" marT="62352" marB="6235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6979824"/>
                  </a:ext>
                </a:extLst>
              </a:tr>
              <a:tr h="568959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Disconnected by 127.0.0.1 : 4624</a:t>
                      </a:r>
                      <a:endParaRPr lang="en-US" sz="1600">
                        <a:effectLst/>
                      </a:endParaRPr>
                    </a:p>
                  </a:txBody>
                  <a:tcPr marL="62352" marR="62352" marT="62352" marB="6235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강제 종료</a:t>
                      </a:r>
                      <a:endParaRPr lang="ko-KR" altLang="en-US" sz="1600">
                        <a:effectLst/>
                      </a:endParaRPr>
                    </a:p>
                  </a:txBody>
                  <a:tcPr marL="62352" marR="62352" marT="62352" marB="6235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ko-KR" altLang="en-US" sz="1600">
                          <a:effectLst/>
                        </a:rPr>
                      </a:br>
                      <a:endParaRPr lang="ko-KR" altLang="en-US" sz="1600">
                        <a:effectLst/>
                      </a:endParaRPr>
                    </a:p>
                  </a:txBody>
                  <a:tcPr marL="62352" marR="62352" marT="62352" marB="6235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39144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17945176"/>
      </p:ext>
    </p:extLst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93222D3-6929-4709-9379-8AFD045EAFE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 dirty="0"/>
              <a:t>동시 접속 서버 구현</a:t>
            </a:r>
          </a:p>
        </p:txBody>
      </p:sp>
      <p:sp>
        <p:nvSpPr>
          <p:cNvPr id="10" name="텍스트 개체 틀 1">
            <a:extLst>
              <a:ext uri="{FF2B5EF4-FFF2-40B4-BE49-F238E27FC236}">
                <a16:creationId xmlns:a16="http://schemas.microsoft.com/office/drawing/2014/main" id="{4DAA4BCA-739A-5F4B-9D37-368C3900C5C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545790"/>
          </a:xfrm>
        </p:spPr>
        <p:txBody>
          <a:bodyPr/>
          <a:lstStyle/>
          <a:p>
            <a:r>
              <a:rPr lang="en-US" altLang="ko-KR"/>
              <a:t>ICT Programming</a:t>
            </a:r>
          </a:p>
          <a:p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163670-9A87-48D8-B2E7-6B300D7E8003}"/>
              </a:ext>
            </a:extLst>
          </p:cNvPr>
          <p:cNvSpPr txBox="1"/>
          <p:nvPr/>
        </p:nvSpPr>
        <p:spPr>
          <a:xfrm>
            <a:off x="740532" y="847466"/>
            <a:ext cx="58091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multiconn-server.py</a:t>
            </a:r>
            <a:endParaRPr lang="ko-KR" altLang="en-US"/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40BA87A6-9D61-4635-AC7E-AB7D2F3EC2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0552" y="1191599"/>
            <a:ext cx="8284321" cy="5170646"/>
          </a:xfrm>
          <a:prstGeom prst="rect">
            <a:avLst/>
          </a:prstGeom>
          <a:noFill/>
          <a:ln w="9525">
            <a:solidFill>
              <a:sysClr val="window" lastClr="FFFFFF">
                <a:lumMod val="65000"/>
              </a:sys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import socket </a:t>
            </a: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from _thread import *</a:t>
            </a:r>
          </a:p>
          <a:p>
            <a:pPr defTabSz="866077">
              <a:defRPr/>
            </a:pPr>
            <a:endParaRPr lang="en-US" altLang="ko-KR" sz="1500" kern="0">
              <a:solidFill>
                <a:prstClr val="black"/>
              </a:solidFill>
              <a:latin typeface="Consolas" panose="020B0609020204030204" pitchFamily="49" charset="0"/>
              <a:ea typeface="굴림" panose="020B0600000101010101" pitchFamily="50" charset="-127"/>
              <a:cs typeface="Consolas" panose="020B0609020204030204" pitchFamily="49" charset="0"/>
            </a:endParaRPr>
          </a:p>
          <a:p>
            <a:pPr defTabSz="866077">
              <a:defRPr/>
            </a:pPr>
            <a:endParaRPr lang="en-US" altLang="ko-KR" sz="1500" kern="0">
              <a:solidFill>
                <a:prstClr val="black"/>
              </a:solidFill>
              <a:latin typeface="Consolas" panose="020B0609020204030204" pitchFamily="49" charset="0"/>
              <a:ea typeface="굴림" panose="020B0600000101010101" pitchFamily="50" charset="-127"/>
              <a:cs typeface="Consolas" panose="020B0609020204030204" pitchFamily="49" charset="0"/>
            </a:endParaRP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# </a:t>
            </a:r>
            <a:r>
              <a:rPr lang="ko-KR" altLang="en-US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쓰레드에서 실행되는 코드입니다</a:t>
            </a: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. </a:t>
            </a:r>
          </a:p>
          <a:p>
            <a:pPr defTabSz="866077">
              <a:defRPr/>
            </a:pPr>
            <a:endParaRPr lang="en-US" altLang="ko-KR" sz="1500" kern="0">
              <a:solidFill>
                <a:prstClr val="black"/>
              </a:solidFill>
              <a:latin typeface="Consolas" panose="020B0609020204030204" pitchFamily="49" charset="0"/>
              <a:ea typeface="굴림" panose="020B0600000101010101" pitchFamily="50" charset="-127"/>
              <a:cs typeface="Consolas" panose="020B0609020204030204" pitchFamily="49" charset="0"/>
            </a:endParaRP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# </a:t>
            </a:r>
            <a:r>
              <a:rPr lang="ko-KR" altLang="en-US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접속한 클라이언트마다 새로운 쓰레드가 생성되어 통신을 하게 됩니다</a:t>
            </a: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. </a:t>
            </a: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def threaded(client_socket, addr): </a:t>
            </a:r>
          </a:p>
          <a:p>
            <a:pPr defTabSz="866077">
              <a:defRPr/>
            </a:pPr>
            <a:endParaRPr lang="en-US" altLang="ko-KR" sz="1500" kern="0">
              <a:solidFill>
                <a:prstClr val="black"/>
              </a:solidFill>
              <a:latin typeface="Consolas" panose="020B0609020204030204" pitchFamily="49" charset="0"/>
              <a:ea typeface="굴림" panose="020B0600000101010101" pitchFamily="50" charset="-127"/>
              <a:cs typeface="Consolas" panose="020B0609020204030204" pitchFamily="49" charset="0"/>
            </a:endParaRP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    print('Connected by :', addr[0], ':', addr[1]) </a:t>
            </a:r>
          </a:p>
          <a:p>
            <a:pPr defTabSz="866077">
              <a:defRPr/>
            </a:pPr>
            <a:endParaRPr lang="en-US" altLang="ko-KR" sz="1500" kern="0">
              <a:solidFill>
                <a:prstClr val="black"/>
              </a:solidFill>
              <a:latin typeface="Consolas" panose="020B0609020204030204" pitchFamily="49" charset="0"/>
              <a:ea typeface="굴림" panose="020B0600000101010101" pitchFamily="50" charset="-127"/>
              <a:cs typeface="Consolas" panose="020B0609020204030204" pitchFamily="49" charset="0"/>
            </a:endParaRP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    # </a:t>
            </a:r>
            <a:r>
              <a:rPr lang="ko-KR" altLang="en-US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클라이언트가 접속을 끊을 때 까지 반복합니다</a:t>
            </a: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. </a:t>
            </a: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    while True: </a:t>
            </a:r>
          </a:p>
          <a:p>
            <a:pPr defTabSz="866077">
              <a:defRPr/>
            </a:pPr>
            <a:endParaRPr lang="en-US" altLang="ko-KR" sz="1500" kern="0">
              <a:solidFill>
                <a:prstClr val="black"/>
              </a:solidFill>
              <a:latin typeface="Consolas" panose="020B0609020204030204" pitchFamily="49" charset="0"/>
              <a:ea typeface="굴림" panose="020B0600000101010101" pitchFamily="50" charset="-127"/>
              <a:cs typeface="Consolas" panose="020B0609020204030204" pitchFamily="49" charset="0"/>
            </a:endParaRP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        try:</a:t>
            </a:r>
          </a:p>
          <a:p>
            <a:pPr defTabSz="866077">
              <a:defRPr/>
            </a:pPr>
            <a:endParaRPr lang="en-US" altLang="ko-KR" sz="1500" kern="0">
              <a:solidFill>
                <a:prstClr val="black"/>
              </a:solidFill>
              <a:latin typeface="Consolas" panose="020B0609020204030204" pitchFamily="49" charset="0"/>
              <a:ea typeface="굴림" panose="020B0600000101010101" pitchFamily="50" charset="-127"/>
              <a:cs typeface="Consolas" panose="020B0609020204030204" pitchFamily="49" charset="0"/>
            </a:endParaRP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            # </a:t>
            </a:r>
            <a:r>
              <a:rPr lang="ko-KR" altLang="en-US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데이터가 수신되면 클라이언트에 다시 전송합니다</a:t>
            </a: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.(</a:t>
            </a:r>
            <a:r>
              <a:rPr lang="ko-KR" altLang="en-US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에코</a:t>
            </a: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)</a:t>
            </a: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            data = client_socket.recv(1024)</a:t>
            </a:r>
          </a:p>
          <a:p>
            <a:pPr defTabSz="866077">
              <a:defRPr/>
            </a:pPr>
            <a:endParaRPr lang="en-US" altLang="ko-KR" sz="1500" kern="0">
              <a:solidFill>
                <a:prstClr val="black"/>
              </a:solidFill>
              <a:latin typeface="Consolas" panose="020B0609020204030204" pitchFamily="49" charset="0"/>
              <a:ea typeface="굴림" panose="020B0600000101010101" pitchFamily="50" charset="-127"/>
              <a:cs typeface="Consolas" panose="020B0609020204030204" pitchFamily="49" charset="0"/>
            </a:endParaRP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            if not data: </a:t>
            </a: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                print('Disconnected by ' + addr[0],':',addr[1])</a:t>
            </a: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                break</a:t>
            </a:r>
            <a:endParaRPr lang="en-US" altLang="ko-KR" sz="1500" kern="0" dirty="0">
              <a:solidFill>
                <a:prstClr val="black"/>
              </a:solidFill>
              <a:latin typeface="Consolas" panose="020B0609020204030204" pitchFamily="49" charset="0"/>
              <a:ea typeface="굴림" panose="020B0600000101010101" pitchFamily="50" charset="-127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2897176"/>
      </p:ext>
    </p:extLst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93222D3-6929-4709-9379-8AFD045EAFE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 dirty="0"/>
              <a:t>동시 접속 서버 구현</a:t>
            </a:r>
          </a:p>
        </p:txBody>
      </p:sp>
      <p:sp>
        <p:nvSpPr>
          <p:cNvPr id="10" name="텍스트 개체 틀 1">
            <a:extLst>
              <a:ext uri="{FF2B5EF4-FFF2-40B4-BE49-F238E27FC236}">
                <a16:creationId xmlns:a16="http://schemas.microsoft.com/office/drawing/2014/main" id="{4DAA4BCA-739A-5F4B-9D37-368C3900C5C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545790"/>
          </a:xfrm>
        </p:spPr>
        <p:txBody>
          <a:bodyPr/>
          <a:lstStyle/>
          <a:p>
            <a:r>
              <a:rPr lang="en-US" altLang="ko-KR"/>
              <a:t>ICT Programming</a:t>
            </a:r>
          </a:p>
          <a:p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163670-9A87-48D8-B2E7-6B300D7E8003}"/>
              </a:ext>
            </a:extLst>
          </p:cNvPr>
          <p:cNvSpPr txBox="1"/>
          <p:nvPr/>
        </p:nvSpPr>
        <p:spPr>
          <a:xfrm>
            <a:off x="740532" y="847466"/>
            <a:ext cx="58091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multiconn-server.py</a:t>
            </a:r>
            <a:endParaRPr lang="ko-KR" altLang="en-US"/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40BA87A6-9D61-4635-AC7E-AB7D2F3EC2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0552" y="1191599"/>
            <a:ext cx="8284321" cy="4939814"/>
          </a:xfrm>
          <a:prstGeom prst="rect">
            <a:avLst/>
          </a:prstGeom>
          <a:noFill/>
          <a:ln w="9525">
            <a:solidFill>
              <a:sysClr val="window" lastClr="FFFFFF">
                <a:lumMod val="65000"/>
              </a:sys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 print('Received from ' + addr[0],':',addr[1] , data.decode())</a:t>
            </a:r>
          </a:p>
          <a:p>
            <a:pPr defTabSz="866077">
              <a:defRPr/>
            </a:pPr>
            <a:endParaRPr lang="en-US" altLang="ko-KR" sz="1500" kern="0">
              <a:solidFill>
                <a:prstClr val="black"/>
              </a:solidFill>
              <a:latin typeface="Consolas" panose="020B0609020204030204" pitchFamily="49" charset="0"/>
              <a:ea typeface="굴림" panose="020B0600000101010101" pitchFamily="50" charset="-127"/>
              <a:cs typeface="Consolas" panose="020B0609020204030204" pitchFamily="49" charset="0"/>
            </a:endParaRP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            client_socket.send(data) </a:t>
            </a:r>
          </a:p>
          <a:p>
            <a:pPr defTabSz="866077">
              <a:defRPr/>
            </a:pPr>
            <a:endParaRPr lang="en-US" altLang="ko-KR" sz="1500" kern="0">
              <a:solidFill>
                <a:prstClr val="black"/>
              </a:solidFill>
              <a:latin typeface="Consolas" panose="020B0609020204030204" pitchFamily="49" charset="0"/>
              <a:ea typeface="굴림" panose="020B0600000101010101" pitchFamily="50" charset="-127"/>
              <a:cs typeface="Consolas" panose="020B0609020204030204" pitchFamily="49" charset="0"/>
            </a:endParaRP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        except ConnectionResetError as e:</a:t>
            </a:r>
          </a:p>
          <a:p>
            <a:pPr defTabSz="866077">
              <a:defRPr/>
            </a:pPr>
            <a:endParaRPr lang="en-US" altLang="ko-KR" sz="1500" kern="0">
              <a:solidFill>
                <a:prstClr val="black"/>
              </a:solidFill>
              <a:latin typeface="Consolas" panose="020B0609020204030204" pitchFamily="49" charset="0"/>
              <a:ea typeface="굴림" panose="020B0600000101010101" pitchFamily="50" charset="-127"/>
              <a:cs typeface="Consolas" panose="020B0609020204030204" pitchFamily="49" charset="0"/>
            </a:endParaRP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            print('Disconnected by ' + addr[0],':',addr[1])</a:t>
            </a: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            break</a:t>
            </a: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             </a:t>
            </a: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    client_socket.close() </a:t>
            </a:r>
          </a:p>
          <a:p>
            <a:pPr defTabSz="866077">
              <a:defRPr/>
            </a:pPr>
            <a:endParaRPr lang="en-US" altLang="ko-KR" sz="1500" kern="0">
              <a:solidFill>
                <a:prstClr val="black"/>
              </a:solidFill>
              <a:latin typeface="Consolas" panose="020B0609020204030204" pitchFamily="49" charset="0"/>
              <a:ea typeface="굴림" panose="020B0600000101010101" pitchFamily="50" charset="-127"/>
              <a:cs typeface="Consolas" panose="020B0609020204030204" pitchFamily="49" charset="0"/>
            </a:endParaRPr>
          </a:p>
          <a:p>
            <a:pPr defTabSz="866077">
              <a:defRPr/>
            </a:pPr>
            <a:endParaRPr lang="en-US" altLang="ko-KR" sz="1500" kern="0">
              <a:solidFill>
                <a:prstClr val="black"/>
              </a:solidFill>
              <a:latin typeface="Consolas" panose="020B0609020204030204" pitchFamily="49" charset="0"/>
              <a:ea typeface="굴림" panose="020B0600000101010101" pitchFamily="50" charset="-127"/>
              <a:cs typeface="Consolas" panose="020B0609020204030204" pitchFamily="49" charset="0"/>
            </a:endParaRP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HOST = '127.0.0.1'</a:t>
            </a: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PORT = 9999</a:t>
            </a:r>
          </a:p>
          <a:p>
            <a:pPr defTabSz="866077">
              <a:defRPr/>
            </a:pPr>
            <a:endParaRPr lang="en-US" altLang="ko-KR" sz="1500" kern="0">
              <a:solidFill>
                <a:prstClr val="black"/>
              </a:solidFill>
              <a:latin typeface="Consolas" panose="020B0609020204030204" pitchFamily="49" charset="0"/>
              <a:ea typeface="굴림" panose="020B0600000101010101" pitchFamily="50" charset="-127"/>
              <a:cs typeface="Consolas" panose="020B0609020204030204" pitchFamily="49" charset="0"/>
            </a:endParaRP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server_socket = socket.socket(socket.AF_INET, socket.SOCK_STREAM) </a:t>
            </a: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server_socket.setsockopt(socket.SOL_SOCKET, socket.SO_REUSEADDR, 1)</a:t>
            </a: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server_socket.bind((HOST, PORT)) </a:t>
            </a: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server_socket.listen() </a:t>
            </a:r>
          </a:p>
          <a:p>
            <a:pPr defTabSz="866077">
              <a:defRPr/>
            </a:pPr>
            <a:endParaRPr lang="en-US" altLang="ko-KR" sz="1500" kern="0">
              <a:solidFill>
                <a:prstClr val="black"/>
              </a:solidFill>
              <a:latin typeface="Consolas" panose="020B0609020204030204" pitchFamily="49" charset="0"/>
              <a:ea typeface="굴림" panose="020B0600000101010101" pitchFamily="50" charset="-127"/>
              <a:cs typeface="Consolas" panose="020B0609020204030204" pitchFamily="49" charset="0"/>
            </a:endParaRP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print('server start')</a:t>
            </a:r>
            <a:endParaRPr lang="en-US" altLang="ko-KR" sz="1500" kern="0" dirty="0">
              <a:solidFill>
                <a:prstClr val="black"/>
              </a:solidFill>
              <a:latin typeface="Consolas" panose="020B0609020204030204" pitchFamily="49" charset="0"/>
              <a:ea typeface="굴림" panose="020B0600000101010101" pitchFamily="50" charset="-127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8052092"/>
      </p:ext>
    </p:extLst>
  </p:cSld>
  <p:clrMapOvr>
    <a:masterClrMapping/>
  </p:clrMapOvr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93222D3-6929-4709-9379-8AFD045EAFE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 dirty="0"/>
              <a:t>동시 접속 서버 구현</a:t>
            </a:r>
          </a:p>
        </p:txBody>
      </p:sp>
      <p:sp>
        <p:nvSpPr>
          <p:cNvPr id="10" name="텍스트 개체 틀 1">
            <a:extLst>
              <a:ext uri="{FF2B5EF4-FFF2-40B4-BE49-F238E27FC236}">
                <a16:creationId xmlns:a16="http://schemas.microsoft.com/office/drawing/2014/main" id="{4DAA4BCA-739A-5F4B-9D37-368C3900C5C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545790"/>
          </a:xfrm>
        </p:spPr>
        <p:txBody>
          <a:bodyPr/>
          <a:lstStyle/>
          <a:p>
            <a:r>
              <a:rPr lang="en-US" altLang="ko-KR"/>
              <a:t>ICT Programming</a:t>
            </a:r>
          </a:p>
          <a:p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163670-9A87-48D8-B2E7-6B300D7E8003}"/>
              </a:ext>
            </a:extLst>
          </p:cNvPr>
          <p:cNvSpPr txBox="1"/>
          <p:nvPr/>
        </p:nvSpPr>
        <p:spPr>
          <a:xfrm>
            <a:off x="740532" y="847466"/>
            <a:ext cx="58091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multiconn-server.py</a:t>
            </a:r>
            <a:endParaRPr lang="ko-KR" altLang="en-US"/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40BA87A6-9D61-4635-AC7E-AB7D2F3EC2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0552" y="1251625"/>
            <a:ext cx="8284321" cy="2862322"/>
          </a:xfrm>
          <a:prstGeom prst="rect">
            <a:avLst/>
          </a:prstGeom>
          <a:noFill/>
          <a:ln w="9525">
            <a:solidFill>
              <a:sysClr val="window" lastClr="FFFFFF">
                <a:lumMod val="65000"/>
              </a:sys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# </a:t>
            </a:r>
            <a:r>
              <a:rPr lang="ko-KR" altLang="en-US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클라이언트가 접속하면 </a:t>
            </a: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accept </a:t>
            </a:r>
            <a:r>
              <a:rPr lang="ko-KR" altLang="en-US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함수에서 새로운 소켓을 리턴합니다</a:t>
            </a: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.</a:t>
            </a:r>
          </a:p>
          <a:p>
            <a:pPr defTabSz="866077">
              <a:defRPr/>
            </a:pPr>
            <a:endParaRPr lang="en-US" altLang="ko-KR" sz="1500" kern="0">
              <a:solidFill>
                <a:prstClr val="black"/>
              </a:solidFill>
              <a:latin typeface="Consolas" panose="020B0609020204030204" pitchFamily="49" charset="0"/>
              <a:ea typeface="굴림" panose="020B0600000101010101" pitchFamily="50" charset="-127"/>
              <a:cs typeface="Consolas" panose="020B0609020204030204" pitchFamily="49" charset="0"/>
            </a:endParaRP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# </a:t>
            </a:r>
            <a:r>
              <a:rPr lang="ko-KR" altLang="en-US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새로운 쓰레드에서 해당 소켓을 사용하여 통신을 하게 됩니다</a:t>
            </a: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. </a:t>
            </a: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while True: </a:t>
            </a:r>
          </a:p>
          <a:p>
            <a:pPr defTabSz="866077">
              <a:defRPr/>
            </a:pPr>
            <a:endParaRPr lang="en-US" altLang="ko-KR" sz="1500" kern="0">
              <a:solidFill>
                <a:prstClr val="black"/>
              </a:solidFill>
              <a:latin typeface="Consolas" panose="020B0609020204030204" pitchFamily="49" charset="0"/>
              <a:ea typeface="굴림" panose="020B0600000101010101" pitchFamily="50" charset="-127"/>
              <a:cs typeface="Consolas" panose="020B0609020204030204" pitchFamily="49" charset="0"/>
            </a:endParaRP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    print('wait')</a:t>
            </a:r>
          </a:p>
          <a:p>
            <a:pPr defTabSz="866077">
              <a:defRPr/>
            </a:pPr>
            <a:endParaRPr lang="en-US" altLang="ko-KR" sz="1500" kern="0">
              <a:solidFill>
                <a:prstClr val="black"/>
              </a:solidFill>
              <a:latin typeface="Consolas" panose="020B0609020204030204" pitchFamily="49" charset="0"/>
              <a:ea typeface="굴림" panose="020B0600000101010101" pitchFamily="50" charset="-127"/>
              <a:cs typeface="Consolas" panose="020B0609020204030204" pitchFamily="49" charset="0"/>
            </a:endParaRPr>
          </a:p>
          <a:p>
            <a:pPr defTabSz="866077">
              <a:defRPr/>
            </a:pPr>
            <a:endParaRPr lang="en-US" altLang="ko-KR" sz="1500" kern="0">
              <a:solidFill>
                <a:prstClr val="black"/>
              </a:solidFill>
              <a:latin typeface="Consolas" panose="020B0609020204030204" pitchFamily="49" charset="0"/>
              <a:ea typeface="굴림" panose="020B0600000101010101" pitchFamily="50" charset="-127"/>
              <a:cs typeface="Consolas" panose="020B0609020204030204" pitchFamily="49" charset="0"/>
            </a:endParaRP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    client_socket, addr = server_socket.accept() </a:t>
            </a: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    start_new_thread(threaded, (client_socket, addr)) </a:t>
            </a:r>
          </a:p>
          <a:p>
            <a:pPr defTabSz="866077">
              <a:defRPr/>
            </a:pPr>
            <a:endParaRPr lang="en-US" altLang="ko-KR" sz="1500" kern="0">
              <a:solidFill>
                <a:prstClr val="black"/>
              </a:solidFill>
              <a:latin typeface="Consolas" panose="020B0609020204030204" pitchFamily="49" charset="0"/>
              <a:ea typeface="굴림" panose="020B0600000101010101" pitchFamily="50" charset="-127"/>
              <a:cs typeface="Consolas" panose="020B0609020204030204" pitchFamily="49" charset="0"/>
            </a:endParaRP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server_socket.close() </a:t>
            </a:r>
            <a:endParaRPr lang="en-US" altLang="ko-KR" sz="1500" kern="0" dirty="0">
              <a:solidFill>
                <a:prstClr val="black"/>
              </a:solidFill>
              <a:latin typeface="Consolas" panose="020B0609020204030204" pitchFamily="49" charset="0"/>
              <a:ea typeface="굴림" panose="020B0600000101010101" pitchFamily="50" charset="-127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615349"/>
      </p:ext>
    </p:extLst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93222D3-6929-4709-9379-8AFD045EAFE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 dirty="0"/>
              <a:t>동시 접속 서버 구현</a:t>
            </a:r>
          </a:p>
        </p:txBody>
      </p:sp>
      <p:sp>
        <p:nvSpPr>
          <p:cNvPr id="10" name="텍스트 개체 틀 1">
            <a:extLst>
              <a:ext uri="{FF2B5EF4-FFF2-40B4-BE49-F238E27FC236}">
                <a16:creationId xmlns:a16="http://schemas.microsoft.com/office/drawing/2014/main" id="{4DAA4BCA-739A-5F4B-9D37-368C3900C5C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545790"/>
          </a:xfrm>
        </p:spPr>
        <p:txBody>
          <a:bodyPr/>
          <a:lstStyle/>
          <a:p>
            <a:r>
              <a:rPr lang="en-US" altLang="ko-KR"/>
              <a:t>ICT Programming</a:t>
            </a:r>
          </a:p>
          <a:p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163670-9A87-48D8-B2E7-6B300D7E8003}"/>
              </a:ext>
            </a:extLst>
          </p:cNvPr>
          <p:cNvSpPr txBox="1"/>
          <p:nvPr/>
        </p:nvSpPr>
        <p:spPr>
          <a:xfrm>
            <a:off x="740532" y="847466"/>
            <a:ext cx="58091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multiconn-</a:t>
            </a:r>
            <a:r>
              <a:rPr lang="en-US" altLang="ko-KR">
                <a:solidFill>
                  <a:srgbClr val="000000"/>
                </a:solidFill>
                <a:latin typeface="Arial" panose="020B0604020202020204" pitchFamily="34" charset="0"/>
              </a:rPr>
              <a:t>client</a:t>
            </a:r>
            <a:r>
              <a:rPr lang="en-US" altLang="ko-KR" b="0" i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.py</a:t>
            </a:r>
            <a:endParaRPr lang="ko-KR" altLang="en-US"/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40BA87A6-9D61-4635-AC7E-AB7D2F3EC2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0552" y="1251625"/>
            <a:ext cx="8284321" cy="4939814"/>
          </a:xfrm>
          <a:prstGeom prst="rect">
            <a:avLst/>
          </a:prstGeom>
          <a:noFill/>
          <a:ln w="9525">
            <a:solidFill>
              <a:sysClr val="window" lastClr="FFFFFF">
                <a:lumMod val="65000"/>
              </a:sys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import socket </a:t>
            </a:r>
          </a:p>
          <a:p>
            <a:pPr defTabSz="866077">
              <a:defRPr/>
            </a:pPr>
            <a:endParaRPr lang="en-US" altLang="ko-KR" sz="1500" kern="0">
              <a:solidFill>
                <a:prstClr val="black"/>
              </a:solidFill>
              <a:latin typeface="Consolas" panose="020B0609020204030204" pitchFamily="49" charset="0"/>
              <a:ea typeface="굴림" panose="020B0600000101010101" pitchFamily="50" charset="-127"/>
              <a:cs typeface="Consolas" panose="020B0609020204030204" pitchFamily="49" charset="0"/>
            </a:endParaRP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HOST = '127.0.0.1'</a:t>
            </a: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PORT = 9999</a:t>
            </a:r>
          </a:p>
          <a:p>
            <a:pPr defTabSz="866077">
              <a:defRPr/>
            </a:pPr>
            <a:endParaRPr lang="en-US" altLang="ko-KR" sz="1500" kern="0">
              <a:solidFill>
                <a:prstClr val="black"/>
              </a:solidFill>
              <a:latin typeface="Consolas" panose="020B0609020204030204" pitchFamily="49" charset="0"/>
              <a:ea typeface="굴림" panose="020B0600000101010101" pitchFamily="50" charset="-127"/>
              <a:cs typeface="Consolas" panose="020B0609020204030204" pitchFamily="49" charset="0"/>
            </a:endParaRP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client_socket = socket.socket(socket.AF_INET,socket.SOCK_STREAM) </a:t>
            </a: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client_socket.connect((HOST, PORT)) </a:t>
            </a:r>
          </a:p>
          <a:p>
            <a:pPr defTabSz="866077">
              <a:defRPr/>
            </a:pPr>
            <a:endParaRPr lang="en-US" altLang="ko-KR" sz="1500" kern="0">
              <a:solidFill>
                <a:prstClr val="black"/>
              </a:solidFill>
              <a:latin typeface="Consolas" panose="020B0609020204030204" pitchFamily="49" charset="0"/>
              <a:ea typeface="굴림" panose="020B0600000101010101" pitchFamily="50" charset="-127"/>
              <a:cs typeface="Consolas" panose="020B0609020204030204" pitchFamily="49" charset="0"/>
            </a:endParaRP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# quit</a:t>
            </a:r>
            <a:r>
              <a:rPr lang="ko-KR" altLang="en-US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를 입력할 때 까지 반복합니다</a:t>
            </a: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. </a:t>
            </a: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while True: </a:t>
            </a:r>
          </a:p>
          <a:p>
            <a:pPr defTabSz="866077">
              <a:defRPr/>
            </a:pPr>
            <a:endParaRPr lang="en-US" altLang="ko-KR" sz="1500" kern="0">
              <a:solidFill>
                <a:prstClr val="black"/>
              </a:solidFill>
              <a:latin typeface="Consolas" panose="020B0609020204030204" pitchFamily="49" charset="0"/>
              <a:ea typeface="굴림" panose="020B0600000101010101" pitchFamily="50" charset="-127"/>
              <a:cs typeface="Consolas" panose="020B0609020204030204" pitchFamily="49" charset="0"/>
            </a:endParaRP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    message = input('Enter Message : ')</a:t>
            </a: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    if message == 'quit':</a:t>
            </a: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    	break</a:t>
            </a:r>
          </a:p>
          <a:p>
            <a:pPr defTabSz="866077">
              <a:defRPr/>
            </a:pPr>
            <a:endParaRPr lang="en-US" altLang="ko-KR" sz="1500" kern="0">
              <a:solidFill>
                <a:prstClr val="black"/>
              </a:solidFill>
              <a:latin typeface="Consolas" panose="020B0609020204030204" pitchFamily="49" charset="0"/>
              <a:ea typeface="굴림" panose="020B0600000101010101" pitchFamily="50" charset="-127"/>
              <a:cs typeface="Consolas" panose="020B0609020204030204" pitchFamily="49" charset="0"/>
            </a:endParaRP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    client_socket.send(message.encode()) </a:t>
            </a: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    data = client_socket.recv(1024) </a:t>
            </a:r>
          </a:p>
          <a:p>
            <a:pPr defTabSz="866077">
              <a:defRPr/>
            </a:pPr>
            <a:endParaRPr lang="en-US" altLang="ko-KR" sz="1500" kern="0">
              <a:solidFill>
                <a:prstClr val="black"/>
              </a:solidFill>
              <a:latin typeface="Consolas" panose="020B0609020204030204" pitchFamily="49" charset="0"/>
              <a:ea typeface="굴림" panose="020B0600000101010101" pitchFamily="50" charset="-127"/>
              <a:cs typeface="Consolas" panose="020B0609020204030204" pitchFamily="49" charset="0"/>
            </a:endParaRP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    print('Received from the server :',repr(data.decode())) </a:t>
            </a:r>
          </a:p>
          <a:p>
            <a:pPr defTabSz="866077">
              <a:defRPr/>
            </a:pPr>
            <a:endParaRPr lang="en-US" altLang="ko-KR" sz="1500" kern="0">
              <a:solidFill>
                <a:prstClr val="black"/>
              </a:solidFill>
              <a:latin typeface="Consolas" panose="020B0609020204030204" pitchFamily="49" charset="0"/>
              <a:ea typeface="굴림" panose="020B0600000101010101" pitchFamily="50" charset="-127"/>
              <a:cs typeface="Consolas" panose="020B0609020204030204" pitchFamily="49" charset="0"/>
            </a:endParaRP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client_socket.close() </a:t>
            </a:r>
            <a:endParaRPr lang="en-US" altLang="ko-KR" sz="1500" kern="0" dirty="0">
              <a:solidFill>
                <a:prstClr val="black"/>
              </a:solidFill>
              <a:latin typeface="Consolas" panose="020B0609020204030204" pitchFamily="49" charset="0"/>
              <a:ea typeface="굴림" panose="020B0600000101010101" pitchFamily="50" charset="-127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53817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6271" y="255527"/>
            <a:ext cx="4432623" cy="381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7078" bIns="17078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defTabSz="894695" fontAlgn="base" latinLnBrk="1">
              <a:spcBef>
                <a:spcPct val="0"/>
              </a:spcBef>
              <a:spcAft>
                <a:spcPct val="0"/>
              </a:spcAft>
              <a:defRPr/>
            </a:pPr>
            <a:endParaRPr lang="ko-KR" altLang="en-US" sz="1898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DD9444-46AF-491C-A643-2C4E33FAF4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308" y="1010403"/>
            <a:ext cx="4432623" cy="381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7078" bIns="17078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defTabSz="894695" fontAlgn="base" latinLnBrk="1">
              <a:spcBef>
                <a:spcPct val="0"/>
              </a:spcBef>
              <a:spcAft>
                <a:spcPct val="0"/>
              </a:spcAft>
              <a:defRPr/>
            </a:pPr>
            <a:endParaRPr lang="ko-KR" altLang="en-US" sz="1708" b="1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1D2953AF-69CC-4EC0-8201-F06FBD0236A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en-US" altLang="ko-KR" sz="2400" b="1">
                <a:solidFill>
                  <a:srgbClr val="000000"/>
                </a:solidFill>
              </a:rPr>
              <a:t>Python</a:t>
            </a:r>
            <a:r>
              <a:rPr lang="ko-KR" altLang="en-US" sz="2400" b="1">
                <a:solidFill>
                  <a:srgbClr val="000000"/>
                </a:solidFill>
              </a:rPr>
              <a:t> 이란</a:t>
            </a:r>
            <a:r>
              <a:rPr lang="en-US" altLang="ko-KR" sz="2400" b="1">
                <a:solidFill>
                  <a:srgbClr val="000000"/>
                </a:solidFill>
              </a:rPr>
              <a:t>?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6FFEFB5-F3C3-4E4E-9B5A-3AB3F5831A3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545790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파이썬 개요</a:t>
            </a:r>
          </a:p>
          <a:p>
            <a:endParaRPr lang="ko-KR" altLang="en-US">
              <a:latin typeface="+mj-ea"/>
              <a:ea typeface="+mj-ea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E7992D3B-CEFF-45EA-99F9-840175AF06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536" y="1035376"/>
            <a:ext cx="1548172" cy="229509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18D6965-5866-46CB-AF54-A0536D3A0F17}"/>
              </a:ext>
            </a:extLst>
          </p:cNvPr>
          <p:cNvSpPr txBox="1"/>
          <p:nvPr/>
        </p:nvSpPr>
        <p:spPr>
          <a:xfrm>
            <a:off x="2792760" y="1124744"/>
            <a:ext cx="5281574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3780" algn="l"/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- 1991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년 귀도반로섬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(GudiVan Rossum)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발표</a:t>
            </a:r>
            <a:endParaRPr lang="ko-KR" altLang="en-US" sz="1800" b="0" i="0" u="none" strike="noStrike" baseline="0">
              <a:latin typeface="맑은 고딕" panose="020B0503020000020004" pitchFamily="50" charset="-127"/>
            </a:endParaRPr>
          </a:p>
          <a:p>
            <a:pPr marR="0" algn="l"/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-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플랫폼 독립적</a:t>
            </a:r>
            <a:endParaRPr lang="ko-KR" altLang="en-US" sz="1800" b="0" i="0" u="none" strike="noStrike" baseline="0">
              <a:latin typeface="맑은 고딕" panose="020B0503020000020004" pitchFamily="50" charset="-127"/>
            </a:endParaRPr>
          </a:p>
          <a:p>
            <a:pPr marR="0" algn="l"/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-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인터프리터 언어</a:t>
            </a:r>
            <a:endParaRPr lang="ko-KR" altLang="en-US" sz="1800" b="0" i="0" u="none" strike="noStrike" baseline="0">
              <a:latin typeface="맑은 고딕" panose="020B0503020000020004" pitchFamily="50" charset="-127"/>
            </a:endParaRPr>
          </a:p>
          <a:p>
            <a:pPr marR="0" algn="l"/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-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객체지향</a:t>
            </a:r>
            <a:endParaRPr lang="ko-KR" altLang="en-US" sz="1800" b="0" i="0" u="none" strike="noStrike" baseline="0">
              <a:latin typeface="맑은 고딕" panose="020B0503020000020004" pitchFamily="50" charset="-127"/>
            </a:endParaRPr>
          </a:p>
          <a:p>
            <a:pPr marR="0" algn="l"/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-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동적 타이핑 언어</a:t>
            </a:r>
            <a:endParaRPr lang="ko-KR" altLang="en-US" sz="1800" b="0" i="0" u="none" strike="noStrike" baseline="0">
              <a:latin typeface="맑은 고딕" panose="020B0503020000020004" pitchFamily="50" charset="-127"/>
            </a:endParaRPr>
          </a:p>
          <a:p>
            <a:pPr marR="0" algn="l"/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-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처음 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C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언어로 구현되었음</a:t>
            </a:r>
            <a:endParaRPr lang="en-US" altLang="ko-KR" sz="1800" b="1" i="0" u="none" strike="noStrike" baseline="0">
              <a:latin typeface="맑은 고딕" panose="020B0503020000020004" pitchFamily="50" charset="-127"/>
            </a:endParaRPr>
          </a:p>
          <a:p>
            <a:pPr marR="0" algn="l"/>
            <a:endParaRPr lang="en-US" altLang="ko-KR" b="1">
              <a:latin typeface="맑은 고딕" panose="020B0503020000020004" pitchFamily="50" charset="-127"/>
            </a:endParaRPr>
          </a:p>
          <a:p>
            <a:pPr algn="l"/>
            <a:endParaRPr lang="ko-KR" altLang="en-US" sz="1800" b="0" i="0" u="none" strike="noStrike" baseline="0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pPr marR="53170" algn="l"/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- 1989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년 크리스마스에 할일이 없어 파이썬 개발</a:t>
            </a:r>
            <a:endParaRPr lang="ko-KR" altLang="en-US" sz="1800" b="0" i="0" u="none" strike="noStrike" baseline="0">
              <a:latin typeface="맑은 고딕" panose="020B0503020000020004" pitchFamily="50" charset="-127"/>
            </a:endParaRPr>
          </a:p>
          <a:p>
            <a:pPr marR="30040" algn="l"/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- “Monty Python’s Flying Circus” </a:t>
            </a:r>
          </a:p>
          <a:p>
            <a:pPr marR="30040" algn="l"/>
            <a:r>
              <a:rPr lang="en-US" altLang="ko-KR" b="1">
                <a:latin typeface="맑은 고딕" panose="020B0503020000020004" pitchFamily="50" charset="-127"/>
              </a:rPr>
              <a:t>   -&gt;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파이썬 이름의 유래</a:t>
            </a:r>
            <a:endParaRPr lang="ko-KR" altLang="en-US" sz="1800" b="0" i="0" u="none" strike="noStrike" baseline="0">
              <a:latin typeface="맑은 고딕" panose="020B0503020000020004" pitchFamily="50" charset="-127"/>
            </a:endParaRPr>
          </a:p>
          <a:p>
            <a:pPr marR="0" algn="l"/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-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구글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, DropBox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근무</a:t>
            </a:r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3408C7B-4588-4C2F-9D3E-18814B4F5BE8}"/>
              </a:ext>
            </a:extLst>
          </p:cNvPr>
          <p:cNvSpPr txBox="1"/>
          <p:nvPr/>
        </p:nvSpPr>
        <p:spPr>
          <a:xfrm>
            <a:off x="596516" y="3311696"/>
            <a:ext cx="2058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142900" algn="l"/>
            <a:r>
              <a:rPr lang="en-US" altLang="ko-KR" sz="1800" b="1" i="0" u="none" strike="noStrike" baseline="0">
                <a:latin typeface="Times New Roman" panose="02020603050405020304" pitchFamily="18" charset="0"/>
              </a:rPr>
              <a:t>GudiVan Rossum</a:t>
            </a:r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BDD3CC1E-3EAD-4DA0-8C9F-97888CAE8D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516" y="4947768"/>
            <a:ext cx="1957134" cy="1387519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2A30F357-54EF-4E92-8BD6-8174CB2F31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2760" y="4947768"/>
            <a:ext cx="1982171" cy="138752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673E3FE6-F101-49EC-8D2F-B155765A6F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31071" y="4942005"/>
            <a:ext cx="1306286" cy="128886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E032B350-4483-44BD-B98A-BA307061EBFA}"/>
              </a:ext>
            </a:extLst>
          </p:cNvPr>
          <p:cNvSpPr txBox="1"/>
          <p:nvPr/>
        </p:nvSpPr>
        <p:spPr>
          <a:xfrm>
            <a:off x="6753200" y="4942005"/>
            <a:ext cx="27382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62420" algn="l"/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파이썬의 로고</a:t>
            </a:r>
            <a:endParaRPr lang="ko-KR" altLang="en-US" sz="1800" b="0" i="0" u="none" strike="noStrike" baseline="0">
              <a:latin typeface="맑은 고딕" panose="020B0503020000020004" pitchFamily="50" charset="-127"/>
            </a:endParaRPr>
          </a:p>
          <a:p>
            <a:pPr marR="0" algn="l"/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두마리의 뱀이 겹쳐 있음</a:t>
            </a:r>
            <a:endParaRPr lang="ko-KR" altLang="en-US" sz="1800" b="0" i="0" u="none" strike="noStrike" baseline="0"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438963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en-US" altLang="ko-KR" sz="2400" b="1">
                <a:solidFill>
                  <a:srgbClr val="000000"/>
                </a:solidFill>
              </a:rPr>
              <a:t>Python</a:t>
            </a:r>
            <a:r>
              <a:rPr lang="ko-KR" altLang="en-US">
                <a:solidFill>
                  <a:srgbClr val="000000"/>
                </a:solidFill>
              </a:rPr>
              <a:t> 기본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파이썬 개요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데이터 형 변환 </a:t>
            </a:r>
            <a:r>
              <a:rPr lang="en-US" altLang="ko-KR" sz="2000" b="1">
                <a:latin typeface="+mj-ea"/>
                <a:ea typeface="+mj-ea"/>
              </a:rPr>
              <a:t>: </a:t>
            </a:r>
            <a:r>
              <a:rPr lang="ko-KR" altLang="en-US" sz="2000" b="1">
                <a:latin typeface="+mj-ea"/>
                <a:ea typeface="+mj-ea"/>
              </a:rPr>
              <a:t>정수형 ↔ 실수형</a:t>
            </a: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5D5291D7-A1D9-4332-BA3C-E9CC6FCD1D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1432826"/>
            <a:ext cx="727280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 b="1">
                <a:latin typeface="+mj-ea"/>
                <a:ea typeface="+mj-ea"/>
              </a:rPr>
              <a:t>float()</a:t>
            </a:r>
            <a:r>
              <a:rPr lang="ko-KR" altLang="en-US" sz="2000" b="1">
                <a:latin typeface="+mj-ea"/>
                <a:ea typeface="+mj-ea"/>
              </a:rPr>
              <a:t>와 </a:t>
            </a:r>
            <a:r>
              <a:rPr lang="en-US" altLang="ko-KR" sz="2000" b="1">
                <a:latin typeface="+mj-ea"/>
                <a:ea typeface="+mj-ea"/>
              </a:rPr>
              <a:t>int() </a:t>
            </a:r>
            <a:r>
              <a:rPr lang="ko-KR" altLang="en-US" sz="2000" b="1">
                <a:latin typeface="+mj-ea"/>
                <a:ea typeface="+mj-ea"/>
              </a:rPr>
              <a:t>함수를 사용하여 데이터의 형 변환 가능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BD996E3-AEB2-48CA-BA44-CFD5D135C48E}"/>
              </a:ext>
            </a:extLst>
          </p:cNvPr>
          <p:cNvGrpSpPr/>
          <p:nvPr/>
        </p:nvGrpSpPr>
        <p:grpSpPr>
          <a:xfrm>
            <a:off x="777704" y="1936882"/>
            <a:ext cx="8460940" cy="832158"/>
            <a:chOff x="704528" y="1448780"/>
            <a:chExt cx="7920880" cy="100811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BE591FD-E1B9-46A7-AC7D-88DD09EA9B7F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DBC4203-8E12-46E4-A60E-EB0BACD006A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a=10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print(a)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86B80414-5FA3-4549-A1D6-41FD490E2BFF}"/>
              </a:ext>
            </a:extLst>
          </p:cNvPr>
          <p:cNvSpPr txBox="1"/>
          <p:nvPr/>
        </p:nvSpPr>
        <p:spPr>
          <a:xfrm>
            <a:off x="777704" y="2778996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10</a:t>
            </a:r>
            <a:endParaRPr lang="ko-KR" altLang="en-US">
              <a:latin typeface="Consolas" panose="020B0609020204030204" pitchFamily="49" charset="0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6A5248EE-C94B-4F39-B88E-891B584314C5}"/>
              </a:ext>
            </a:extLst>
          </p:cNvPr>
          <p:cNvGrpSpPr/>
          <p:nvPr/>
        </p:nvGrpSpPr>
        <p:grpSpPr>
          <a:xfrm>
            <a:off x="777704" y="3302271"/>
            <a:ext cx="8460940" cy="782161"/>
            <a:chOff x="704528" y="1448779"/>
            <a:chExt cx="7920880" cy="1008113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AE811109-155D-4C9E-8C2D-0B06B9A04A52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AB3D6D1A-219F-4406-960F-D6239C8BE9E0}"/>
                </a:ext>
              </a:extLst>
            </p:cNvPr>
            <p:cNvSpPr/>
            <p:nvPr/>
          </p:nvSpPr>
          <p:spPr>
            <a:xfrm>
              <a:off x="776536" y="1448779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a=float(10)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print(a)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C69702CA-386B-4E16-ABD1-39928903F296}"/>
              </a:ext>
            </a:extLst>
          </p:cNvPr>
          <p:cNvSpPr txBox="1"/>
          <p:nvPr/>
        </p:nvSpPr>
        <p:spPr>
          <a:xfrm>
            <a:off x="777704" y="4084431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10.0</a:t>
            </a:r>
            <a:endParaRPr lang="ko-KR" altLang="en-US">
              <a:latin typeface="Consolas" panose="020B0609020204030204" pitchFamily="49" charset="0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08B442C1-7AD0-4837-9196-27C95EC43322}"/>
              </a:ext>
            </a:extLst>
          </p:cNvPr>
          <p:cNvGrpSpPr/>
          <p:nvPr/>
        </p:nvGrpSpPr>
        <p:grpSpPr>
          <a:xfrm>
            <a:off x="777704" y="4670347"/>
            <a:ext cx="8460940" cy="754827"/>
            <a:chOff x="704528" y="1448780"/>
            <a:chExt cx="7920880" cy="1008112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6E596EC4-8720-4BE0-91C0-3E78B48942DC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E87A020-1F4E-4856-B600-863FAB446D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b=3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print(a/b)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0052E3A1-2820-4992-BA08-6761BA9992B0}"/>
              </a:ext>
            </a:extLst>
          </p:cNvPr>
          <p:cNvSpPr txBox="1"/>
          <p:nvPr/>
        </p:nvSpPr>
        <p:spPr>
          <a:xfrm>
            <a:off x="826909" y="5419666"/>
            <a:ext cx="1704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3.3333333333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22" name="Rectangle 8">
            <a:extLst>
              <a:ext uri="{FF2B5EF4-FFF2-40B4-BE49-F238E27FC236}">
                <a16:creationId xmlns:a16="http://schemas.microsoft.com/office/drawing/2014/main" id="{DCD4D2E8-799F-463A-B869-CCEB0F35C7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4622" y="5811035"/>
            <a:ext cx="727280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 b="1">
                <a:latin typeface="+mj-ea"/>
                <a:ea typeface="+mj-ea"/>
              </a:rPr>
              <a:t>10.3</a:t>
            </a:r>
            <a:r>
              <a:rPr lang="ko-KR" altLang="en-US" sz="2000" b="1">
                <a:latin typeface="+mj-ea"/>
                <a:ea typeface="+mj-ea"/>
              </a:rPr>
              <a:t>과 </a:t>
            </a:r>
            <a:r>
              <a:rPr lang="en-US" altLang="ko-KR" sz="2000" b="1">
                <a:latin typeface="+mj-ea"/>
                <a:ea typeface="+mj-ea"/>
              </a:rPr>
              <a:t>10.7 </a:t>
            </a:r>
            <a:r>
              <a:rPr lang="ko-KR" altLang="en-US" sz="2000" b="1">
                <a:latin typeface="+mj-ea"/>
                <a:ea typeface="+mj-ea"/>
              </a:rPr>
              <a:t>정수형으로 형 변환 후 덧셈하면 결과값은</a:t>
            </a:r>
            <a:r>
              <a:rPr lang="en-US" altLang="ko-KR" sz="2000" b="1">
                <a:latin typeface="+mj-ea"/>
                <a:ea typeface="+mj-ea"/>
              </a:rPr>
              <a:t>?</a:t>
            </a:r>
            <a:endParaRPr lang="ko-KR" altLang="en-US" sz="2000" b="1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86332925"/>
      </p:ext>
    </p:extLst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3">
            <a:extLst>
              <a:ext uri="{FF2B5EF4-FFF2-40B4-BE49-F238E27FC236}">
                <a16:creationId xmlns:a16="http://schemas.microsoft.com/office/drawing/2014/main" id="{D0C7A941-DA38-4DEA-90AD-50A9116A3E3C}"/>
              </a:ext>
            </a:extLst>
          </p:cNvPr>
          <p:cNvSpPr txBox="1">
            <a:spLocks noChangeArrowheads="1"/>
          </p:cNvSpPr>
          <p:nvPr/>
        </p:nvSpPr>
        <p:spPr>
          <a:xfrm>
            <a:off x="-1714760" y="2697008"/>
            <a:ext cx="4065120" cy="384071"/>
          </a:xfrm>
          <a:prstGeom prst="rect">
            <a:avLst/>
          </a:prstGeom>
        </p:spPr>
        <p:txBody>
          <a:bodyPr/>
          <a:lstStyle>
            <a:lvl1pPr marL="0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4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428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5662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4287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113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3045" indent="-253045"/>
            <a:endParaRPr lang="en-US" altLang="ko-KR" sz="2277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6C83241-51F7-AB4B-BE14-9D69AD884046}"/>
              </a:ext>
            </a:extLst>
          </p:cNvPr>
          <p:cNvSpPr/>
          <p:nvPr/>
        </p:nvSpPr>
        <p:spPr>
          <a:xfrm>
            <a:off x="1065596" y="1055112"/>
            <a:ext cx="8061568" cy="4747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latin typeface="+mj-ea"/>
                <a:ea typeface="+mj-ea"/>
              </a:rPr>
              <a:t>멀티 프로세스 기반 서버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+mj-ea"/>
                <a:ea typeface="+mj-ea"/>
              </a:rPr>
              <a:t>-</a:t>
            </a:r>
            <a:r>
              <a:rPr lang="ko-KR" altLang="en-US" dirty="0">
                <a:latin typeface="+mj-ea"/>
                <a:ea typeface="+mj-ea"/>
              </a:rPr>
              <a:t> 장점: 각각의 프로세스는 독립되어 있으므로,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+mj-ea"/>
                <a:ea typeface="+mj-ea"/>
              </a:rPr>
              <a:t>         안정성이 뛰어나다.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+mj-ea"/>
                <a:ea typeface="+mj-ea"/>
              </a:rPr>
              <a:t>-</a:t>
            </a:r>
            <a:r>
              <a:rPr lang="ko-KR" altLang="en-US" dirty="0">
                <a:latin typeface="+mj-ea"/>
                <a:ea typeface="+mj-ea"/>
              </a:rPr>
              <a:t> 단점: 프로세스 간 데이터 공유가 어렵다.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+mj-ea"/>
                <a:ea typeface="+mj-ea"/>
              </a:rPr>
              <a:t>          </a:t>
            </a:r>
            <a:r>
              <a:rPr lang="ko-KR" altLang="en-US" dirty="0" err="1">
                <a:latin typeface="+mj-ea"/>
                <a:ea typeface="+mj-ea"/>
              </a:rPr>
              <a:t>IPC가</a:t>
            </a:r>
            <a:r>
              <a:rPr lang="ko-KR" altLang="en-US" dirty="0">
                <a:latin typeface="+mj-ea"/>
                <a:ea typeface="+mj-ea"/>
              </a:rPr>
              <a:t> 필요하다.</a:t>
            </a:r>
          </a:p>
          <a:p>
            <a:pPr>
              <a:lnSpc>
                <a:spcPct val="150000"/>
              </a:lnSpc>
            </a:pPr>
            <a:endParaRPr lang="ko-KR" altLang="en-US" sz="2000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ko-KR" altLang="en-US" sz="2000" b="1" dirty="0">
                <a:latin typeface="+mj-ea"/>
                <a:ea typeface="+mj-ea"/>
              </a:rPr>
              <a:t>멀티 스레드 기반 서버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+mj-ea"/>
                <a:ea typeface="+mj-ea"/>
              </a:rPr>
              <a:t>-</a:t>
            </a:r>
            <a:r>
              <a:rPr lang="ko-KR" altLang="en-US" dirty="0">
                <a:latin typeface="+mj-ea"/>
                <a:ea typeface="+mj-ea"/>
              </a:rPr>
              <a:t> 장점: 데이터 공유가 쉽다.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+mj-ea"/>
                <a:ea typeface="+mj-ea"/>
              </a:rPr>
              <a:t>         </a:t>
            </a:r>
            <a:r>
              <a:rPr lang="ko-KR" altLang="en-US" dirty="0" err="1">
                <a:latin typeface="+mj-ea"/>
                <a:ea typeface="+mj-ea"/>
              </a:rPr>
              <a:t>thread간의</a:t>
            </a:r>
            <a:r>
              <a:rPr lang="ko-KR" altLang="en-US" dirty="0">
                <a:latin typeface="+mj-ea"/>
                <a:ea typeface="+mj-ea"/>
              </a:rPr>
              <a:t> </a:t>
            </a:r>
            <a:r>
              <a:rPr lang="ko-KR" altLang="en-US" dirty="0" err="1">
                <a:latin typeface="+mj-ea"/>
                <a:ea typeface="+mj-ea"/>
              </a:rPr>
              <a:t>context</a:t>
            </a:r>
            <a:r>
              <a:rPr lang="ko-KR" altLang="en-US" dirty="0">
                <a:latin typeface="+mj-ea"/>
                <a:ea typeface="+mj-ea"/>
              </a:rPr>
              <a:t> </a:t>
            </a:r>
            <a:r>
              <a:rPr lang="ko-KR" altLang="en-US" dirty="0" err="1">
                <a:latin typeface="+mj-ea"/>
                <a:ea typeface="+mj-ea"/>
              </a:rPr>
              <a:t>switching</a:t>
            </a:r>
            <a:r>
              <a:rPr lang="ko-KR" altLang="en-US" dirty="0">
                <a:latin typeface="+mj-ea"/>
                <a:ea typeface="+mj-ea"/>
              </a:rPr>
              <a:t> 비용이 적다.</a:t>
            </a:r>
          </a:p>
          <a:p>
            <a:pPr>
              <a:lnSpc>
                <a:spcPct val="150000"/>
              </a:lnSpc>
            </a:pPr>
            <a:endParaRPr lang="ko-KR" altLang="en-US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+mj-ea"/>
                <a:ea typeface="+mj-ea"/>
              </a:rPr>
              <a:t>-</a:t>
            </a:r>
            <a:r>
              <a:rPr lang="ko-KR" altLang="en-US" dirty="0">
                <a:latin typeface="+mj-ea"/>
                <a:ea typeface="+mj-ea"/>
              </a:rPr>
              <a:t> 단점: 안정성 확보가 어렵다.</a:t>
            </a:r>
          </a:p>
        </p:txBody>
      </p:sp>
      <p:sp>
        <p:nvSpPr>
          <p:cNvPr id="9" name="텍스트 개체 틀 4">
            <a:extLst>
              <a:ext uri="{FF2B5EF4-FFF2-40B4-BE49-F238E27FC236}">
                <a16:creationId xmlns:a16="http://schemas.microsoft.com/office/drawing/2014/main" id="{E87D4532-ADB0-8E46-A8C9-1AA30882703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 dirty="0"/>
              <a:t>멀티 스레드 서버 구현</a:t>
            </a:r>
          </a:p>
        </p:txBody>
      </p:sp>
      <p:sp>
        <p:nvSpPr>
          <p:cNvPr id="13" name="텍스트 개체 틀 1">
            <a:extLst>
              <a:ext uri="{FF2B5EF4-FFF2-40B4-BE49-F238E27FC236}">
                <a16:creationId xmlns:a16="http://schemas.microsoft.com/office/drawing/2014/main" id="{9AEDE92B-95E7-044C-95DE-E0B59D5A7B5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545790"/>
          </a:xfrm>
        </p:spPr>
        <p:txBody>
          <a:bodyPr/>
          <a:lstStyle/>
          <a:p>
            <a:r>
              <a:rPr lang="en-US" altLang="ko-KR"/>
              <a:t>ICT Programming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05107826"/>
      </p:ext>
    </p:extLst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93222D3-6929-4709-9379-8AFD045EAFE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/>
              <a:t>웹캠 이미지 전송 서버 </a:t>
            </a:r>
            <a:r>
              <a:rPr lang="ko-KR" altLang="en-US" dirty="0"/>
              <a:t>구현</a:t>
            </a:r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87D025AA-E4D1-4134-81E6-CAD85ACD4F8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545790"/>
          </a:xfrm>
        </p:spPr>
        <p:txBody>
          <a:bodyPr/>
          <a:lstStyle/>
          <a:p>
            <a:r>
              <a:rPr lang="en-US" altLang="ko-KR"/>
              <a:t>ICT Programming</a:t>
            </a:r>
          </a:p>
          <a:p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CC17AA-1577-403F-87C6-08980DA5E6CA}"/>
              </a:ext>
            </a:extLst>
          </p:cNvPr>
          <p:cNvSpPr txBox="1"/>
          <p:nvPr/>
        </p:nvSpPr>
        <p:spPr>
          <a:xfrm>
            <a:off x="740532" y="847466"/>
            <a:ext cx="58091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image-server.py</a:t>
            </a:r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46EE40-7779-4B81-B2B9-349F16C5BB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0552" y="1251625"/>
            <a:ext cx="8284321" cy="4939814"/>
          </a:xfrm>
          <a:prstGeom prst="rect">
            <a:avLst/>
          </a:prstGeom>
          <a:noFill/>
          <a:ln w="9525">
            <a:solidFill>
              <a:sysClr val="window" lastClr="FFFFFF">
                <a:lumMod val="65000"/>
              </a:sys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import socket </a:t>
            </a: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import cv2</a:t>
            </a: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import numpy</a:t>
            </a: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from queue import Queue</a:t>
            </a: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from _thread import *</a:t>
            </a:r>
          </a:p>
          <a:p>
            <a:pPr defTabSz="866077">
              <a:defRPr/>
            </a:pPr>
            <a:endParaRPr lang="en-US" altLang="ko-KR" sz="1500" kern="0">
              <a:solidFill>
                <a:prstClr val="black"/>
              </a:solidFill>
              <a:latin typeface="Consolas" panose="020B0609020204030204" pitchFamily="49" charset="0"/>
              <a:ea typeface="굴림" panose="020B0600000101010101" pitchFamily="50" charset="-127"/>
              <a:cs typeface="Consolas" panose="020B0609020204030204" pitchFamily="49" charset="0"/>
            </a:endParaRP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enclosure_queue = Queue()</a:t>
            </a:r>
          </a:p>
          <a:p>
            <a:pPr defTabSz="866077">
              <a:defRPr/>
            </a:pPr>
            <a:endParaRPr lang="en-US" altLang="ko-KR" sz="1500" kern="0">
              <a:solidFill>
                <a:prstClr val="black"/>
              </a:solidFill>
              <a:latin typeface="Consolas" panose="020B0609020204030204" pitchFamily="49" charset="0"/>
              <a:ea typeface="굴림" panose="020B0600000101010101" pitchFamily="50" charset="-127"/>
              <a:cs typeface="Consolas" panose="020B0609020204030204" pitchFamily="49" charset="0"/>
            </a:endParaRP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# </a:t>
            </a:r>
            <a:r>
              <a:rPr lang="ko-KR" altLang="en-US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쓰레드 함수 </a:t>
            </a: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def threaded(client_socket, addr, queue): </a:t>
            </a:r>
          </a:p>
          <a:p>
            <a:pPr defTabSz="866077">
              <a:defRPr/>
            </a:pPr>
            <a:endParaRPr lang="en-US" altLang="ko-KR" sz="1500" kern="0">
              <a:solidFill>
                <a:prstClr val="black"/>
              </a:solidFill>
              <a:latin typeface="Consolas" panose="020B0609020204030204" pitchFamily="49" charset="0"/>
              <a:ea typeface="굴림" panose="020B0600000101010101" pitchFamily="50" charset="-127"/>
              <a:cs typeface="Consolas" panose="020B0609020204030204" pitchFamily="49" charset="0"/>
            </a:endParaRP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    print('Connected by :', addr[0], ':', addr[1]) </a:t>
            </a:r>
          </a:p>
          <a:p>
            <a:pPr defTabSz="866077">
              <a:defRPr/>
            </a:pPr>
            <a:endParaRPr lang="en-US" altLang="ko-KR" sz="1500" kern="0">
              <a:solidFill>
                <a:prstClr val="black"/>
              </a:solidFill>
              <a:latin typeface="Consolas" panose="020B0609020204030204" pitchFamily="49" charset="0"/>
              <a:ea typeface="굴림" panose="020B0600000101010101" pitchFamily="50" charset="-127"/>
              <a:cs typeface="Consolas" panose="020B0609020204030204" pitchFamily="49" charset="0"/>
            </a:endParaRP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    while True: </a:t>
            </a:r>
          </a:p>
          <a:p>
            <a:pPr defTabSz="866077">
              <a:defRPr/>
            </a:pPr>
            <a:endParaRPr lang="en-US" altLang="ko-KR" sz="1500" kern="0">
              <a:solidFill>
                <a:prstClr val="black"/>
              </a:solidFill>
              <a:latin typeface="Consolas" panose="020B0609020204030204" pitchFamily="49" charset="0"/>
              <a:ea typeface="굴림" panose="020B0600000101010101" pitchFamily="50" charset="-127"/>
              <a:cs typeface="Consolas" panose="020B0609020204030204" pitchFamily="49" charset="0"/>
            </a:endParaRP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        try:</a:t>
            </a: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            data = client_socket.recv(1024)</a:t>
            </a:r>
          </a:p>
          <a:p>
            <a:pPr defTabSz="866077">
              <a:defRPr/>
            </a:pPr>
            <a:endParaRPr lang="en-US" altLang="ko-KR" sz="1500" kern="0">
              <a:solidFill>
                <a:prstClr val="black"/>
              </a:solidFill>
              <a:latin typeface="Consolas" panose="020B0609020204030204" pitchFamily="49" charset="0"/>
              <a:ea typeface="굴림" panose="020B0600000101010101" pitchFamily="50" charset="-127"/>
              <a:cs typeface="Consolas" panose="020B0609020204030204" pitchFamily="49" charset="0"/>
            </a:endParaRP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            if not data: </a:t>
            </a: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                print('Disconnected by ' + addr[0],':',addr[1])</a:t>
            </a: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                break</a:t>
            </a:r>
            <a:endParaRPr lang="en-US" altLang="ko-KR" sz="1500" kern="0" dirty="0">
              <a:solidFill>
                <a:prstClr val="black"/>
              </a:solidFill>
              <a:latin typeface="Consolas" panose="020B0609020204030204" pitchFamily="49" charset="0"/>
              <a:ea typeface="굴림" panose="020B0600000101010101" pitchFamily="50" charset="-127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3961237"/>
      </p:ext>
    </p:extLst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93222D3-6929-4709-9379-8AFD045EAFE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/>
              <a:t>웹캠 이미지 전송 서버 </a:t>
            </a:r>
            <a:r>
              <a:rPr lang="ko-KR" altLang="en-US" dirty="0"/>
              <a:t>구현</a:t>
            </a:r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87D025AA-E4D1-4134-81E6-CAD85ACD4F8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545790"/>
          </a:xfrm>
        </p:spPr>
        <p:txBody>
          <a:bodyPr/>
          <a:lstStyle/>
          <a:p>
            <a:r>
              <a:rPr lang="en-US" altLang="ko-KR"/>
              <a:t>ICT Programming</a:t>
            </a:r>
          </a:p>
          <a:p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CC17AA-1577-403F-87C6-08980DA5E6CA}"/>
              </a:ext>
            </a:extLst>
          </p:cNvPr>
          <p:cNvSpPr txBox="1"/>
          <p:nvPr/>
        </p:nvSpPr>
        <p:spPr>
          <a:xfrm>
            <a:off x="740532" y="847466"/>
            <a:ext cx="58091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image-server.py</a:t>
            </a:r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46EE40-7779-4B81-B2B9-349F16C5BB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0552" y="1251625"/>
            <a:ext cx="8284321" cy="4708981"/>
          </a:xfrm>
          <a:prstGeom prst="rect">
            <a:avLst/>
          </a:prstGeom>
          <a:noFill/>
          <a:ln w="9525">
            <a:solidFill>
              <a:sysClr val="window" lastClr="FFFFFF">
                <a:lumMod val="65000"/>
              </a:sys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 stringData = queue.get()</a:t>
            </a: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            client_socket.send(str(len(stringData)).ljust(16).encode())</a:t>
            </a: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            client_socket.send(stringData)</a:t>
            </a:r>
          </a:p>
          <a:p>
            <a:pPr defTabSz="866077">
              <a:defRPr/>
            </a:pPr>
            <a:endParaRPr lang="en-US" altLang="ko-KR" sz="1500" kern="0">
              <a:solidFill>
                <a:prstClr val="black"/>
              </a:solidFill>
              <a:latin typeface="Consolas" panose="020B0609020204030204" pitchFamily="49" charset="0"/>
              <a:ea typeface="굴림" panose="020B0600000101010101" pitchFamily="50" charset="-127"/>
              <a:cs typeface="Consolas" panose="020B0609020204030204" pitchFamily="49" charset="0"/>
            </a:endParaRP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        except ConnectionResetError as e:</a:t>
            </a:r>
          </a:p>
          <a:p>
            <a:pPr defTabSz="866077">
              <a:defRPr/>
            </a:pPr>
            <a:endParaRPr lang="en-US" altLang="ko-KR" sz="1500" kern="0">
              <a:solidFill>
                <a:prstClr val="black"/>
              </a:solidFill>
              <a:latin typeface="Consolas" panose="020B0609020204030204" pitchFamily="49" charset="0"/>
              <a:ea typeface="굴림" panose="020B0600000101010101" pitchFamily="50" charset="-127"/>
              <a:cs typeface="Consolas" panose="020B0609020204030204" pitchFamily="49" charset="0"/>
            </a:endParaRP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            print('Disconnected by ' + addr[0],':',addr[1])</a:t>
            </a: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            break</a:t>
            </a: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             </a:t>
            </a: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    client_socket.close() </a:t>
            </a:r>
          </a:p>
          <a:p>
            <a:pPr defTabSz="866077">
              <a:defRPr/>
            </a:pPr>
            <a:endParaRPr lang="en-US" altLang="ko-KR" sz="1500" kern="0">
              <a:solidFill>
                <a:prstClr val="black"/>
              </a:solidFill>
              <a:latin typeface="Consolas" panose="020B0609020204030204" pitchFamily="49" charset="0"/>
              <a:ea typeface="굴림" panose="020B0600000101010101" pitchFamily="50" charset="-127"/>
              <a:cs typeface="Consolas" panose="020B0609020204030204" pitchFamily="49" charset="0"/>
            </a:endParaRP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def webcam(queue):</a:t>
            </a:r>
          </a:p>
          <a:p>
            <a:pPr defTabSz="866077">
              <a:defRPr/>
            </a:pPr>
            <a:endParaRPr lang="en-US" altLang="ko-KR" sz="1500" kern="0">
              <a:solidFill>
                <a:prstClr val="black"/>
              </a:solidFill>
              <a:latin typeface="Consolas" panose="020B0609020204030204" pitchFamily="49" charset="0"/>
              <a:ea typeface="굴림" panose="020B0600000101010101" pitchFamily="50" charset="-127"/>
              <a:cs typeface="Consolas" panose="020B0609020204030204" pitchFamily="49" charset="0"/>
            </a:endParaRP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    capture = cv2.VideoCapture(0)</a:t>
            </a:r>
          </a:p>
          <a:p>
            <a:pPr defTabSz="866077">
              <a:defRPr/>
            </a:pPr>
            <a:endParaRPr lang="en-US" altLang="ko-KR" sz="1500" kern="0">
              <a:solidFill>
                <a:prstClr val="black"/>
              </a:solidFill>
              <a:latin typeface="Consolas" panose="020B0609020204030204" pitchFamily="49" charset="0"/>
              <a:ea typeface="굴림" panose="020B0600000101010101" pitchFamily="50" charset="-127"/>
              <a:cs typeface="Consolas" panose="020B0609020204030204" pitchFamily="49" charset="0"/>
            </a:endParaRP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    while True:</a:t>
            </a: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        ret, frame = capture.read()</a:t>
            </a:r>
          </a:p>
          <a:p>
            <a:pPr defTabSz="866077">
              <a:defRPr/>
            </a:pPr>
            <a:endParaRPr lang="en-US" altLang="ko-KR" sz="1500" kern="0">
              <a:solidFill>
                <a:prstClr val="black"/>
              </a:solidFill>
              <a:latin typeface="Consolas" panose="020B0609020204030204" pitchFamily="49" charset="0"/>
              <a:ea typeface="굴림" panose="020B0600000101010101" pitchFamily="50" charset="-127"/>
              <a:cs typeface="Consolas" panose="020B0609020204030204" pitchFamily="49" charset="0"/>
            </a:endParaRP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        if ret == False:</a:t>
            </a: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            continue</a:t>
            </a:r>
            <a:endParaRPr lang="en-US" altLang="ko-KR" sz="1500" kern="0" dirty="0">
              <a:solidFill>
                <a:prstClr val="black"/>
              </a:solidFill>
              <a:latin typeface="Consolas" panose="020B0609020204030204" pitchFamily="49" charset="0"/>
              <a:ea typeface="굴림" panose="020B0600000101010101" pitchFamily="50" charset="-127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5432708"/>
      </p:ext>
    </p:extLst>
  </p:cSld>
  <p:clrMapOvr>
    <a:masterClrMapping/>
  </p:clrMapOvr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93222D3-6929-4709-9379-8AFD045EAFE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/>
              <a:t>웹캠 이미지 전송 서버 </a:t>
            </a:r>
            <a:r>
              <a:rPr lang="ko-KR" altLang="en-US" dirty="0"/>
              <a:t>구현</a:t>
            </a:r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87D025AA-E4D1-4134-81E6-CAD85ACD4F8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545790"/>
          </a:xfrm>
        </p:spPr>
        <p:txBody>
          <a:bodyPr/>
          <a:lstStyle/>
          <a:p>
            <a:r>
              <a:rPr lang="en-US" altLang="ko-KR"/>
              <a:t>ICT Programming</a:t>
            </a:r>
          </a:p>
          <a:p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CC17AA-1577-403F-87C6-08980DA5E6CA}"/>
              </a:ext>
            </a:extLst>
          </p:cNvPr>
          <p:cNvSpPr txBox="1"/>
          <p:nvPr/>
        </p:nvSpPr>
        <p:spPr>
          <a:xfrm>
            <a:off x="740532" y="847466"/>
            <a:ext cx="58091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image-server.py</a:t>
            </a:r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46EE40-7779-4B81-B2B9-349F16C5BB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0552" y="1251625"/>
            <a:ext cx="8284321" cy="4016484"/>
          </a:xfrm>
          <a:prstGeom prst="rect">
            <a:avLst/>
          </a:prstGeom>
          <a:noFill/>
          <a:ln w="9525">
            <a:solidFill>
              <a:sysClr val="window" lastClr="FFFFFF">
                <a:lumMod val="65000"/>
              </a:sys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encode_param=[int(cv2.IMWRITE_JPEG_QUALITY),90]</a:t>
            </a: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        result, imgencode = cv2.imencode('.jpg', frame, encode_param)</a:t>
            </a:r>
          </a:p>
          <a:p>
            <a:pPr defTabSz="866077">
              <a:defRPr/>
            </a:pPr>
            <a:endParaRPr lang="en-US" altLang="ko-KR" sz="1500" kern="0">
              <a:solidFill>
                <a:prstClr val="black"/>
              </a:solidFill>
              <a:latin typeface="Consolas" panose="020B0609020204030204" pitchFamily="49" charset="0"/>
              <a:ea typeface="굴림" panose="020B0600000101010101" pitchFamily="50" charset="-127"/>
              <a:cs typeface="Consolas" panose="020B0609020204030204" pitchFamily="49" charset="0"/>
            </a:endParaRP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        data = numpy.array(imgencode)</a:t>
            </a: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        stringData = data.tostring()</a:t>
            </a:r>
          </a:p>
          <a:p>
            <a:pPr defTabSz="866077">
              <a:defRPr/>
            </a:pPr>
            <a:endParaRPr lang="en-US" altLang="ko-KR" sz="1500" kern="0">
              <a:solidFill>
                <a:prstClr val="black"/>
              </a:solidFill>
              <a:latin typeface="Consolas" panose="020B0609020204030204" pitchFamily="49" charset="0"/>
              <a:ea typeface="굴림" panose="020B0600000101010101" pitchFamily="50" charset="-127"/>
              <a:cs typeface="Consolas" panose="020B0609020204030204" pitchFamily="49" charset="0"/>
            </a:endParaRP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        queue.put(stringData)</a:t>
            </a:r>
          </a:p>
          <a:p>
            <a:pPr defTabSz="866077">
              <a:defRPr/>
            </a:pPr>
            <a:endParaRPr lang="en-US" altLang="ko-KR" sz="1500" kern="0">
              <a:solidFill>
                <a:prstClr val="black"/>
              </a:solidFill>
              <a:latin typeface="Consolas" panose="020B0609020204030204" pitchFamily="49" charset="0"/>
              <a:ea typeface="굴림" panose="020B0600000101010101" pitchFamily="50" charset="-127"/>
              <a:cs typeface="Consolas" panose="020B0609020204030204" pitchFamily="49" charset="0"/>
            </a:endParaRP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        cv2.imshow('image', frame)</a:t>
            </a: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        </a:t>
            </a: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        key = cv2.waitKey(1)</a:t>
            </a: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        if key == 27:</a:t>
            </a: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            break</a:t>
            </a:r>
          </a:p>
          <a:p>
            <a:pPr defTabSz="866077">
              <a:defRPr/>
            </a:pPr>
            <a:endParaRPr lang="en-US" altLang="ko-KR" sz="1500" kern="0">
              <a:solidFill>
                <a:prstClr val="black"/>
              </a:solidFill>
              <a:latin typeface="Consolas" panose="020B0609020204030204" pitchFamily="49" charset="0"/>
              <a:ea typeface="굴림" panose="020B0600000101010101" pitchFamily="50" charset="-127"/>
              <a:cs typeface="Consolas" panose="020B0609020204030204" pitchFamily="49" charset="0"/>
            </a:endParaRPr>
          </a:p>
          <a:p>
            <a:pPr defTabSz="866077">
              <a:defRPr/>
            </a:pPr>
            <a:endParaRPr lang="en-US" altLang="ko-KR" sz="1500" kern="0">
              <a:solidFill>
                <a:prstClr val="black"/>
              </a:solidFill>
              <a:latin typeface="Consolas" panose="020B0609020204030204" pitchFamily="49" charset="0"/>
              <a:ea typeface="굴림" panose="020B0600000101010101" pitchFamily="50" charset="-127"/>
              <a:cs typeface="Consolas" panose="020B0609020204030204" pitchFamily="49" charset="0"/>
            </a:endParaRP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HOST = '127.0.0.1'</a:t>
            </a: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PORT = 9999</a:t>
            </a:r>
            <a:endParaRPr lang="en-US" altLang="ko-KR" sz="1500" kern="0" dirty="0">
              <a:solidFill>
                <a:prstClr val="black"/>
              </a:solidFill>
              <a:latin typeface="Consolas" panose="020B0609020204030204" pitchFamily="49" charset="0"/>
              <a:ea typeface="굴림" panose="020B0600000101010101" pitchFamily="50" charset="-127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3642150"/>
      </p:ext>
    </p:extLst>
  </p:cSld>
  <p:clrMapOvr>
    <a:masterClrMapping/>
  </p:clrMapOvr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93222D3-6929-4709-9379-8AFD045EAFE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/>
              <a:t>웹캠 이미지 전송 서버 </a:t>
            </a:r>
            <a:r>
              <a:rPr lang="ko-KR" altLang="en-US" dirty="0"/>
              <a:t>구현</a:t>
            </a:r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87D025AA-E4D1-4134-81E6-CAD85ACD4F8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545790"/>
          </a:xfrm>
        </p:spPr>
        <p:txBody>
          <a:bodyPr/>
          <a:lstStyle/>
          <a:p>
            <a:r>
              <a:rPr lang="en-US" altLang="ko-KR"/>
              <a:t>ICT Programming</a:t>
            </a:r>
          </a:p>
          <a:p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CC17AA-1577-403F-87C6-08980DA5E6CA}"/>
              </a:ext>
            </a:extLst>
          </p:cNvPr>
          <p:cNvSpPr txBox="1"/>
          <p:nvPr/>
        </p:nvSpPr>
        <p:spPr>
          <a:xfrm>
            <a:off x="740532" y="847466"/>
            <a:ext cx="58091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image-server.py</a:t>
            </a:r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46EE40-7779-4B81-B2B9-349F16C5BB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0552" y="1251625"/>
            <a:ext cx="8284321" cy="4478149"/>
          </a:xfrm>
          <a:prstGeom prst="rect">
            <a:avLst/>
          </a:prstGeom>
          <a:noFill/>
          <a:ln w="9525">
            <a:solidFill>
              <a:sysClr val="window" lastClr="FFFFFF">
                <a:lumMod val="65000"/>
              </a:sys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server_socket = socket.socket(socket.AF_INET, socket.SOCK_STREAM) </a:t>
            </a: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server_socket.setsockopt(socket.SOL_SOCKET, socket.SO_REUSEADDR, 1)</a:t>
            </a: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server_socket.bind((HOST, PORT)) </a:t>
            </a: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server_socket.listen() </a:t>
            </a:r>
          </a:p>
          <a:p>
            <a:pPr defTabSz="866077">
              <a:defRPr/>
            </a:pPr>
            <a:endParaRPr lang="en-US" altLang="ko-KR" sz="1500" kern="0">
              <a:solidFill>
                <a:prstClr val="black"/>
              </a:solidFill>
              <a:latin typeface="Consolas" panose="020B0609020204030204" pitchFamily="49" charset="0"/>
              <a:ea typeface="굴림" panose="020B0600000101010101" pitchFamily="50" charset="-127"/>
              <a:cs typeface="Consolas" panose="020B0609020204030204" pitchFamily="49" charset="0"/>
            </a:endParaRP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print('server start')</a:t>
            </a:r>
          </a:p>
          <a:p>
            <a:pPr defTabSz="866077">
              <a:defRPr/>
            </a:pPr>
            <a:endParaRPr lang="en-US" altLang="ko-KR" sz="1500" kern="0">
              <a:solidFill>
                <a:prstClr val="black"/>
              </a:solidFill>
              <a:latin typeface="Consolas" panose="020B0609020204030204" pitchFamily="49" charset="0"/>
              <a:ea typeface="굴림" panose="020B0600000101010101" pitchFamily="50" charset="-127"/>
              <a:cs typeface="Consolas" panose="020B0609020204030204" pitchFamily="49" charset="0"/>
            </a:endParaRP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start_new_thread(webcam, (enclosure_queue,))</a:t>
            </a:r>
          </a:p>
          <a:p>
            <a:pPr defTabSz="866077">
              <a:defRPr/>
            </a:pPr>
            <a:endParaRPr lang="en-US" altLang="ko-KR" sz="1500" kern="0">
              <a:solidFill>
                <a:prstClr val="black"/>
              </a:solidFill>
              <a:latin typeface="Consolas" panose="020B0609020204030204" pitchFamily="49" charset="0"/>
              <a:ea typeface="굴림" panose="020B0600000101010101" pitchFamily="50" charset="-127"/>
              <a:cs typeface="Consolas" panose="020B0609020204030204" pitchFamily="49" charset="0"/>
            </a:endParaRPr>
          </a:p>
          <a:p>
            <a:pPr defTabSz="866077">
              <a:defRPr/>
            </a:pPr>
            <a:endParaRPr lang="en-US" altLang="ko-KR" sz="1500" kern="0">
              <a:solidFill>
                <a:prstClr val="black"/>
              </a:solidFill>
              <a:latin typeface="Consolas" panose="020B0609020204030204" pitchFamily="49" charset="0"/>
              <a:ea typeface="굴림" panose="020B0600000101010101" pitchFamily="50" charset="-127"/>
              <a:cs typeface="Consolas" panose="020B0609020204030204" pitchFamily="49" charset="0"/>
            </a:endParaRP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while True: </a:t>
            </a:r>
          </a:p>
          <a:p>
            <a:pPr defTabSz="866077">
              <a:defRPr/>
            </a:pPr>
            <a:endParaRPr lang="en-US" altLang="ko-KR" sz="1500" kern="0">
              <a:solidFill>
                <a:prstClr val="black"/>
              </a:solidFill>
              <a:latin typeface="Consolas" panose="020B0609020204030204" pitchFamily="49" charset="0"/>
              <a:ea typeface="굴림" panose="020B0600000101010101" pitchFamily="50" charset="-127"/>
              <a:cs typeface="Consolas" panose="020B0609020204030204" pitchFamily="49" charset="0"/>
            </a:endParaRP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    print('wait')</a:t>
            </a:r>
          </a:p>
          <a:p>
            <a:pPr defTabSz="866077">
              <a:defRPr/>
            </a:pPr>
            <a:endParaRPr lang="en-US" altLang="ko-KR" sz="1500" kern="0">
              <a:solidFill>
                <a:prstClr val="black"/>
              </a:solidFill>
              <a:latin typeface="Consolas" panose="020B0609020204030204" pitchFamily="49" charset="0"/>
              <a:ea typeface="굴림" panose="020B0600000101010101" pitchFamily="50" charset="-127"/>
              <a:cs typeface="Consolas" panose="020B0609020204030204" pitchFamily="49" charset="0"/>
            </a:endParaRPr>
          </a:p>
          <a:p>
            <a:pPr defTabSz="866077">
              <a:defRPr/>
            </a:pPr>
            <a:endParaRPr lang="en-US" altLang="ko-KR" sz="1500" kern="0">
              <a:solidFill>
                <a:prstClr val="black"/>
              </a:solidFill>
              <a:latin typeface="Consolas" panose="020B0609020204030204" pitchFamily="49" charset="0"/>
              <a:ea typeface="굴림" panose="020B0600000101010101" pitchFamily="50" charset="-127"/>
              <a:cs typeface="Consolas" panose="020B0609020204030204" pitchFamily="49" charset="0"/>
            </a:endParaRP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    client_socket, addr = server_socket.accept() </a:t>
            </a: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    start_new_thread(threaded, (client_socket, addr, enclosure_queue,)) </a:t>
            </a:r>
          </a:p>
          <a:p>
            <a:pPr defTabSz="866077">
              <a:defRPr/>
            </a:pPr>
            <a:endParaRPr lang="en-US" altLang="ko-KR" sz="1500" kern="0">
              <a:solidFill>
                <a:prstClr val="black"/>
              </a:solidFill>
              <a:latin typeface="Consolas" panose="020B0609020204030204" pitchFamily="49" charset="0"/>
              <a:ea typeface="굴림" panose="020B0600000101010101" pitchFamily="50" charset="-127"/>
              <a:cs typeface="Consolas" panose="020B0609020204030204" pitchFamily="49" charset="0"/>
            </a:endParaRP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server_socket.close() </a:t>
            </a:r>
          </a:p>
        </p:txBody>
      </p:sp>
    </p:spTree>
    <p:extLst>
      <p:ext uri="{BB962C8B-B14F-4D97-AF65-F5344CB8AC3E}">
        <p14:creationId xmlns:p14="http://schemas.microsoft.com/office/powerpoint/2010/main" val="2019783454"/>
      </p:ext>
    </p:extLst>
  </p:cSld>
  <p:clrMapOvr>
    <a:masterClrMapping/>
  </p:clrMapOvr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93222D3-6929-4709-9379-8AFD045EAFE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/>
              <a:t>웹캠 이미지 전송 서버 </a:t>
            </a:r>
            <a:r>
              <a:rPr lang="ko-KR" altLang="en-US" dirty="0"/>
              <a:t>구현</a:t>
            </a:r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87D025AA-E4D1-4134-81E6-CAD85ACD4F8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545790"/>
          </a:xfrm>
        </p:spPr>
        <p:txBody>
          <a:bodyPr/>
          <a:lstStyle/>
          <a:p>
            <a:r>
              <a:rPr lang="en-US" altLang="ko-KR"/>
              <a:t>ICT Programming</a:t>
            </a:r>
          </a:p>
          <a:p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CC17AA-1577-403F-87C6-08980DA5E6CA}"/>
              </a:ext>
            </a:extLst>
          </p:cNvPr>
          <p:cNvSpPr txBox="1"/>
          <p:nvPr/>
        </p:nvSpPr>
        <p:spPr>
          <a:xfrm>
            <a:off x="740532" y="847466"/>
            <a:ext cx="58091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image-</a:t>
            </a:r>
            <a:r>
              <a:rPr lang="en-US" altLang="ko-KR">
                <a:solidFill>
                  <a:srgbClr val="000000"/>
                </a:solidFill>
                <a:latin typeface="Arial" panose="020B0604020202020204" pitchFamily="34" charset="0"/>
              </a:rPr>
              <a:t>client</a:t>
            </a:r>
            <a:r>
              <a:rPr lang="en-US" altLang="ko-KR" b="0" i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.py</a:t>
            </a:r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46EE40-7779-4B81-B2B9-349F16C5BB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0552" y="1251625"/>
            <a:ext cx="8284321" cy="4708981"/>
          </a:xfrm>
          <a:prstGeom prst="rect">
            <a:avLst/>
          </a:prstGeom>
          <a:noFill/>
          <a:ln w="9525">
            <a:solidFill>
              <a:sysClr val="window" lastClr="FFFFFF">
                <a:lumMod val="65000"/>
              </a:sys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import socket </a:t>
            </a: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import numpy as np</a:t>
            </a: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import cv2</a:t>
            </a:r>
          </a:p>
          <a:p>
            <a:pPr defTabSz="866077">
              <a:defRPr/>
            </a:pPr>
            <a:endParaRPr lang="en-US" altLang="ko-KR" sz="1500" kern="0">
              <a:solidFill>
                <a:prstClr val="black"/>
              </a:solidFill>
              <a:latin typeface="Consolas" panose="020B0609020204030204" pitchFamily="49" charset="0"/>
              <a:ea typeface="굴림" panose="020B0600000101010101" pitchFamily="50" charset="-127"/>
              <a:cs typeface="Consolas" panose="020B0609020204030204" pitchFamily="49" charset="0"/>
            </a:endParaRP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def recvall(sock, count):</a:t>
            </a: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    buf = b''</a:t>
            </a: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    while count:</a:t>
            </a: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        newbuf = sock.recv(count)</a:t>
            </a: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        if not newbuf: return None</a:t>
            </a: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        buf += newbuf</a:t>
            </a: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        count -= len(newbuf)</a:t>
            </a: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    return buf</a:t>
            </a:r>
          </a:p>
          <a:p>
            <a:pPr defTabSz="866077">
              <a:defRPr/>
            </a:pPr>
            <a:endParaRPr lang="en-US" altLang="ko-KR" sz="1500" kern="0">
              <a:solidFill>
                <a:prstClr val="black"/>
              </a:solidFill>
              <a:latin typeface="Consolas" panose="020B0609020204030204" pitchFamily="49" charset="0"/>
              <a:ea typeface="굴림" panose="020B0600000101010101" pitchFamily="50" charset="-127"/>
              <a:cs typeface="Consolas" panose="020B0609020204030204" pitchFamily="49" charset="0"/>
            </a:endParaRPr>
          </a:p>
          <a:p>
            <a:pPr defTabSz="866077">
              <a:defRPr/>
            </a:pPr>
            <a:endParaRPr lang="en-US" altLang="ko-KR" sz="1500" kern="0">
              <a:solidFill>
                <a:prstClr val="black"/>
              </a:solidFill>
              <a:latin typeface="Consolas" panose="020B0609020204030204" pitchFamily="49" charset="0"/>
              <a:ea typeface="굴림" panose="020B0600000101010101" pitchFamily="50" charset="-127"/>
              <a:cs typeface="Consolas" panose="020B0609020204030204" pitchFamily="49" charset="0"/>
            </a:endParaRP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HOST = '127.0.0.1'</a:t>
            </a: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PORT = 9999</a:t>
            </a:r>
          </a:p>
          <a:p>
            <a:pPr defTabSz="866077">
              <a:defRPr/>
            </a:pPr>
            <a:endParaRPr lang="en-US" altLang="ko-KR" sz="1500" kern="0">
              <a:solidFill>
                <a:prstClr val="black"/>
              </a:solidFill>
              <a:latin typeface="Consolas" panose="020B0609020204030204" pitchFamily="49" charset="0"/>
              <a:ea typeface="굴림" panose="020B0600000101010101" pitchFamily="50" charset="-127"/>
              <a:cs typeface="Consolas" panose="020B0609020204030204" pitchFamily="49" charset="0"/>
            </a:endParaRP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client_socket = socket.socket(socket.AF_INET,socket.SOCK_STREAM) </a:t>
            </a:r>
          </a:p>
          <a:p>
            <a:pPr defTabSz="866077">
              <a:defRPr/>
            </a:pPr>
            <a:endParaRPr lang="en-US" altLang="ko-KR" sz="1500" kern="0">
              <a:solidFill>
                <a:prstClr val="black"/>
              </a:solidFill>
              <a:latin typeface="Consolas" panose="020B0609020204030204" pitchFamily="49" charset="0"/>
              <a:ea typeface="굴림" panose="020B0600000101010101" pitchFamily="50" charset="-127"/>
              <a:cs typeface="Consolas" panose="020B0609020204030204" pitchFamily="49" charset="0"/>
            </a:endParaRP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client_socket.connect((HOST, PORT)) </a:t>
            </a:r>
          </a:p>
        </p:txBody>
      </p:sp>
    </p:spTree>
    <p:extLst>
      <p:ext uri="{BB962C8B-B14F-4D97-AF65-F5344CB8AC3E}">
        <p14:creationId xmlns:p14="http://schemas.microsoft.com/office/powerpoint/2010/main" val="4025667914"/>
      </p:ext>
    </p:extLst>
  </p:cSld>
  <p:clrMapOvr>
    <a:masterClrMapping/>
  </p:clrMapOvr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93222D3-6929-4709-9379-8AFD045EAFE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/>
              <a:t>웹캠 이미지 전송 서버 </a:t>
            </a:r>
            <a:r>
              <a:rPr lang="ko-KR" altLang="en-US" dirty="0"/>
              <a:t>구현</a:t>
            </a:r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87D025AA-E4D1-4134-81E6-CAD85ACD4F8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545790"/>
          </a:xfrm>
        </p:spPr>
        <p:txBody>
          <a:bodyPr/>
          <a:lstStyle/>
          <a:p>
            <a:r>
              <a:rPr lang="en-US" altLang="ko-KR"/>
              <a:t>ICT Programming</a:t>
            </a:r>
          </a:p>
          <a:p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CC17AA-1577-403F-87C6-08980DA5E6CA}"/>
              </a:ext>
            </a:extLst>
          </p:cNvPr>
          <p:cNvSpPr txBox="1"/>
          <p:nvPr/>
        </p:nvSpPr>
        <p:spPr>
          <a:xfrm>
            <a:off x="740532" y="847466"/>
            <a:ext cx="58091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image-</a:t>
            </a:r>
            <a:r>
              <a:rPr lang="en-US" altLang="ko-KR">
                <a:solidFill>
                  <a:srgbClr val="000000"/>
                </a:solidFill>
                <a:latin typeface="Arial" panose="020B0604020202020204" pitchFamily="34" charset="0"/>
              </a:rPr>
              <a:t>client</a:t>
            </a:r>
            <a:r>
              <a:rPr lang="en-US" altLang="ko-KR" b="0" i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.py</a:t>
            </a:r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46EE40-7779-4B81-B2B9-349F16C5BB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0552" y="1251625"/>
            <a:ext cx="8284321" cy="4016484"/>
          </a:xfrm>
          <a:prstGeom prst="rect">
            <a:avLst/>
          </a:prstGeom>
          <a:noFill/>
          <a:ln w="9525">
            <a:solidFill>
              <a:sysClr val="window" lastClr="FFFFFF">
                <a:lumMod val="65000"/>
              </a:sys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while True: </a:t>
            </a:r>
          </a:p>
          <a:p>
            <a:pPr defTabSz="866077">
              <a:defRPr/>
            </a:pPr>
            <a:endParaRPr lang="en-US" altLang="ko-KR" sz="1500" kern="0">
              <a:solidFill>
                <a:prstClr val="black"/>
              </a:solidFill>
              <a:latin typeface="Consolas" panose="020B0609020204030204" pitchFamily="49" charset="0"/>
              <a:ea typeface="굴림" panose="020B0600000101010101" pitchFamily="50" charset="-127"/>
              <a:cs typeface="Consolas" panose="020B0609020204030204" pitchFamily="49" charset="0"/>
            </a:endParaRP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    message = '1'</a:t>
            </a: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    client_socket.send(message.encode()) </a:t>
            </a: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  </a:t>
            </a: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    length = recvall(client_socket,16)</a:t>
            </a: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    stringData = recvall(client_socket, int(length))</a:t>
            </a: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    data = np.frombuffer(stringData, dtype='uint8') </a:t>
            </a:r>
          </a:p>
          <a:p>
            <a:pPr defTabSz="866077">
              <a:defRPr/>
            </a:pPr>
            <a:endParaRPr lang="en-US" altLang="ko-KR" sz="1500" kern="0">
              <a:solidFill>
                <a:prstClr val="black"/>
              </a:solidFill>
              <a:latin typeface="Consolas" panose="020B0609020204030204" pitchFamily="49" charset="0"/>
              <a:ea typeface="굴림" panose="020B0600000101010101" pitchFamily="50" charset="-127"/>
              <a:cs typeface="Consolas" panose="020B0609020204030204" pitchFamily="49" charset="0"/>
            </a:endParaRP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    decimg=cv2.imdecode(data,1)</a:t>
            </a: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    cv2.imshow('Image',decimg)</a:t>
            </a: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    </a:t>
            </a: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    key = cv2.waitKey(1)</a:t>
            </a: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    if key == 27:</a:t>
            </a: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        break</a:t>
            </a:r>
          </a:p>
          <a:p>
            <a:pPr defTabSz="866077">
              <a:defRPr/>
            </a:pPr>
            <a:endParaRPr lang="en-US" altLang="ko-KR" sz="1500" kern="0">
              <a:solidFill>
                <a:prstClr val="black"/>
              </a:solidFill>
              <a:latin typeface="Consolas" panose="020B0609020204030204" pitchFamily="49" charset="0"/>
              <a:ea typeface="굴림" panose="020B0600000101010101" pitchFamily="50" charset="-127"/>
              <a:cs typeface="Consolas" panose="020B0609020204030204" pitchFamily="49" charset="0"/>
            </a:endParaRPr>
          </a:p>
          <a:p>
            <a:pPr defTabSz="866077">
              <a:defRPr/>
            </a:pPr>
            <a:r>
              <a:rPr lang="en-US" altLang="ko-KR" sz="1500" kern="0">
                <a:solidFill>
                  <a:prstClr val="black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client_socket.close()</a:t>
            </a:r>
          </a:p>
        </p:txBody>
      </p:sp>
    </p:spTree>
    <p:extLst>
      <p:ext uri="{BB962C8B-B14F-4D97-AF65-F5344CB8AC3E}">
        <p14:creationId xmlns:p14="http://schemas.microsoft.com/office/powerpoint/2010/main" val="1573601054"/>
      </p:ext>
    </p:extLst>
  </p:cSld>
  <p:clrMapOvr>
    <a:masterClrMapping/>
  </p:clrMapOvr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C323E0EF-51A7-4674-9F3F-22AA70E4839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/>
              <a:t>MQTT protocol</a:t>
            </a:r>
            <a:r>
              <a:rPr lang="ko-KR" altLang="en-US"/>
              <a:t> </a:t>
            </a:r>
            <a:r>
              <a:rPr lang="en-US" altLang="ko-KR"/>
              <a:t>(</a:t>
            </a:r>
            <a:r>
              <a:rPr lang="ko-KR" altLang="en-US"/>
              <a:t>  </a:t>
            </a:r>
            <a:r>
              <a:rPr lang="en-US" altLang="ko-KR"/>
              <a:t>IoT</a:t>
            </a:r>
            <a:r>
              <a:rPr lang="ko-KR" altLang="en-US"/>
              <a:t> 전용 프로토콜 </a:t>
            </a:r>
            <a:r>
              <a:rPr lang="en-US" altLang="ko-KR"/>
              <a:t>)</a:t>
            </a:r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0417A4A-01A4-42DF-82E2-8A5AE0A7280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79D87C5-0A2E-485C-8E92-89317F34F108}"/>
              </a:ext>
            </a:extLst>
          </p:cNvPr>
          <p:cNvSpPr/>
          <p:nvPr/>
        </p:nvSpPr>
        <p:spPr>
          <a:xfrm>
            <a:off x="4808984" y="1663063"/>
            <a:ext cx="658447" cy="388843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B82258-8A83-49A9-8E29-A754FD8F2451}"/>
              </a:ext>
            </a:extLst>
          </p:cNvPr>
          <p:cNvSpPr txBox="1"/>
          <p:nvPr/>
        </p:nvSpPr>
        <p:spPr>
          <a:xfrm>
            <a:off x="4700972" y="942983"/>
            <a:ext cx="12747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브로커</a:t>
            </a:r>
            <a:endParaRPr lang="en-US" altLang="ko-KR"/>
          </a:p>
          <a:p>
            <a:r>
              <a:rPr lang="en-US" altLang="ko-KR"/>
              <a:t>port</a:t>
            </a:r>
            <a:r>
              <a:rPr lang="ko-KR" altLang="en-US"/>
              <a:t> </a:t>
            </a:r>
            <a:r>
              <a:rPr lang="en-US" altLang="ko-KR"/>
              <a:t>:</a:t>
            </a:r>
            <a:r>
              <a:rPr lang="ko-KR" altLang="en-US"/>
              <a:t> </a:t>
            </a:r>
            <a:r>
              <a:rPr lang="en-US" altLang="ko-KR"/>
              <a:t>1883</a:t>
            </a:r>
            <a:r>
              <a:rPr lang="ko-KR" altLang="en-US"/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4A621B-BC1D-44F5-A0AB-0F35CC3D394D}"/>
              </a:ext>
            </a:extLst>
          </p:cNvPr>
          <p:cNvSpPr txBox="1"/>
          <p:nvPr/>
        </p:nvSpPr>
        <p:spPr>
          <a:xfrm>
            <a:off x="-51556" y="1880828"/>
            <a:ext cx="45175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>
                <a:latin typeface="Consolas" panose="020B0609020204030204" pitchFamily="49" charset="0"/>
              </a:rPr>
              <a:t>mosquitto_pub -d -t sensor/temp -m "current : 25.5"</a:t>
            </a:r>
          </a:p>
        </p:txBody>
      </p:sp>
      <p:sp>
        <p:nvSpPr>
          <p:cNvPr id="8" name="두루마리 모양: 세로로 말림 7">
            <a:extLst>
              <a:ext uri="{FF2B5EF4-FFF2-40B4-BE49-F238E27FC236}">
                <a16:creationId xmlns:a16="http://schemas.microsoft.com/office/drawing/2014/main" id="{D09D35A4-58F0-486E-A8D2-8A17CA2F8890}"/>
              </a:ext>
            </a:extLst>
          </p:cNvPr>
          <p:cNvSpPr/>
          <p:nvPr/>
        </p:nvSpPr>
        <p:spPr>
          <a:xfrm>
            <a:off x="1298594" y="2240868"/>
            <a:ext cx="540060" cy="576064"/>
          </a:xfrm>
          <a:prstGeom prst="verticalScroll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258B17BD-1CC7-4E8A-ABB3-29B9F2878143}"/>
              </a:ext>
            </a:extLst>
          </p:cNvPr>
          <p:cNvSpPr/>
          <p:nvPr/>
        </p:nvSpPr>
        <p:spPr>
          <a:xfrm>
            <a:off x="7041232" y="2143889"/>
            <a:ext cx="828092" cy="385011"/>
          </a:xfrm>
          <a:prstGeom prst="round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87AB7F63-A105-4E7B-AF61-F09AA053CDD5}"/>
              </a:ext>
            </a:extLst>
          </p:cNvPr>
          <p:cNvSpPr/>
          <p:nvPr/>
        </p:nvSpPr>
        <p:spPr>
          <a:xfrm>
            <a:off x="7041232" y="3501008"/>
            <a:ext cx="828092" cy="385011"/>
          </a:xfrm>
          <a:prstGeom prst="round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DE35C2D-E31D-437A-B962-D1342C9A410A}"/>
              </a:ext>
            </a:extLst>
          </p:cNvPr>
          <p:cNvSpPr txBox="1"/>
          <p:nvPr/>
        </p:nvSpPr>
        <p:spPr>
          <a:xfrm>
            <a:off x="6249144" y="1808820"/>
            <a:ext cx="29033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>
                <a:latin typeface="Consolas" panose="020B0609020204030204" pitchFamily="49" charset="0"/>
              </a:rPr>
              <a:t>mosquitto_sub -d -t sensor/temp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8CF8943-84E9-459B-B3C1-F46C0A2E06F6}"/>
              </a:ext>
            </a:extLst>
          </p:cNvPr>
          <p:cNvSpPr txBox="1"/>
          <p:nvPr/>
        </p:nvSpPr>
        <p:spPr>
          <a:xfrm>
            <a:off x="6242620" y="3176972"/>
            <a:ext cx="29033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>
                <a:latin typeface="Consolas" panose="020B0609020204030204" pitchFamily="49" charset="0"/>
              </a:rPr>
              <a:t>mosquitto_sub -d -t sensor/temp </a:t>
            </a: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64E3D50F-D26E-47C6-8FA5-15849EA1EF5F}"/>
              </a:ext>
            </a:extLst>
          </p:cNvPr>
          <p:cNvCxnSpPr>
            <a:stCxn id="4" idx="3"/>
            <a:endCxn id="11" idx="1"/>
          </p:cNvCxnSpPr>
          <p:nvPr/>
        </p:nvCxnSpPr>
        <p:spPr>
          <a:xfrm flipV="1">
            <a:off x="5467431" y="1947320"/>
            <a:ext cx="781713" cy="16599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825F45D0-E9B5-4C6C-8EC4-A6C3E4E0DE75}"/>
              </a:ext>
            </a:extLst>
          </p:cNvPr>
          <p:cNvCxnSpPr>
            <a:cxnSpLocks/>
            <a:stCxn id="4" idx="3"/>
            <a:endCxn id="12" idx="1"/>
          </p:cNvCxnSpPr>
          <p:nvPr/>
        </p:nvCxnSpPr>
        <p:spPr>
          <a:xfrm flipV="1">
            <a:off x="5467431" y="3315472"/>
            <a:ext cx="775189" cy="2918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18AB2600-AD3F-4D7C-B7F5-582A62AA214D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1838654" y="2538033"/>
            <a:ext cx="2970330" cy="10692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07137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en-US" altLang="ko-KR" sz="2400" b="1">
                <a:solidFill>
                  <a:srgbClr val="000000"/>
                </a:solidFill>
              </a:rPr>
              <a:t>Python</a:t>
            </a:r>
            <a:r>
              <a:rPr lang="ko-KR" altLang="en-US">
                <a:solidFill>
                  <a:srgbClr val="000000"/>
                </a:solidFill>
              </a:rPr>
              <a:t> 기본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파이썬 개요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데이터 형 변환 </a:t>
            </a:r>
            <a:r>
              <a:rPr lang="en-US" altLang="ko-KR" sz="2000" b="1">
                <a:latin typeface="+mj-ea"/>
                <a:ea typeface="+mj-ea"/>
              </a:rPr>
              <a:t>: </a:t>
            </a:r>
            <a:r>
              <a:rPr lang="ko-KR" altLang="en-US" sz="2000" b="1">
                <a:latin typeface="+mj-ea"/>
                <a:ea typeface="+mj-ea"/>
              </a:rPr>
              <a:t>정수형 ↔ 실수형</a:t>
            </a: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5D5291D7-A1D9-4332-BA3C-E9CC6FCD1D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1432826"/>
            <a:ext cx="727280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 b="1">
                <a:latin typeface="+mj-ea"/>
                <a:ea typeface="+mj-ea"/>
              </a:rPr>
              <a:t>10.3</a:t>
            </a:r>
            <a:r>
              <a:rPr lang="ko-KR" altLang="en-US" sz="2000" b="1">
                <a:latin typeface="+mj-ea"/>
                <a:ea typeface="+mj-ea"/>
              </a:rPr>
              <a:t>과 </a:t>
            </a:r>
            <a:r>
              <a:rPr lang="en-US" altLang="ko-KR" sz="2000" b="1">
                <a:latin typeface="+mj-ea"/>
                <a:ea typeface="+mj-ea"/>
              </a:rPr>
              <a:t>10.7 </a:t>
            </a:r>
            <a:r>
              <a:rPr lang="ko-KR" altLang="en-US" sz="2000" b="1">
                <a:latin typeface="+mj-ea"/>
                <a:ea typeface="+mj-ea"/>
              </a:rPr>
              <a:t>정수형으로 형 변환 후 덧셈하면 결과값은</a:t>
            </a:r>
            <a:r>
              <a:rPr lang="en-US" altLang="ko-KR" sz="2000" b="1">
                <a:latin typeface="+mj-ea"/>
                <a:ea typeface="+mj-ea"/>
              </a:rPr>
              <a:t>?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BD996E3-AEB2-48CA-BA44-CFD5D135C48E}"/>
              </a:ext>
            </a:extLst>
          </p:cNvPr>
          <p:cNvGrpSpPr/>
          <p:nvPr/>
        </p:nvGrpSpPr>
        <p:grpSpPr>
          <a:xfrm>
            <a:off x="777704" y="1936882"/>
            <a:ext cx="8460940" cy="1852158"/>
            <a:chOff x="704528" y="1448780"/>
            <a:chExt cx="7920880" cy="100811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BE591FD-E1B9-46A7-AC7D-88DD09EA9B7F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DBC4203-8E12-46E4-A60E-EB0BACD006A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a=10.7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b=10.3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a=int(a)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b=int(b)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print(a+b)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86B80414-5FA3-4549-A1D6-41FD490E2BFF}"/>
              </a:ext>
            </a:extLst>
          </p:cNvPr>
          <p:cNvSpPr txBox="1"/>
          <p:nvPr/>
        </p:nvSpPr>
        <p:spPr>
          <a:xfrm>
            <a:off x="777704" y="3755847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20</a:t>
            </a:r>
            <a:endParaRPr lang="ko-KR" altLang="en-US">
              <a:latin typeface="Consolas" panose="020B0609020204030204" pitchFamily="49" charset="0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08B442C1-7AD0-4837-9196-27C95EC43322}"/>
              </a:ext>
            </a:extLst>
          </p:cNvPr>
          <p:cNvGrpSpPr/>
          <p:nvPr/>
        </p:nvGrpSpPr>
        <p:grpSpPr>
          <a:xfrm>
            <a:off x="777704" y="4221088"/>
            <a:ext cx="8460940" cy="413180"/>
            <a:chOff x="704528" y="1448780"/>
            <a:chExt cx="7920880" cy="1008112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6E596EC4-8720-4BE0-91C0-3E78B48942DC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E87A020-1F4E-4856-B600-863FAB446D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print(a)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0052E3A1-2820-4992-BA08-6761BA9992B0}"/>
              </a:ext>
            </a:extLst>
          </p:cNvPr>
          <p:cNvSpPr txBox="1"/>
          <p:nvPr/>
        </p:nvSpPr>
        <p:spPr>
          <a:xfrm>
            <a:off x="811105" y="4634268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10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22" name="Rectangle 8">
            <a:extLst>
              <a:ext uri="{FF2B5EF4-FFF2-40B4-BE49-F238E27FC236}">
                <a16:creationId xmlns:a16="http://schemas.microsoft.com/office/drawing/2014/main" id="{DCD4D2E8-799F-463A-B869-CCEB0F35C7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6497" y="6011090"/>
            <a:ext cx="727280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실수형에서 정수형으로 형 변환 시 소수점 이하 내림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270A9DFF-B97A-41B1-86E4-DFABFD5462F5}"/>
              </a:ext>
            </a:extLst>
          </p:cNvPr>
          <p:cNvGrpSpPr/>
          <p:nvPr/>
        </p:nvGrpSpPr>
        <p:grpSpPr>
          <a:xfrm>
            <a:off x="777704" y="5083528"/>
            <a:ext cx="8460940" cy="413180"/>
            <a:chOff x="704528" y="1448780"/>
            <a:chExt cx="7920880" cy="1008112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0999C1F5-C350-4E72-8A42-CE7CD351289C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D94067D7-4B48-48EE-8255-B9CA00670A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print(b)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CC3F0E9C-DCF1-4090-8BE1-7FC955EB2CAC}"/>
              </a:ext>
            </a:extLst>
          </p:cNvPr>
          <p:cNvSpPr txBox="1"/>
          <p:nvPr/>
        </p:nvSpPr>
        <p:spPr>
          <a:xfrm>
            <a:off x="811105" y="5496708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10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81518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en-US" altLang="ko-KR" sz="2400" b="1">
                <a:solidFill>
                  <a:srgbClr val="000000"/>
                </a:solidFill>
              </a:rPr>
              <a:t>Python</a:t>
            </a:r>
            <a:r>
              <a:rPr lang="ko-KR" altLang="en-US">
                <a:solidFill>
                  <a:srgbClr val="000000"/>
                </a:solidFill>
              </a:rPr>
              <a:t> 기본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파이썬 개요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데이터 형 변환 </a:t>
            </a:r>
            <a:r>
              <a:rPr lang="en-US" altLang="ko-KR" sz="2000" b="1">
                <a:latin typeface="+mj-ea"/>
                <a:ea typeface="+mj-ea"/>
              </a:rPr>
              <a:t>: </a:t>
            </a:r>
            <a:r>
              <a:rPr lang="ko-KR" altLang="en-US" sz="2000" b="1">
                <a:latin typeface="+mj-ea"/>
                <a:ea typeface="+mj-ea"/>
              </a:rPr>
              <a:t>숫자 ↔ 문자열</a:t>
            </a: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5D5291D7-A1D9-4332-BA3C-E9CC6FCD1D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1432826"/>
            <a:ext cx="727280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문자열로 선언된 값도 </a:t>
            </a:r>
            <a:r>
              <a:rPr lang="en-US" altLang="ko-KR" sz="2000" b="1">
                <a:latin typeface="+mj-ea"/>
                <a:ea typeface="+mj-ea"/>
              </a:rPr>
              <a:t>int() , float()</a:t>
            </a:r>
            <a:r>
              <a:rPr lang="ko-KR" altLang="en-US" sz="2000" b="1">
                <a:latin typeface="+mj-ea"/>
                <a:ea typeface="+mj-ea"/>
              </a:rPr>
              <a:t>함수로 형 변환 가능</a:t>
            </a:r>
            <a:endParaRPr lang="en-US" altLang="ko-KR" sz="2000" b="1">
              <a:latin typeface="+mj-ea"/>
              <a:ea typeface="+mj-ea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BD996E3-AEB2-48CA-BA44-CFD5D135C48E}"/>
              </a:ext>
            </a:extLst>
          </p:cNvPr>
          <p:cNvGrpSpPr/>
          <p:nvPr/>
        </p:nvGrpSpPr>
        <p:grpSpPr>
          <a:xfrm>
            <a:off x="777704" y="1936882"/>
            <a:ext cx="8460940" cy="947962"/>
            <a:chOff x="704528" y="1448780"/>
            <a:chExt cx="7920880" cy="100811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BE591FD-E1B9-46A7-AC7D-88DD09EA9B7F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DBC4203-8E12-46E4-A60E-EB0BACD006A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a='76.3'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b=float(a)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print(a)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86B80414-5FA3-4549-A1D6-41FD490E2BFF}"/>
              </a:ext>
            </a:extLst>
          </p:cNvPr>
          <p:cNvSpPr txBox="1"/>
          <p:nvPr/>
        </p:nvSpPr>
        <p:spPr>
          <a:xfrm>
            <a:off x="777704" y="2884844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76.3</a:t>
            </a:r>
            <a:endParaRPr lang="ko-KR" altLang="en-US">
              <a:latin typeface="Consolas" panose="020B0609020204030204" pitchFamily="49" charset="0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08B442C1-7AD0-4837-9196-27C95EC43322}"/>
              </a:ext>
            </a:extLst>
          </p:cNvPr>
          <p:cNvGrpSpPr/>
          <p:nvPr/>
        </p:nvGrpSpPr>
        <p:grpSpPr>
          <a:xfrm>
            <a:off x="777704" y="3429000"/>
            <a:ext cx="8460940" cy="413180"/>
            <a:chOff x="704528" y="1448780"/>
            <a:chExt cx="7920880" cy="1008112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6E596EC4-8720-4BE0-91C0-3E78B48942DC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E87A020-1F4E-4856-B600-863FAB446D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print(b)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0052E3A1-2820-4992-BA08-6761BA9992B0}"/>
              </a:ext>
            </a:extLst>
          </p:cNvPr>
          <p:cNvSpPr txBox="1"/>
          <p:nvPr/>
        </p:nvSpPr>
        <p:spPr>
          <a:xfrm>
            <a:off x="811105" y="3842180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76.3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22" name="Rectangle 8">
            <a:extLst>
              <a:ext uri="{FF2B5EF4-FFF2-40B4-BE49-F238E27FC236}">
                <a16:creationId xmlns:a16="http://schemas.microsoft.com/office/drawing/2014/main" id="{DCD4D2E8-799F-463A-B869-CCEB0F35C7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6497" y="6011090"/>
            <a:ext cx="727280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 b="1">
                <a:latin typeface="+mj-ea"/>
                <a:ea typeface="+mj-ea"/>
              </a:rPr>
              <a:t>a</a:t>
            </a:r>
            <a:r>
              <a:rPr lang="ko-KR" altLang="en-US" sz="2000" b="1">
                <a:latin typeface="+mj-ea"/>
                <a:ea typeface="+mj-ea"/>
              </a:rPr>
              <a:t>와 </a:t>
            </a:r>
            <a:r>
              <a:rPr lang="en-US" altLang="ko-KR" sz="2000" b="1">
                <a:latin typeface="+mj-ea"/>
                <a:ea typeface="+mj-ea"/>
              </a:rPr>
              <a:t>b</a:t>
            </a:r>
            <a:r>
              <a:rPr lang="ko-KR" altLang="en-US" sz="2000" b="1">
                <a:latin typeface="+mj-ea"/>
                <a:ea typeface="+mj-ea"/>
              </a:rPr>
              <a:t>를 실수형으로 덧셈하고</a:t>
            </a:r>
            <a:r>
              <a:rPr lang="en-US" altLang="ko-KR" sz="2000" b="1">
                <a:latin typeface="+mj-ea"/>
                <a:ea typeface="+mj-ea"/>
              </a:rPr>
              <a:t>, </a:t>
            </a:r>
            <a:r>
              <a:rPr lang="ko-KR" altLang="en-US" sz="2000" b="1">
                <a:latin typeface="+mj-ea"/>
                <a:ea typeface="+mj-ea"/>
              </a:rPr>
              <a:t>문자열로 연결하려면</a:t>
            </a:r>
            <a:r>
              <a:rPr lang="en-US" altLang="ko-KR" sz="2000" b="1">
                <a:latin typeface="+mj-ea"/>
                <a:ea typeface="+mj-ea"/>
              </a:rPr>
              <a:t>?</a:t>
            </a:r>
            <a:endParaRPr lang="ko-KR" altLang="en-US" sz="2000" b="1">
              <a:latin typeface="+mj-ea"/>
              <a:ea typeface="+mj-ea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270A9DFF-B97A-41B1-86E4-DFABFD5462F5}"/>
              </a:ext>
            </a:extLst>
          </p:cNvPr>
          <p:cNvGrpSpPr/>
          <p:nvPr/>
        </p:nvGrpSpPr>
        <p:grpSpPr>
          <a:xfrm>
            <a:off x="777704" y="4347968"/>
            <a:ext cx="8460940" cy="413180"/>
            <a:chOff x="704528" y="1448780"/>
            <a:chExt cx="7920880" cy="1008112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0999C1F5-C350-4E72-8A42-CE7CD351289C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D94067D7-4B48-48EE-8255-B9CA00670A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print(a+b)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9F5D7356-7CF7-436D-8E33-D3A711BB8E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1188" y="4969011"/>
            <a:ext cx="6347892" cy="49244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1" i="0" u="none" strike="noStrike" cap="none" normalizeH="0" baseline="0">
                <a:ln>
                  <a:noFill/>
                </a:ln>
                <a:solidFill>
                  <a:srgbClr val="007427"/>
                </a:solidFill>
                <a:effectLst/>
                <a:latin typeface="Consolas" panose="020B0609020204030204" pitchFamily="49" charset="0"/>
                <a:ea typeface="Courier New" panose="02070309020205020404" pitchFamily="49" charset="0"/>
              </a:rPr>
              <a:t>----&gt; 3</a:t>
            </a:r>
            <a:r>
              <a:rPr kumimoji="0" lang="ko-KR" altLang="ko-KR" sz="1600" b="1" i="0" u="none" strike="noStrike" cap="none" normalizeH="0" baseline="0">
                <a:ln>
                  <a:noFill/>
                </a:ln>
                <a:solidFill>
                  <a:srgbClr val="B27D12"/>
                </a:solidFill>
                <a:effectLst/>
                <a:latin typeface="Consolas" panose="020B0609020204030204" pitchFamily="49" charset="0"/>
                <a:ea typeface="Courier New" panose="02070309020205020404" pitchFamily="49" charset="0"/>
              </a:rPr>
              <a:t> </a:t>
            </a: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ourier New" panose="02070309020205020404" pitchFamily="49" charset="0"/>
              </a:rPr>
              <a:t>print</a:t>
            </a:r>
            <a:r>
              <a:rPr kumimoji="0" lang="ko-KR" altLang="ko-KR" sz="1600" b="1" i="0" u="none" strike="noStrike" cap="none" normalizeH="0" baseline="0">
                <a:ln>
                  <a:noFill/>
                </a:ln>
                <a:solidFill>
                  <a:srgbClr val="B27D12"/>
                </a:solidFill>
                <a:effectLst/>
                <a:latin typeface="Consolas" panose="020B0609020204030204" pitchFamily="49" charset="0"/>
                <a:ea typeface="Courier New" panose="02070309020205020404" pitchFamily="49" charset="0"/>
              </a:rPr>
              <a:t>(</a:t>
            </a: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ourier New" panose="02070309020205020404" pitchFamily="49" charset="0"/>
              </a:rPr>
              <a:t>a</a:t>
            </a:r>
            <a:r>
              <a:rPr kumimoji="0" lang="ko-KR" altLang="ko-KR" sz="1600" b="1" i="0" u="none" strike="noStrike" cap="none" normalizeH="0" baseline="0">
                <a:ln>
                  <a:noFill/>
                </a:ln>
                <a:solidFill>
                  <a:srgbClr val="B27D12"/>
                </a:solidFill>
                <a:effectLst/>
                <a:latin typeface="Consolas" panose="020B0609020204030204" pitchFamily="49" charset="0"/>
                <a:ea typeface="Courier New" panose="02070309020205020404" pitchFamily="49" charset="0"/>
              </a:rPr>
              <a:t>+</a:t>
            </a: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ourier New" panose="02070309020205020404" pitchFamily="49" charset="0"/>
              </a:rPr>
              <a:t>b</a:t>
            </a:r>
            <a:r>
              <a:rPr kumimoji="0" lang="ko-KR" altLang="ko-KR" sz="1600" b="1" i="0" u="none" strike="noStrike" cap="none" normalizeH="0" baseline="0">
                <a:ln>
                  <a:noFill/>
                </a:ln>
                <a:solidFill>
                  <a:srgbClr val="B27D12"/>
                </a:solidFill>
                <a:effectLst/>
                <a:latin typeface="Consolas" panose="020B0609020204030204" pitchFamily="49" charset="0"/>
                <a:ea typeface="Courier New" panose="02070309020205020404" pitchFamily="49" charset="0"/>
              </a:rPr>
              <a:t>)</a:t>
            </a: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ourier New" panose="02070309020205020404" pitchFamily="49" charset="0"/>
              </a:rPr>
              <a:t> </a:t>
            </a:r>
            <a:endParaRPr kumimoji="0" lang="en-US" altLang="ko-KR" sz="1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ea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1" i="0" u="none" strike="noStrike" cap="none" normalizeH="0" baseline="0">
                <a:ln>
                  <a:noFill/>
                </a:ln>
                <a:solidFill>
                  <a:srgbClr val="B22B31"/>
                </a:solidFill>
                <a:effectLst/>
                <a:latin typeface="Consolas" panose="020B0609020204030204" pitchFamily="49" charset="0"/>
                <a:ea typeface="Courier New" panose="02070309020205020404" pitchFamily="49" charset="0"/>
              </a:rPr>
              <a:t>TypeError</a:t>
            </a: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ourier New" panose="02070309020205020404" pitchFamily="49" charset="0"/>
              </a:rPr>
              <a:t>: can only concatenate str (not "float") to str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endParaRPr kumimoji="0" lang="ko-KR" altLang="ko-KR" sz="3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51458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en-US" altLang="ko-KR" sz="2400" b="1">
                <a:solidFill>
                  <a:srgbClr val="000000"/>
                </a:solidFill>
              </a:rPr>
              <a:t>Python</a:t>
            </a:r>
            <a:r>
              <a:rPr lang="ko-KR" altLang="en-US">
                <a:solidFill>
                  <a:srgbClr val="000000"/>
                </a:solidFill>
              </a:rPr>
              <a:t> 기본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파이썬 개요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데이터 형 변환 </a:t>
            </a:r>
            <a:r>
              <a:rPr lang="en-US" altLang="ko-KR" sz="2000" b="1">
                <a:latin typeface="+mj-ea"/>
                <a:ea typeface="+mj-ea"/>
              </a:rPr>
              <a:t>: </a:t>
            </a:r>
            <a:r>
              <a:rPr lang="ko-KR" altLang="en-US" sz="2000" b="1">
                <a:latin typeface="+mj-ea"/>
                <a:ea typeface="+mj-ea"/>
              </a:rPr>
              <a:t>숫자 ↔ 문자열</a:t>
            </a: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5D5291D7-A1D9-4332-BA3C-E9CC6FCD1D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1432826"/>
            <a:ext cx="727280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 b="1">
                <a:latin typeface="+mj-ea"/>
                <a:ea typeface="+mj-ea"/>
              </a:rPr>
              <a:t>a</a:t>
            </a:r>
            <a:r>
              <a:rPr lang="ko-KR" altLang="en-US" sz="2000" b="1">
                <a:latin typeface="+mj-ea"/>
                <a:ea typeface="+mj-ea"/>
              </a:rPr>
              <a:t>와 </a:t>
            </a:r>
            <a:r>
              <a:rPr lang="en-US" altLang="ko-KR" sz="2000" b="1">
                <a:latin typeface="+mj-ea"/>
                <a:ea typeface="+mj-ea"/>
              </a:rPr>
              <a:t>b</a:t>
            </a:r>
            <a:r>
              <a:rPr lang="ko-KR" altLang="en-US" sz="2000" b="1">
                <a:latin typeface="+mj-ea"/>
                <a:ea typeface="+mj-ea"/>
              </a:rPr>
              <a:t>를 실수형으로 덧셈하고</a:t>
            </a:r>
            <a:r>
              <a:rPr lang="en-US" altLang="ko-KR" sz="2000" b="1">
                <a:latin typeface="+mj-ea"/>
                <a:ea typeface="+mj-ea"/>
              </a:rPr>
              <a:t>, </a:t>
            </a:r>
            <a:r>
              <a:rPr lang="ko-KR" altLang="en-US" sz="2000" b="1">
                <a:latin typeface="+mj-ea"/>
                <a:ea typeface="+mj-ea"/>
              </a:rPr>
              <a:t>문자열로 연결하려면</a:t>
            </a:r>
            <a:r>
              <a:rPr lang="en-US" altLang="ko-KR" sz="2000" b="1">
                <a:latin typeface="+mj-ea"/>
                <a:ea typeface="+mj-ea"/>
              </a:rPr>
              <a:t>?</a:t>
            </a:r>
            <a:endParaRPr lang="ko-KR" altLang="en-US" sz="2000" b="1">
              <a:latin typeface="+mj-ea"/>
              <a:ea typeface="+mj-ea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BD996E3-AEB2-48CA-BA44-CFD5D135C48E}"/>
              </a:ext>
            </a:extLst>
          </p:cNvPr>
          <p:cNvGrpSpPr/>
          <p:nvPr/>
        </p:nvGrpSpPr>
        <p:grpSpPr>
          <a:xfrm>
            <a:off x="777704" y="1936882"/>
            <a:ext cx="8460940" cy="947962"/>
            <a:chOff x="704528" y="1448780"/>
            <a:chExt cx="7920880" cy="100811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BE591FD-E1B9-46A7-AC7D-88DD09EA9B7F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DBC4203-8E12-46E4-A60E-EB0BACD006A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a=float(a)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b=a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print(a+b)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86B80414-5FA3-4549-A1D6-41FD490E2BFF}"/>
              </a:ext>
            </a:extLst>
          </p:cNvPr>
          <p:cNvSpPr txBox="1"/>
          <p:nvPr/>
        </p:nvSpPr>
        <p:spPr>
          <a:xfrm>
            <a:off x="777704" y="2884844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152.6</a:t>
            </a:r>
            <a:endParaRPr lang="ko-KR" altLang="en-US">
              <a:latin typeface="Consolas" panose="020B0609020204030204" pitchFamily="49" charset="0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08B442C1-7AD0-4837-9196-27C95EC43322}"/>
              </a:ext>
            </a:extLst>
          </p:cNvPr>
          <p:cNvGrpSpPr/>
          <p:nvPr/>
        </p:nvGrpSpPr>
        <p:grpSpPr>
          <a:xfrm>
            <a:off x="777704" y="3428999"/>
            <a:ext cx="8460940" cy="904279"/>
            <a:chOff x="704528" y="1448780"/>
            <a:chExt cx="7920880" cy="1008112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6E596EC4-8720-4BE0-91C0-3E78B48942DC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E87A020-1F4E-4856-B600-863FAB446D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a=str(a)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b=str(b)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print(a+b)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2" name="Rectangle 8">
            <a:extLst>
              <a:ext uri="{FF2B5EF4-FFF2-40B4-BE49-F238E27FC236}">
                <a16:creationId xmlns:a16="http://schemas.microsoft.com/office/drawing/2014/main" id="{DCD4D2E8-799F-463A-B869-CCEB0F35C7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6236" y="4960558"/>
            <a:ext cx="8472407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R="0" algn="l"/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str()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함수는 숫자 값을 문자 값으로 변환함 </a:t>
            </a:r>
            <a:endParaRPr lang="en-US" altLang="ko-KR" sz="1800" b="1" i="0" u="none" strike="noStrike" baseline="0">
              <a:latin typeface="맑은 고딕" panose="020B0503020000020004" pitchFamily="50" charset="-127"/>
            </a:endParaRPr>
          </a:p>
          <a:p>
            <a:pPr marR="0" algn="l"/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데이터간의 형 변환을 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casting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이라고함</a:t>
            </a:r>
            <a:endParaRPr lang="ko-KR" altLang="en-US" sz="2000" b="1">
              <a:latin typeface="+mj-ea"/>
              <a:ea typeface="+mj-ea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FD72E93-A9A4-42F7-91DC-449F37C3674F}"/>
              </a:ext>
            </a:extLst>
          </p:cNvPr>
          <p:cNvSpPr txBox="1"/>
          <p:nvPr/>
        </p:nvSpPr>
        <p:spPr>
          <a:xfrm>
            <a:off x="842316" y="4333278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76.376.3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95724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en-US" altLang="ko-KR" sz="2400" b="1">
                <a:solidFill>
                  <a:srgbClr val="000000"/>
                </a:solidFill>
              </a:rPr>
              <a:t>Python</a:t>
            </a:r>
            <a:r>
              <a:rPr lang="ko-KR" altLang="en-US">
                <a:solidFill>
                  <a:srgbClr val="000000"/>
                </a:solidFill>
              </a:rPr>
              <a:t> 기본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파이썬 개요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데이터 형 확인하기</a:t>
            </a: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5D5291D7-A1D9-4332-BA3C-E9CC6FCD1D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1432826"/>
            <a:ext cx="727280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 b="1">
                <a:latin typeface="+mj-ea"/>
                <a:ea typeface="+mj-ea"/>
              </a:rPr>
              <a:t>type() </a:t>
            </a:r>
            <a:r>
              <a:rPr lang="ko-KR" altLang="en-US" sz="2000" b="1">
                <a:latin typeface="+mj-ea"/>
                <a:ea typeface="+mj-ea"/>
              </a:rPr>
              <a:t>함수는 변수의 데이터 형을 확인하는 함수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BD996E3-AEB2-48CA-BA44-CFD5D135C48E}"/>
              </a:ext>
            </a:extLst>
          </p:cNvPr>
          <p:cNvGrpSpPr/>
          <p:nvPr/>
        </p:nvGrpSpPr>
        <p:grpSpPr>
          <a:xfrm>
            <a:off x="777704" y="1936882"/>
            <a:ext cx="8460940" cy="947962"/>
            <a:chOff x="704528" y="1448780"/>
            <a:chExt cx="7920880" cy="100811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BE591FD-E1B9-46A7-AC7D-88DD09EA9B7F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DBC4203-8E12-46E4-A60E-EB0BACD006A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a=int(10.3)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b=float(10.3)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c=str(10.3)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08B442C1-7AD0-4837-9196-27C95EC43322}"/>
              </a:ext>
            </a:extLst>
          </p:cNvPr>
          <p:cNvGrpSpPr/>
          <p:nvPr/>
        </p:nvGrpSpPr>
        <p:grpSpPr>
          <a:xfrm>
            <a:off x="777704" y="3428999"/>
            <a:ext cx="8460940" cy="369333"/>
            <a:chOff x="704528" y="1448780"/>
            <a:chExt cx="7920880" cy="1008112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6E596EC4-8720-4BE0-91C0-3E78B48942DC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E87A020-1F4E-4856-B600-863FAB446D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print(type(a))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55E018C-4E27-4082-97D1-3207D9BDBF65}"/>
              </a:ext>
            </a:extLst>
          </p:cNvPr>
          <p:cNvSpPr txBox="1"/>
          <p:nvPr/>
        </p:nvSpPr>
        <p:spPr>
          <a:xfrm>
            <a:off x="777704" y="3802162"/>
            <a:ext cx="1830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&lt;class 'int'&gt;</a:t>
            </a:r>
            <a:endParaRPr lang="ko-KR" altLang="en-US">
              <a:latin typeface="Consolas" panose="020B0609020204030204" pitchFamily="49" charset="0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502CBBB6-8782-4659-A05B-34DE37B0C603}"/>
              </a:ext>
            </a:extLst>
          </p:cNvPr>
          <p:cNvGrpSpPr/>
          <p:nvPr/>
        </p:nvGrpSpPr>
        <p:grpSpPr>
          <a:xfrm>
            <a:off x="777704" y="4315025"/>
            <a:ext cx="8460940" cy="369333"/>
            <a:chOff x="704528" y="1448780"/>
            <a:chExt cx="7920880" cy="1008112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EC39B292-659C-417C-A686-38739254BAC2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27EE8CDE-8B95-4398-AD75-265ABA91D4B0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print(type(b))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F86B0AA4-7BC9-4390-9497-8F700AF1ADB0}"/>
              </a:ext>
            </a:extLst>
          </p:cNvPr>
          <p:cNvSpPr txBox="1"/>
          <p:nvPr/>
        </p:nvSpPr>
        <p:spPr>
          <a:xfrm>
            <a:off x="777704" y="4688188"/>
            <a:ext cx="2084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&lt;class 'float'&gt;</a:t>
            </a:r>
            <a:endParaRPr lang="ko-KR" altLang="en-US">
              <a:latin typeface="Consolas" panose="020B0609020204030204" pitchFamily="49" charset="0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0EC01214-A17B-476E-84E1-EEC1D3857093}"/>
              </a:ext>
            </a:extLst>
          </p:cNvPr>
          <p:cNvGrpSpPr/>
          <p:nvPr/>
        </p:nvGrpSpPr>
        <p:grpSpPr>
          <a:xfrm>
            <a:off x="777704" y="5201051"/>
            <a:ext cx="8460940" cy="369333"/>
            <a:chOff x="704528" y="1448780"/>
            <a:chExt cx="7920880" cy="1008112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A1615D0A-F2CB-431A-9428-34C89F67290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078A445D-51BB-4471-847D-036FF9AC94E5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print(type(c))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F12B87C6-D4A3-49E6-B6DF-8484B5F19CE5}"/>
              </a:ext>
            </a:extLst>
          </p:cNvPr>
          <p:cNvSpPr txBox="1"/>
          <p:nvPr/>
        </p:nvSpPr>
        <p:spPr>
          <a:xfrm>
            <a:off x="777704" y="5574214"/>
            <a:ext cx="1830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&lt;class 'str'&gt;</a:t>
            </a:r>
          </a:p>
        </p:txBody>
      </p:sp>
    </p:spTree>
    <p:extLst>
      <p:ext uri="{BB962C8B-B14F-4D97-AF65-F5344CB8AC3E}">
        <p14:creationId xmlns:p14="http://schemas.microsoft.com/office/powerpoint/2010/main" val="36924040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en-US" altLang="ko-KR" sz="2400" b="1">
                <a:solidFill>
                  <a:srgbClr val="000000"/>
                </a:solidFill>
              </a:rPr>
              <a:t>Python</a:t>
            </a:r>
            <a:r>
              <a:rPr lang="ko-KR" altLang="en-US">
                <a:solidFill>
                  <a:srgbClr val="000000"/>
                </a:solidFill>
              </a:rPr>
              <a:t> 기본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파이썬 개요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콘솔창 입출력 </a:t>
            </a:r>
            <a:r>
              <a:rPr lang="en-US" altLang="ko-KR" sz="2000" b="1">
                <a:latin typeface="+mj-ea"/>
                <a:ea typeface="+mj-ea"/>
              </a:rPr>
              <a:t>I</a:t>
            </a:r>
            <a:endParaRPr lang="ko-KR" altLang="en-US" sz="2000" b="1">
              <a:latin typeface="+mj-ea"/>
              <a:ea typeface="+mj-ea"/>
            </a:endParaRP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5D5291D7-A1D9-4332-BA3C-E9CC6FCD1D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1432826"/>
            <a:ext cx="727280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 b="1">
                <a:latin typeface="+mj-ea"/>
                <a:ea typeface="+mj-ea"/>
              </a:rPr>
              <a:t>input() </a:t>
            </a:r>
            <a:r>
              <a:rPr lang="ko-KR" altLang="en-US" sz="2000" b="1">
                <a:latin typeface="+mj-ea"/>
                <a:ea typeface="+mj-ea"/>
              </a:rPr>
              <a:t>함수는 콘솔창에서 문자열을 입력 받는 함수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BD996E3-AEB2-48CA-BA44-CFD5D135C48E}"/>
              </a:ext>
            </a:extLst>
          </p:cNvPr>
          <p:cNvGrpSpPr/>
          <p:nvPr/>
        </p:nvGrpSpPr>
        <p:grpSpPr>
          <a:xfrm>
            <a:off x="777704" y="1936882"/>
            <a:ext cx="8460940" cy="947962"/>
            <a:chOff x="704528" y="1448780"/>
            <a:chExt cx="7920880" cy="100811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BE591FD-E1B9-46A7-AC7D-88DD09EA9B7F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DBC4203-8E12-46E4-A60E-EB0BACD006A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print("Enter your name:")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somebody = input()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print("Hi",somebody,"How are you today?")</a:t>
              </a: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904A87C6-A210-481D-9D93-97343D3F74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621" y="2988790"/>
            <a:ext cx="5325617" cy="83625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F2D4093-70B4-4C98-A451-4592BCC0BEFC}"/>
              </a:ext>
            </a:extLst>
          </p:cNvPr>
          <p:cNvSpPr txBox="1"/>
          <p:nvPr/>
        </p:nvSpPr>
        <p:spPr>
          <a:xfrm>
            <a:off x="829916" y="3973157"/>
            <a:ext cx="347723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Enter your name:</a:t>
            </a:r>
          </a:p>
          <a:p>
            <a:r>
              <a:rPr lang="en-US" altLang="ko-KR">
                <a:latin typeface="Consolas" panose="020B0609020204030204" pitchFamily="49" charset="0"/>
              </a:rPr>
              <a:t>Hong</a:t>
            </a:r>
          </a:p>
          <a:p>
            <a:r>
              <a:rPr lang="en-US" altLang="ko-KR">
                <a:latin typeface="Consolas" panose="020B0609020204030204" pitchFamily="49" charset="0"/>
              </a:rPr>
              <a:t>Hi Hong How are you today?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919692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en-US" altLang="ko-KR" sz="2400" b="1">
                <a:solidFill>
                  <a:srgbClr val="000000"/>
                </a:solidFill>
              </a:rPr>
              <a:t>Python</a:t>
            </a:r>
            <a:r>
              <a:rPr lang="ko-KR" altLang="en-US">
                <a:solidFill>
                  <a:srgbClr val="000000"/>
                </a:solidFill>
              </a:rPr>
              <a:t> 기본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파이썬 개요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콘솔창 입출력 </a:t>
            </a:r>
            <a:r>
              <a:rPr lang="en-US" altLang="ko-KR" sz="2000" b="1">
                <a:latin typeface="+mj-ea"/>
                <a:ea typeface="+mj-ea"/>
              </a:rPr>
              <a:t>II</a:t>
            </a:r>
            <a:endParaRPr lang="ko-KR" altLang="en-US" sz="2000" b="1">
              <a:latin typeface="+mj-ea"/>
              <a:ea typeface="+mj-ea"/>
            </a:endParaRP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5D5291D7-A1D9-4332-BA3C-E9CC6FCD1D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1432826"/>
            <a:ext cx="727280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콤마</a:t>
            </a:r>
            <a:r>
              <a:rPr lang="en-US" altLang="ko-KR" sz="2000" b="1">
                <a:latin typeface="+mj-ea"/>
                <a:ea typeface="+mj-ea"/>
              </a:rPr>
              <a:t>(,) </a:t>
            </a:r>
            <a:r>
              <a:rPr lang="ko-KR" altLang="en-US" sz="2000" b="1">
                <a:latin typeface="+mj-ea"/>
                <a:ea typeface="+mj-ea"/>
              </a:rPr>
              <a:t>사용할경우 </a:t>
            </a:r>
            <a:r>
              <a:rPr lang="en-US" altLang="ko-KR" sz="2000" b="1">
                <a:latin typeface="+mj-ea"/>
                <a:ea typeface="+mj-ea"/>
              </a:rPr>
              <a:t>print </a:t>
            </a:r>
            <a:r>
              <a:rPr lang="ko-KR" altLang="en-US" sz="2000" b="1">
                <a:latin typeface="+mj-ea"/>
                <a:ea typeface="+mj-ea"/>
              </a:rPr>
              <a:t>문이 연결됨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BD996E3-AEB2-48CA-BA44-CFD5D135C48E}"/>
              </a:ext>
            </a:extLst>
          </p:cNvPr>
          <p:cNvGrpSpPr/>
          <p:nvPr/>
        </p:nvGrpSpPr>
        <p:grpSpPr>
          <a:xfrm>
            <a:off x="777704" y="1936882"/>
            <a:ext cx="8460940" cy="484006"/>
            <a:chOff x="704528" y="1448780"/>
            <a:chExt cx="7920880" cy="100811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BE591FD-E1B9-46A7-AC7D-88DD09EA9B7F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DBC4203-8E12-46E4-A60E-EB0BACD006A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print("Hello World!","Hello Again!!!")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F2D4093-70B4-4C98-A451-4592BCC0BEFC}"/>
              </a:ext>
            </a:extLst>
          </p:cNvPr>
          <p:cNvSpPr txBox="1"/>
          <p:nvPr/>
        </p:nvSpPr>
        <p:spPr>
          <a:xfrm>
            <a:off x="778070" y="2430300"/>
            <a:ext cx="36038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Hello World! Hello Again!!!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12" name="Rectangle 8">
            <a:extLst>
              <a:ext uri="{FF2B5EF4-FFF2-40B4-BE49-F238E27FC236}">
                <a16:creationId xmlns:a16="http://schemas.microsoft.com/office/drawing/2014/main" id="{4DE94B7E-20D7-4037-877B-99E61E6E22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3070307"/>
            <a:ext cx="727280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숫자 입력 받기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C39D9FC-6209-4EC8-A061-0429FDCFE5CC}"/>
              </a:ext>
            </a:extLst>
          </p:cNvPr>
          <p:cNvGrpSpPr/>
          <p:nvPr/>
        </p:nvGrpSpPr>
        <p:grpSpPr>
          <a:xfrm>
            <a:off x="777704" y="3574362"/>
            <a:ext cx="8460940" cy="801283"/>
            <a:chOff x="704528" y="1448780"/>
            <a:chExt cx="7920880" cy="100811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3B09B848-D51E-4472-8B28-C8BCF459F23C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DD5803F6-5F37-4A9C-B8FE-AEA10E5E6C32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temperature =float(input("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온도를입력하세요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:"))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print(temperature)</a:t>
              </a:r>
            </a:p>
          </p:txBody>
        </p:sp>
      </p:grpSp>
      <p:pic>
        <p:nvPicPr>
          <p:cNvPr id="18" name="그림 17">
            <a:extLst>
              <a:ext uri="{FF2B5EF4-FFF2-40B4-BE49-F238E27FC236}">
                <a16:creationId xmlns:a16="http://schemas.microsoft.com/office/drawing/2014/main" id="{F5BA4507-60BB-4B05-8A15-1E13061321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622" y="4449142"/>
            <a:ext cx="5620574" cy="38401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4FD510A-7E6E-40F4-B033-10D4902320A3}"/>
              </a:ext>
            </a:extLst>
          </p:cNvPr>
          <p:cNvSpPr txBox="1"/>
          <p:nvPr/>
        </p:nvSpPr>
        <p:spPr>
          <a:xfrm>
            <a:off x="799418" y="4916981"/>
            <a:ext cx="26645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Consolas" panose="020B0609020204030204" pitchFamily="49" charset="0"/>
              </a:rPr>
              <a:t>온도를입력하세요</a:t>
            </a:r>
            <a:r>
              <a:rPr lang="en-US" altLang="ko-KR">
                <a:latin typeface="Consolas" panose="020B0609020204030204" pitchFamily="49" charset="0"/>
              </a:rPr>
              <a:t>: 103</a:t>
            </a:r>
          </a:p>
          <a:p>
            <a:r>
              <a:rPr lang="en-US" altLang="ko-KR">
                <a:latin typeface="Consolas" panose="020B0609020204030204" pitchFamily="49" charset="0"/>
              </a:rPr>
              <a:t>103.0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1833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en-US" altLang="ko-KR" sz="2400" b="1">
                <a:solidFill>
                  <a:srgbClr val="000000"/>
                </a:solidFill>
              </a:rPr>
              <a:t>Python</a:t>
            </a:r>
            <a:r>
              <a:rPr lang="ko-KR" altLang="en-US">
                <a:solidFill>
                  <a:srgbClr val="000000"/>
                </a:solidFill>
              </a:rPr>
              <a:t> 기본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파이썬 개요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 b="1">
                <a:latin typeface="+mj-ea"/>
                <a:ea typeface="+mj-ea"/>
              </a:rPr>
              <a:t>print</a:t>
            </a:r>
            <a:r>
              <a:rPr lang="ko-KR" altLang="en-US" sz="2000" b="1">
                <a:latin typeface="+mj-ea"/>
                <a:ea typeface="+mj-ea"/>
              </a:rPr>
              <a:t> </a:t>
            </a:r>
            <a:r>
              <a:rPr lang="en-US" altLang="ko-KR" sz="2000" b="1">
                <a:latin typeface="+mj-ea"/>
                <a:ea typeface="+mj-ea"/>
              </a:rPr>
              <a:t>formatting</a:t>
            </a:r>
            <a:endParaRPr lang="ko-KR" altLang="en-US" sz="2000" b="1">
              <a:latin typeface="+mj-ea"/>
              <a:ea typeface="+mj-ea"/>
            </a:endParaRP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5D5291D7-A1D9-4332-BA3C-E9CC6FCD1D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1432826"/>
            <a:ext cx="882214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프린트 문은 기본적인 출력 외에 출력의 양식을 형식을 지정 가능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BD996E3-AEB2-48CA-BA44-CFD5D135C48E}"/>
              </a:ext>
            </a:extLst>
          </p:cNvPr>
          <p:cNvGrpSpPr/>
          <p:nvPr/>
        </p:nvGrpSpPr>
        <p:grpSpPr>
          <a:xfrm>
            <a:off x="777704" y="1936882"/>
            <a:ext cx="8460940" cy="1240090"/>
            <a:chOff x="704528" y="1448780"/>
            <a:chExt cx="7920880" cy="100811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BE591FD-E1B9-46A7-AC7D-88DD09EA9B7F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DBC4203-8E12-46E4-A60E-EB0BACD006A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print(1,2,3)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print("a"+" "+"b"+" "+"c")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print("%d %d %d"%(1,2,3))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print("{} {} {}".format("a","b","c"))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D049F33-BF5D-4108-BA42-2C2B993F6CB0}"/>
              </a:ext>
            </a:extLst>
          </p:cNvPr>
          <p:cNvSpPr txBox="1"/>
          <p:nvPr/>
        </p:nvSpPr>
        <p:spPr>
          <a:xfrm>
            <a:off x="823680" y="3190932"/>
            <a:ext cx="81785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altLang="ko-KR">
                <a:latin typeface="Consolas" panose="020B0609020204030204" pitchFamily="49" charset="0"/>
              </a:rPr>
              <a:t>1 2 3</a:t>
            </a:r>
          </a:p>
          <a:p>
            <a:r>
              <a:rPr lang="pt-BR" altLang="ko-KR">
                <a:latin typeface="Consolas" panose="020B0609020204030204" pitchFamily="49" charset="0"/>
              </a:rPr>
              <a:t>a b c</a:t>
            </a:r>
          </a:p>
          <a:p>
            <a:r>
              <a:rPr lang="pt-BR" altLang="ko-KR">
                <a:latin typeface="Consolas" panose="020B0609020204030204" pitchFamily="49" charset="0"/>
              </a:rPr>
              <a:t>1 2 3</a:t>
            </a:r>
          </a:p>
          <a:p>
            <a:r>
              <a:rPr lang="pt-BR" altLang="ko-KR">
                <a:latin typeface="Consolas" panose="020B0609020204030204" pitchFamily="49" charset="0"/>
              </a:rPr>
              <a:t>a b c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23322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en-US" altLang="ko-KR" sz="2400" b="1">
                <a:solidFill>
                  <a:srgbClr val="000000"/>
                </a:solidFill>
              </a:rPr>
              <a:t>Python</a:t>
            </a:r>
            <a:r>
              <a:rPr lang="ko-KR" altLang="en-US">
                <a:solidFill>
                  <a:srgbClr val="000000"/>
                </a:solidFill>
              </a:rPr>
              <a:t> 기본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파이썬 개요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 b="1">
                <a:latin typeface="+mj-ea"/>
                <a:ea typeface="+mj-ea"/>
              </a:rPr>
              <a:t>Two types</a:t>
            </a:r>
            <a:endParaRPr lang="ko-KR" altLang="en-US" sz="2000" b="1">
              <a:latin typeface="+mj-ea"/>
              <a:ea typeface="+mj-ea"/>
            </a:endParaRP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5D5291D7-A1D9-4332-BA3C-E9CC6FCD1D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1432826"/>
            <a:ext cx="882214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일반적으로 </a:t>
            </a:r>
            <a:r>
              <a:rPr lang="en-US" altLang="ko-KR" sz="2000" b="1">
                <a:latin typeface="+mj-ea"/>
                <a:ea typeface="+mj-ea"/>
              </a:rPr>
              <a:t>%-format </a:t>
            </a:r>
            <a:r>
              <a:rPr lang="ko-KR" altLang="en-US" sz="2000" b="1">
                <a:latin typeface="+mj-ea"/>
                <a:ea typeface="+mj-ea"/>
              </a:rPr>
              <a:t>과 </a:t>
            </a:r>
            <a:r>
              <a:rPr lang="en-US" altLang="ko-KR" sz="2000" b="1">
                <a:latin typeface="+mj-ea"/>
                <a:ea typeface="+mj-ea"/>
              </a:rPr>
              <a:t>str.format() </a:t>
            </a:r>
            <a:r>
              <a:rPr lang="ko-KR" altLang="en-US" sz="2000" b="1">
                <a:latin typeface="+mj-ea"/>
                <a:ea typeface="+mj-ea"/>
              </a:rPr>
              <a:t>함수를 사용함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BD996E3-AEB2-48CA-BA44-CFD5D135C48E}"/>
              </a:ext>
            </a:extLst>
          </p:cNvPr>
          <p:cNvGrpSpPr/>
          <p:nvPr/>
        </p:nvGrpSpPr>
        <p:grpSpPr>
          <a:xfrm>
            <a:off x="777704" y="1936882"/>
            <a:ext cx="8460940" cy="1240090"/>
            <a:chOff x="704528" y="1448780"/>
            <a:chExt cx="7920880" cy="100811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BE591FD-E1B9-46A7-AC7D-88DD09EA9B7F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DBC4203-8E12-46E4-A60E-EB0BACD006A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print('%s %s'%('one','two'))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print('{} {}'.format('one','two'))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print('%d %d'%(1,2))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print('{} {}'.format(1,2))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D049F33-BF5D-4108-BA42-2C2B993F6CB0}"/>
              </a:ext>
            </a:extLst>
          </p:cNvPr>
          <p:cNvSpPr txBox="1"/>
          <p:nvPr/>
        </p:nvSpPr>
        <p:spPr>
          <a:xfrm>
            <a:off x="823680" y="3190932"/>
            <a:ext cx="107112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one two</a:t>
            </a:r>
          </a:p>
          <a:p>
            <a:r>
              <a:rPr lang="en-US" altLang="ko-KR">
                <a:latin typeface="Consolas" panose="020B0609020204030204" pitchFamily="49" charset="0"/>
              </a:rPr>
              <a:t>one two</a:t>
            </a:r>
          </a:p>
          <a:p>
            <a:r>
              <a:rPr lang="en-US" altLang="ko-KR">
                <a:latin typeface="Consolas" panose="020B0609020204030204" pitchFamily="49" charset="0"/>
              </a:rPr>
              <a:t>1 2</a:t>
            </a:r>
          </a:p>
          <a:p>
            <a:r>
              <a:rPr lang="en-US" altLang="ko-KR">
                <a:latin typeface="Consolas" panose="020B0609020204030204" pitchFamily="49" charset="0"/>
              </a:rPr>
              <a:t>1 2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309430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en-US" altLang="ko-KR" sz="2400" b="1">
                <a:solidFill>
                  <a:srgbClr val="000000"/>
                </a:solidFill>
              </a:rPr>
              <a:t>Python</a:t>
            </a:r>
            <a:r>
              <a:rPr lang="ko-KR" altLang="en-US">
                <a:solidFill>
                  <a:srgbClr val="000000"/>
                </a:solidFill>
              </a:rPr>
              <a:t> 기본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파이썬 개요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 b="1">
                <a:latin typeface="+mj-ea"/>
                <a:ea typeface="+mj-ea"/>
              </a:rPr>
              <a:t>%-format</a:t>
            </a:r>
            <a:endParaRPr lang="ko-KR" altLang="en-US" sz="2000" b="1">
              <a:latin typeface="+mj-ea"/>
              <a:ea typeface="+mj-ea"/>
            </a:endParaRP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5D5291D7-A1D9-4332-BA3C-E9CC6FCD1D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1432826"/>
            <a:ext cx="882214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“</a:t>
            </a:r>
            <a:r>
              <a:rPr lang="en-US" altLang="ko-KR" sz="2000" b="1">
                <a:latin typeface="+mj-ea"/>
                <a:ea typeface="+mj-ea"/>
              </a:rPr>
              <a:t>%datatype” % (variable) </a:t>
            </a:r>
            <a:r>
              <a:rPr lang="ko-KR" altLang="en-US" sz="2000" b="1">
                <a:latin typeface="+mj-ea"/>
                <a:ea typeface="+mj-ea"/>
              </a:rPr>
              <a:t>형태로 출력 양식을 표현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BD996E3-AEB2-48CA-BA44-CFD5D135C48E}"/>
              </a:ext>
            </a:extLst>
          </p:cNvPr>
          <p:cNvGrpSpPr/>
          <p:nvPr/>
        </p:nvGrpSpPr>
        <p:grpSpPr>
          <a:xfrm>
            <a:off x="777704" y="1936882"/>
            <a:ext cx="8460940" cy="1852158"/>
            <a:chOff x="704528" y="1448780"/>
            <a:chExt cx="7920880" cy="100811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BE591FD-E1B9-46A7-AC7D-88DD09EA9B7F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DBC4203-8E12-46E4-A60E-EB0BACD006A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print("I eat %d apples."%3)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print("I eat %s apples."%"five")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number=3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day="three"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print("I ate %d apples. I was sick for %s days."%(number,day))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print("Product: %s, Price per unit: %f."%("Apple",5.243))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D049F33-BF5D-4108-BA42-2C2B993F6CB0}"/>
              </a:ext>
            </a:extLst>
          </p:cNvPr>
          <p:cNvSpPr txBox="1"/>
          <p:nvPr/>
        </p:nvSpPr>
        <p:spPr>
          <a:xfrm>
            <a:off x="810340" y="3892986"/>
            <a:ext cx="550343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I eat 3 apples.</a:t>
            </a:r>
          </a:p>
          <a:p>
            <a:r>
              <a:rPr lang="en-US" altLang="ko-KR">
                <a:latin typeface="Consolas" panose="020B0609020204030204" pitchFamily="49" charset="0"/>
              </a:rPr>
              <a:t>I eat five apples.</a:t>
            </a:r>
          </a:p>
          <a:p>
            <a:r>
              <a:rPr lang="en-US" altLang="ko-KR">
                <a:latin typeface="Consolas" panose="020B0609020204030204" pitchFamily="49" charset="0"/>
              </a:rPr>
              <a:t>I ate 3 apples. I was sick for three days.</a:t>
            </a:r>
          </a:p>
          <a:p>
            <a:r>
              <a:rPr lang="en-US" altLang="ko-KR">
                <a:latin typeface="Consolas" panose="020B0609020204030204" pitchFamily="49" charset="0"/>
              </a:rPr>
              <a:t>Product: Apple, Price per unit: 5.243000.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76960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6271" y="255527"/>
            <a:ext cx="4432623" cy="381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7078" bIns="17078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defTabSz="894695" fontAlgn="base" latinLnBrk="1">
              <a:spcBef>
                <a:spcPct val="0"/>
              </a:spcBef>
              <a:spcAft>
                <a:spcPct val="0"/>
              </a:spcAft>
              <a:defRPr/>
            </a:pPr>
            <a:endParaRPr lang="ko-KR" altLang="en-US" sz="1898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DD9444-46AF-491C-A643-2C4E33FAF4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308" y="1010403"/>
            <a:ext cx="4432623" cy="381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7078" bIns="17078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defTabSz="894695" fontAlgn="base" latinLnBrk="1">
              <a:spcBef>
                <a:spcPct val="0"/>
              </a:spcBef>
              <a:spcAft>
                <a:spcPct val="0"/>
              </a:spcAft>
              <a:defRPr/>
            </a:pPr>
            <a:endParaRPr lang="ko-KR" altLang="en-US" sz="1708" b="1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1D2953AF-69CC-4EC0-8201-F06FBD0236A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en-US" altLang="ko-KR" sz="2400" b="1">
                <a:solidFill>
                  <a:srgbClr val="000000"/>
                </a:solidFill>
              </a:rPr>
              <a:t>Python</a:t>
            </a:r>
            <a:r>
              <a:rPr lang="ko-KR" altLang="en-US" sz="2400" b="1">
                <a:solidFill>
                  <a:srgbClr val="000000"/>
                </a:solidFill>
              </a:rPr>
              <a:t>의 특징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6FFEFB5-F3C3-4E4E-9B5A-3AB3F5831A3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545790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1. </a:t>
            </a:r>
            <a:r>
              <a:rPr lang="ko-KR" altLang="en-US">
                <a:latin typeface="+mj-ea"/>
                <a:ea typeface="+mj-ea"/>
              </a:rPr>
              <a:t>파이썬 개요</a:t>
            </a:r>
          </a:p>
          <a:p>
            <a:endParaRPr lang="ko-KR" altLang="en-US">
              <a:latin typeface="+mj-ea"/>
              <a:ea typeface="+mj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8D6965-5866-46CB-AF54-A0536D3A0F17}"/>
              </a:ext>
            </a:extLst>
          </p:cNvPr>
          <p:cNvSpPr txBox="1"/>
          <p:nvPr/>
        </p:nvSpPr>
        <p:spPr>
          <a:xfrm>
            <a:off x="734634" y="1010403"/>
            <a:ext cx="834401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l"/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플랫폼 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= OS</a:t>
            </a:r>
            <a:endParaRPr lang="en-US" altLang="ko-KR" sz="1800" b="0" i="0" u="none" strike="noStrike" baseline="0">
              <a:latin typeface="맑은 고딕" panose="020B0503020000020004" pitchFamily="50" charset="-127"/>
            </a:endParaRPr>
          </a:p>
          <a:p>
            <a:pPr marR="32180" algn="l"/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  :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윈도우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,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리눅스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,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안드로이드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,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맥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OS, iOS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등프로그램이</a:t>
            </a:r>
            <a:endParaRPr lang="ko-KR" altLang="en-US" sz="1800" b="0" i="0" u="none" strike="noStrike" baseline="0">
              <a:latin typeface="맑은 고딕" panose="020B0503020000020004" pitchFamily="50" charset="-127"/>
            </a:endParaRPr>
          </a:p>
          <a:p>
            <a:pPr marR="65610" algn="l"/>
            <a:r>
              <a:rPr lang="en-US" altLang="ko-KR" b="1">
                <a:latin typeface="맑은 고딕" panose="020B0503020000020004" pitchFamily="50" charset="-127"/>
              </a:rPr>
              <a:t>   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실행되는 운영체제를 플랫폼이라고 함</a:t>
            </a:r>
            <a:endParaRPr lang="ko-KR" altLang="en-US" sz="1800" b="0" i="0" u="none" strike="noStrike" baseline="0">
              <a:latin typeface="맑은 고딕" panose="020B0503020000020004" pitchFamily="50" charset="-127"/>
            </a:endParaRPr>
          </a:p>
          <a:p>
            <a:pPr marR="0" algn="l"/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독립적인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=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관계없는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,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상관없는</a:t>
            </a:r>
            <a:endParaRPr lang="ko-KR" altLang="en-US" sz="1800" b="0" i="0" u="none" strike="noStrike" baseline="0">
              <a:latin typeface="맑은 고딕" panose="020B0503020000020004" pitchFamily="50" charset="-127"/>
            </a:endParaRPr>
          </a:p>
          <a:p>
            <a:pPr marR="0" algn="l"/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  : OS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에 상관없이 한번 프로그램을 작성하면 사용 가능</a:t>
            </a:r>
            <a:endParaRPr lang="ko-KR" altLang="en-US" sz="1800" b="0" i="0" u="none" strike="noStrike" baseline="0">
              <a:latin typeface="맑은 고딕" panose="020B0503020000020004" pitchFamily="50" charset="-127"/>
            </a:endParaRPr>
          </a:p>
          <a:p>
            <a:pPr marR="0" algn="l"/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인터프리터 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=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통역기를 사용하는 언어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…</a:t>
            </a:r>
            <a:endParaRPr lang="ko-KR" altLang="en-US" sz="1800" b="0" i="0" u="none" strike="noStrike" baseline="0">
              <a:latin typeface="맑은 고딕" panose="020B0503020000020004" pitchFamily="50" charset="-127"/>
            </a:endParaRPr>
          </a:p>
          <a:p>
            <a:pPr marR="30130" algn="l"/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  :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소스코드를 바로 실행할 수 있게 지원하는 프로그램 실행 방법</a:t>
            </a:r>
            <a:endParaRPr lang="ko-KR" altLang="en-US"/>
          </a:p>
        </p:txBody>
      </p:sp>
      <p:graphicFrame>
        <p:nvGraphicFramePr>
          <p:cNvPr id="3" name="표 4">
            <a:extLst>
              <a:ext uri="{FF2B5EF4-FFF2-40B4-BE49-F238E27FC236}">
                <a16:creationId xmlns:a16="http://schemas.microsoft.com/office/drawing/2014/main" id="{57D089D2-672A-4376-A9FC-942F555DB9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6188274"/>
              </p:ext>
            </p:extLst>
          </p:nvPr>
        </p:nvGraphicFramePr>
        <p:xfrm>
          <a:off x="743849" y="3239492"/>
          <a:ext cx="8430834" cy="29002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94230">
                  <a:extLst>
                    <a:ext uri="{9D8B030D-6E8A-4147-A177-3AD203B41FA5}">
                      <a16:colId xmlns:a16="http://schemas.microsoft.com/office/drawing/2014/main" val="453524565"/>
                    </a:ext>
                  </a:extLst>
                </a:gridCol>
                <a:gridCol w="2340260">
                  <a:extLst>
                    <a:ext uri="{9D8B030D-6E8A-4147-A177-3AD203B41FA5}">
                      <a16:colId xmlns:a16="http://schemas.microsoft.com/office/drawing/2014/main" val="918244087"/>
                    </a:ext>
                  </a:extLst>
                </a:gridCol>
                <a:gridCol w="3096344">
                  <a:extLst>
                    <a:ext uri="{9D8B030D-6E8A-4147-A177-3AD203B41FA5}">
                      <a16:colId xmlns:a16="http://schemas.microsoft.com/office/drawing/2014/main" val="875433179"/>
                    </a:ext>
                  </a:extLst>
                </a:gridCol>
              </a:tblGrid>
              <a:tr h="71383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컴파일러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63" b="1" i="0" u="none" strike="noStrike" kern="1200" baseline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463" b="1" i="0" u="none" strike="noStrike" kern="1200" baseline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컴파일러</a:t>
                      </a:r>
                      <a:r>
                        <a:rPr lang="en-US" altLang="ko-KR" sz="1463" b="1" i="0" u="none" strike="noStrike" kern="1200" baseline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] vs [</a:t>
                      </a:r>
                      <a:r>
                        <a:rPr lang="ko-KR" altLang="en-US" sz="1463" b="1" i="0" u="none" strike="noStrike" kern="1200" baseline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인터프리터</a:t>
                      </a:r>
                      <a:r>
                        <a:rPr lang="en-US" altLang="ko-KR" sz="1463" b="1" i="0" u="none" strike="noStrike" kern="1200" baseline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인터프리터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51328889"/>
                  </a:ext>
                </a:extLst>
              </a:tr>
              <a:tr h="820478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63" b="1" i="0" u="none" strike="noStrike" kern="1200" baseline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소스코드를 기계어로 먼저 번역</a:t>
                      </a:r>
                    </a:p>
                    <a:p>
                      <a:pPr algn="ctr"/>
                      <a:r>
                        <a:rPr lang="ko-KR" altLang="en-US" sz="1463" b="0" i="0" u="none" strike="noStrike" kern="1200" baseline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해당 플랫폼에 최적화되어</a:t>
                      </a:r>
                    </a:p>
                    <a:p>
                      <a:pPr algn="ctr"/>
                      <a:r>
                        <a:rPr lang="ko-KR" altLang="en-US" sz="1463" b="0" i="0" u="none" strike="noStrike" kern="1200" baseline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프로그램을 실행	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63" b="1" i="0" u="none" strike="noStrike" kern="1200" baseline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작동방식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63" b="0" i="0" u="none" strike="noStrike" kern="1200" baseline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별도의 번역과정 없이</a:t>
                      </a:r>
                    </a:p>
                    <a:p>
                      <a:pPr algn="ctr"/>
                      <a:r>
                        <a:rPr lang="ko-KR" altLang="en-US" sz="1463" b="1" i="0" u="none" strike="noStrike" kern="1200" baseline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소스코드를 실행시점에 해석 </a:t>
                      </a:r>
                      <a:r>
                        <a:rPr lang="ko-KR" altLang="en-US" sz="1463" b="0" i="0" u="none" strike="noStrike" kern="1200" baseline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하여 컴퓨터가 처리할 수 있도록 함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20039238"/>
                  </a:ext>
                </a:extLst>
              </a:tr>
              <a:tr h="713835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63" b="0" i="0" u="none" strike="noStrike" kern="1200" baseline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실행속도가 빠름</a:t>
                      </a:r>
                    </a:p>
                    <a:p>
                      <a:pPr algn="ctr"/>
                      <a:r>
                        <a:rPr lang="ko-KR" altLang="en-US" sz="1463" b="0" i="0" u="none" strike="noStrike" kern="1200" baseline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한번의 많은 기억장소 필요	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63" b="1" i="0" u="none" strike="noStrike" kern="1200" baseline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장점</a:t>
                      </a:r>
                    </a:p>
                    <a:p>
                      <a:pPr algn="ctr"/>
                      <a:r>
                        <a:rPr lang="ko-KR" altLang="en-US" sz="1463" b="1" i="0" u="none" strike="noStrike" kern="1200" baseline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단점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63" b="0" i="0" u="none" strike="noStrike" kern="1200" baseline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간단히작성 </a:t>
                      </a:r>
                      <a:r>
                        <a:rPr lang="en-US" altLang="ko-KR" sz="1463" b="0" i="0" u="none" strike="noStrike" kern="1200" baseline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,</a:t>
                      </a:r>
                      <a:r>
                        <a:rPr lang="ko-KR" altLang="en-US" sz="1463" b="0" i="0" u="none" strike="noStrike" kern="1200" baseline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메모리가 적게 필요</a:t>
                      </a:r>
                    </a:p>
                    <a:p>
                      <a:pPr algn="ctr"/>
                      <a:r>
                        <a:rPr lang="ko-KR" altLang="en-US" sz="1463" b="0" i="0" u="none" strike="noStrike" kern="1200" baseline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실행속도가 느림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24944922"/>
                  </a:ext>
                </a:extLst>
              </a:tr>
              <a:tr h="60565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63" b="0" i="0" u="none" strike="noStrike" kern="1200" baseline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C, </a:t>
                      </a:r>
                      <a:r>
                        <a:rPr lang="ko-KR" altLang="en-US" sz="1463" b="0" i="0" u="none" strike="noStrike" kern="1200" baseline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자바</a:t>
                      </a:r>
                      <a:r>
                        <a:rPr lang="en-US" altLang="ko-KR" sz="1463" b="0" i="0" u="none" strike="noStrike" kern="1200" baseline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, C++, C#	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63" b="1" i="0" u="none" strike="noStrike" kern="1200" baseline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주요언어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63" b="0" i="0" u="none" strike="noStrike" kern="1200" baseline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파이썬</a:t>
                      </a:r>
                      <a:r>
                        <a:rPr lang="en-US" altLang="ko-KR" sz="1463" b="0" i="0" u="none" strike="noStrike" kern="1200" baseline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, </a:t>
                      </a:r>
                      <a:r>
                        <a:rPr lang="ko-KR" altLang="en-US" sz="1463" b="0" i="0" u="none" strike="noStrike" kern="1200" baseline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스칼라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064738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5693541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en-US" altLang="ko-KR" sz="2400" b="1">
                <a:solidFill>
                  <a:srgbClr val="000000"/>
                </a:solidFill>
              </a:rPr>
              <a:t>Python</a:t>
            </a:r>
            <a:r>
              <a:rPr lang="ko-KR" altLang="en-US">
                <a:solidFill>
                  <a:srgbClr val="000000"/>
                </a:solidFill>
              </a:rPr>
              <a:t> 기본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파이썬 개요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 b="1">
                <a:latin typeface="+mj-ea"/>
                <a:ea typeface="+mj-ea"/>
              </a:rPr>
              <a:t>%-format</a:t>
            </a:r>
            <a:endParaRPr lang="ko-KR" altLang="en-US" sz="2000" b="1">
              <a:latin typeface="+mj-ea"/>
              <a:ea typeface="+mj-ea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BD996E3-AEB2-48CA-BA44-CFD5D135C48E}"/>
              </a:ext>
            </a:extLst>
          </p:cNvPr>
          <p:cNvGrpSpPr/>
          <p:nvPr/>
        </p:nvGrpSpPr>
        <p:grpSpPr>
          <a:xfrm>
            <a:off x="722530" y="1696501"/>
            <a:ext cx="8460940" cy="619860"/>
            <a:chOff x="704528" y="1448780"/>
            <a:chExt cx="7920880" cy="100811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BE591FD-E1B9-46A7-AC7D-88DD09EA9B7F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DBC4203-8E12-46E4-A60E-EB0BACD006A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print("Art: %5d, Prince per Unit: %8.2f" % (453, 59.058))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D049F33-BF5D-4108-BA42-2C2B993F6CB0}"/>
              </a:ext>
            </a:extLst>
          </p:cNvPr>
          <p:cNvSpPr txBox="1"/>
          <p:nvPr/>
        </p:nvSpPr>
        <p:spPr>
          <a:xfrm>
            <a:off x="2360712" y="3059668"/>
            <a:ext cx="4870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Art:   453, Prince per Unit:    59.06</a:t>
            </a:r>
          </a:p>
        </p:txBody>
      </p:sp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FEF36A74-DB5D-44C0-8148-2F70927E7189}"/>
              </a:ext>
            </a:extLst>
          </p:cNvPr>
          <p:cNvSpPr/>
          <p:nvPr/>
        </p:nvSpPr>
        <p:spPr>
          <a:xfrm>
            <a:off x="4052900" y="2492315"/>
            <a:ext cx="1296144" cy="504056"/>
          </a:xfrm>
          <a:prstGeom prst="downArrow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F2BF8911-C16C-4DA0-94C2-8A74D9035CBC}"/>
              </a:ext>
            </a:extLst>
          </p:cNvPr>
          <p:cNvSpPr/>
          <p:nvPr/>
        </p:nvSpPr>
        <p:spPr>
          <a:xfrm>
            <a:off x="6501172" y="1880247"/>
            <a:ext cx="144016" cy="14401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10EC02A9-9561-48B7-96CA-92E7451C08D3}"/>
              </a:ext>
            </a:extLst>
          </p:cNvPr>
          <p:cNvSpPr/>
          <p:nvPr/>
        </p:nvSpPr>
        <p:spPr>
          <a:xfrm>
            <a:off x="2468724" y="1880247"/>
            <a:ext cx="144016" cy="14401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24865E5B-4118-49AB-A10C-B39172052823}"/>
              </a:ext>
            </a:extLst>
          </p:cNvPr>
          <p:cNvSpPr/>
          <p:nvPr/>
        </p:nvSpPr>
        <p:spPr>
          <a:xfrm>
            <a:off x="5349044" y="1880247"/>
            <a:ext cx="144016" cy="14401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BE4920EA-4288-474C-B163-3B12C684464C}"/>
              </a:ext>
            </a:extLst>
          </p:cNvPr>
          <p:cNvSpPr/>
          <p:nvPr/>
        </p:nvSpPr>
        <p:spPr>
          <a:xfrm>
            <a:off x="7293260" y="1880247"/>
            <a:ext cx="144016" cy="14401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F7820B32-9944-425C-8EC6-22C10D6FA6BB}"/>
              </a:ext>
            </a:extLst>
          </p:cNvPr>
          <p:cNvCxnSpPr>
            <a:cxnSpLocks/>
            <a:stCxn id="11" idx="0"/>
            <a:endCxn id="13" idx="0"/>
          </p:cNvCxnSpPr>
          <p:nvPr/>
        </p:nvCxnSpPr>
        <p:spPr>
          <a:xfrm rot="16200000" flipV="1">
            <a:off x="4556956" y="-135977"/>
            <a:ext cx="12700" cy="4032448"/>
          </a:xfrm>
          <a:prstGeom prst="bentConnector3">
            <a:avLst>
              <a:gd name="adj1" fmla="val 3494118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2D0165B8-89A1-499D-AE17-FB9A3DD389EA}"/>
              </a:ext>
            </a:extLst>
          </p:cNvPr>
          <p:cNvCxnSpPr>
            <a:cxnSpLocks/>
            <a:stCxn id="15" idx="0"/>
            <a:endCxn id="14" idx="0"/>
          </p:cNvCxnSpPr>
          <p:nvPr/>
        </p:nvCxnSpPr>
        <p:spPr>
          <a:xfrm rot="16200000" flipV="1">
            <a:off x="6393160" y="908139"/>
            <a:ext cx="12700" cy="1944216"/>
          </a:xfrm>
          <a:prstGeom prst="bentConnector3">
            <a:avLst>
              <a:gd name="adj1" fmla="val 5490756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8F966681-42AD-48C5-839A-382728734202}"/>
              </a:ext>
            </a:extLst>
          </p:cNvPr>
          <p:cNvSpPr txBox="1"/>
          <p:nvPr/>
        </p:nvSpPr>
        <p:spPr>
          <a:xfrm>
            <a:off x="5878287" y="2636331"/>
            <a:ext cx="2424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String Modulo Operator</a:t>
            </a:r>
            <a:endParaRPr lang="ko-KR" altLang="en-US"/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5F2A5225-34E2-4601-848D-D62815655527}"/>
              </a:ext>
            </a:extLst>
          </p:cNvPr>
          <p:cNvCxnSpPr>
            <a:stCxn id="24" idx="0"/>
          </p:cNvCxnSpPr>
          <p:nvPr/>
        </p:nvCxnSpPr>
        <p:spPr>
          <a:xfrm flipH="1" flipV="1">
            <a:off x="6141132" y="2132275"/>
            <a:ext cx="949442" cy="50405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7" name="표 27">
            <a:extLst>
              <a:ext uri="{FF2B5EF4-FFF2-40B4-BE49-F238E27FC236}">
                <a16:creationId xmlns:a16="http://schemas.microsoft.com/office/drawing/2014/main" id="{5D6FE6DF-14AD-4BD4-9767-7DF0F3A66F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9329649"/>
              </p:ext>
            </p:extLst>
          </p:nvPr>
        </p:nvGraphicFramePr>
        <p:xfrm>
          <a:off x="2547082" y="3630996"/>
          <a:ext cx="4723137" cy="28649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9221">
                  <a:extLst>
                    <a:ext uri="{9D8B030D-6E8A-4147-A177-3AD203B41FA5}">
                      <a16:colId xmlns:a16="http://schemas.microsoft.com/office/drawing/2014/main" val="2674755838"/>
                    </a:ext>
                  </a:extLst>
                </a:gridCol>
                <a:gridCol w="3533916">
                  <a:extLst>
                    <a:ext uri="{9D8B030D-6E8A-4147-A177-3AD203B41FA5}">
                      <a16:colId xmlns:a16="http://schemas.microsoft.com/office/drawing/2014/main" val="165119015"/>
                    </a:ext>
                  </a:extLst>
                </a:gridCol>
              </a:tblGrid>
              <a:tr h="3581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type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8150340"/>
                  </a:ext>
                </a:extLst>
              </a:tr>
              <a:tr h="3581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%s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63" b="0" i="0" u="none" strike="noStrike" kern="1200" baseline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문자열</a:t>
                      </a:r>
                      <a:r>
                        <a:rPr lang="en-US" altLang="ko-KR" sz="1463" b="0" i="0" u="none" strike="noStrike" kern="1200" baseline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(String)	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3741568"/>
                  </a:ext>
                </a:extLst>
              </a:tr>
              <a:tr h="3581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%c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문자</a:t>
                      </a:r>
                      <a:r>
                        <a:rPr lang="en-US" altLang="ko-KR"/>
                        <a:t>1</a:t>
                      </a:r>
                      <a:r>
                        <a:rPr lang="ko-KR" altLang="en-US"/>
                        <a:t>개</a:t>
                      </a:r>
                      <a:r>
                        <a:rPr lang="en-US" altLang="ko-KR"/>
                        <a:t>(character)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2991709"/>
                  </a:ext>
                </a:extLst>
              </a:tr>
              <a:tr h="3581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%d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정수</a:t>
                      </a:r>
                      <a:r>
                        <a:rPr lang="en-US" altLang="ko-KR"/>
                        <a:t>(Integer)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7195825"/>
                  </a:ext>
                </a:extLst>
              </a:tr>
              <a:tr h="3581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%f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부동소수</a:t>
                      </a:r>
                      <a:r>
                        <a:rPr lang="en-US" altLang="ko-KR"/>
                        <a:t>(floating-point)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5305951"/>
                  </a:ext>
                </a:extLst>
              </a:tr>
              <a:tr h="3581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%o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8</a:t>
                      </a:r>
                      <a:r>
                        <a:rPr lang="ko-KR" altLang="en-US"/>
                        <a:t>진수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7727010"/>
                  </a:ext>
                </a:extLst>
              </a:tr>
              <a:tr h="3581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%x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16</a:t>
                      </a:r>
                      <a:r>
                        <a:rPr lang="ko-KR" altLang="en-US"/>
                        <a:t>진수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6301084"/>
                  </a:ext>
                </a:extLst>
              </a:tr>
              <a:tr h="3581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%%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Literal % (</a:t>
                      </a:r>
                      <a:r>
                        <a:rPr lang="ko-KR" altLang="en-US"/>
                        <a:t>문자 </a:t>
                      </a:r>
                      <a:r>
                        <a:rPr lang="en-US" altLang="ko-KR"/>
                        <a:t>% </a:t>
                      </a:r>
                      <a:r>
                        <a:rPr lang="ko-KR" altLang="en-US"/>
                        <a:t>자체</a:t>
                      </a:r>
                      <a:r>
                        <a:rPr lang="en-US" altLang="ko-KR"/>
                        <a:t>)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68298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6554314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en-US" altLang="ko-KR" sz="2400" b="1">
                <a:solidFill>
                  <a:srgbClr val="000000"/>
                </a:solidFill>
              </a:rPr>
              <a:t>Python</a:t>
            </a:r>
            <a:r>
              <a:rPr lang="ko-KR" altLang="en-US">
                <a:solidFill>
                  <a:srgbClr val="000000"/>
                </a:solidFill>
              </a:rPr>
              <a:t> 기본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파이썬 개요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 b="1">
                <a:latin typeface="+mj-ea"/>
                <a:ea typeface="+mj-ea"/>
              </a:rPr>
              <a:t>str.format()</a:t>
            </a:r>
            <a:endParaRPr lang="ko-KR" altLang="en-US" sz="2000" b="1">
              <a:latin typeface="+mj-ea"/>
              <a:ea typeface="+mj-ea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BD996E3-AEB2-48CA-BA44-CFD5D135C48E}"/>
              </a:ext>
            </a:extLst>
          </p:cNvPr>
          <p:cNvGrpSpPr/>
          <p:nvPr/>
        </p:nvGrpSpPr>
        <p:grpSpPr>
          <a:xfrm>
            <a:off x="722530" y="1997682"/>
            <a:ext cx="8460940" cy="1948524"/>
            <a:chOff x="704528" y="1448780"/>
            <a:chExt cx="7920880" cy="100811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BE591FD-E1B9-46A7-AC7D-88DD09EA9B7F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DBC4203-8E12-46E4-A60E-EB0BACD006A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age =36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name='Hong gil dong'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print("I’m {0} years old.".format(age))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print("My name is {0} and {1} years old.".format(name,age))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print("Product: {0}, Price per unit: {1:.3f}.".format("Apple",5.243))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D012CD43-E7F9-4389-8B77-8B56845354BF}"/>
              </a:ext>
            </a:extLst>
          </p:cNvPr>
          <p:cNvSpPr txBox="1"/>
          <p:nvPr/>
        </p:nvSpPr>
        <p:spPr>
          <a:xfrm>
            <a:off x="737745" y="4125850"/>
            <a:ext cx="550343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I’m 36 years old.</a:t>
            </a:r>
          </a:p>
          <a:p>
            <a:r>
              <a:rPr lang="en-US" altLang="ko-KR">
                <a:latin typeface="Consolas" panose="020B0609020204030204" pitchFamily="49" charset="0"/>
              </a:rPr>
              <a:t>My name is Hong gil dong and 36 years old.</a:t>
            </a:r>
          </a:p>
          <a:p>
            <a:r>
              <a:rPr lang="en-US" altLang="ko-KR">
                <a:latin typeface="Consolas" panose="020B0609020204030204" pitchFamily="49" charset="0"/>
              </a:rPr>
              <a:t>Product: Apple, Price per unit: 5.243.</a:t>
            </a:r>
          </a:p>
        </p:txBody>
      </p:sp>
      <p:sp>
        <p:nvSpPr>
          <p:cNvPr id="22" name="Rectangle 8">
            <a:extLst>
              <a:ext uri="{FF2B5EF4-FFF2-40B4-BE49-F238E27FC236}">
                <a16:creationId xmlns:a16="http://schemas.microsoft.com/office/drawing/2014/main" id="{6B5945A2-9EB1-46D2-B95D-00D9F8A26F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8504" y="1296391"/>
            <a:ext cx="56898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“~~~~{datatype}~~~~”.format(argument)</a:t>
            </a:r>
            <a:endParaRPr lang="ko-KR" altLang="en-US" b="1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15842793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en-US" altLang="ko-KR" sz="2400" b="1">
                <a:solidFill>
                  <a:srgbClr val="000000"/>
                </a:solidFill>
              </a:rPr>
              <a:t>Python</a:t>
            </a:r>
            <a:r>
              <a:rPr lang="ko-KR" altLang="en-US">
                <a:solidFill>
                  <a:srgbClr val="000000"/>
                </a:solidFill>
              </a:rPr>
              <a:t> 기본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파이썬 개요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 b="1">
                <a:latin typeface="+mj-ea"/>
                <a:ea typeface="+mj-ea"/>
              </a:rPr>
              <a:t>str.format()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BD996E3-AEB2-48CA-BA44-CFD5D135C48E}"/>
              </a:ext>
            </a:extLst>
          </p:cNvPr>
          <p:cNvGrpSpPr/>
          <p:nvPr/>
        </p:nvGrpSpPr>
        <p:grpSpPr>
          <a:xfrm>
            <a:off x="632520" y="1912525"/>
            <a:ext cx="8802978" cy="619860"/>
            <a:chOff x="704528" y="1448780"/>
            <a:chExt cx="7920880" cy="100811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BE591FD-E1B9-46A7-AC7D-88DD09EA9B7F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DBC4203-8E12-46E4-A60E-EB0BACD006A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print("Art: {0:5d}, Price per Unit: {1:8.2f}".format( 453, 59.058))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D049F33-BF5D-4108-BA42-2C2B993F6CB0}"/>
              </a:ext>
            </a:extLst>
          </p:cNvPr>
          <p:cNvSpPr txBox="1"/>
          <p:nvPr/>
        </p:nvSpPr>
        <p:spPr>
          <a:xfrm>
            <a:off x="2270702" y="3275692"/>
            <a:ext cx="4870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Art:   453, Prince per Unit:    59.06</a:t>
            </a:r>
          </a:p>
        </p:txBody>
      </p:sp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FEF36A74-DB5D-44C0-8148-2F70927E7189}"/>
              </a:ext>
            </a:extLst>
          </p:cNvPr>
          <p:cNvSpPr/>
          <p:nvPr/>
        </p:nvSpPr>
        <p:spPr>
          <a:xfrm>
            <a:off x="3962890" y="2708339"/>
            <a:ext cx="1296144" cy="504056"/>
          </a:xfrm>
          <a:prstGeom prst="downArrow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F2BF8911-C16C-4DA0-94C2-8A74D9035CBC}"/>
              </a:ext>
            </a:extLst>
          </p:cNvPr>
          <p:cNvSpPr/>
          <p:nvPr/>
        </p:nvSpPr>
        <p:spPr>
          <a:xfrm>
            <a:off x="7743310" y="2096271"/>
            <a:ext cx="144016" cy="14401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10EC02A9-9561-48B7-96CA-92E7451C08D3}"/>
              </a:ext>
            </a:extLst>
          </p:cNvPr>
          <p:cNvSpPr/>
          <p:nvPr/>
        </p:nvSpPr>
        <p:spPr>
          <a:xfrm>
            <a:off x="2738754" y="2096271"/>
            <a:ext cx="144016" cy="14401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24865E5B-4118-49AB-A10C-B39172052823}"/>
              </a:ext>
            </a:extLst>
          </p:cNvPr>
          <p:cNvSpPr/>
          <p:nvPr/>
        </p:nvSpPr>
        <p:spPr>
          <a:xfrm>
            <a:off x="5799094" y="2096271"/>
            <a:ext cx="144016" cy="14401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BE4920EA-4288-474C-B163-3B12C684464C}"/>
              </a:ext>
            </a:extLst>
          </p:cNvPr>
          <p:cNvSpPr/>
          <p:nvPr/>
        </p:nvSpPr>
        <p:spPr>
          <a:xfrm>
            <a:off x="8535398" y="2096271"/>
            <a:ext cx="144016" cy="14401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F7820B32-9944-425C-8EC6-22C10D6FA6BB}"/>
              </a:ext>
            </a:extLst>
          </p:cNvPr>
          <p:cNvCxnSpPr>
            <a:cxnSpLocks/>
            <a:stCxn id="11" idx="0"/>
            <a:endCxn id="13" idx="0"/>
          </p:cNvCxnSpPr>
          <p:nvPr/>
        </p:nvCxnSpPr>
        <p:spPr>
          <a:xfrm rot="16200000" flipV="1">
            <a:off x="5313040" y="-406007"/>
            <a:ext cx="12700" cy="5004556"/>
          </a:xfrm>
          <a:prstGeom prst="bentConnector3">
            <a:avLst>
              <a:gd name="adj1" fmla="val 3312606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2D0165B8-89A1-499D-AE17-FB9A3DD389EA}"/>
              </a:ext>
            </a:extLst>
          </p:cNvPr>
          <p:cNvCxnSpPr>
            <a:cxnSpLocks/>
            <a:stCxn id="15" idx="0"/>
            <a:endCxn id="14" idx="0"/>
          </p:cNvCxnSpPr>
          <p:nvPr/>
        </p:nvCxnSpPr>
        <p:spPr>
          <a:xfrm rot="16200000" flipV="1">
            <a:off x="7239254" y="728119"/>
            <a:ext cx="12700" cy="2736304"/>
          </a:xfrm>
          <a:prstGeom prst="bentConnector3">
            <a:avLst>
              <a:gd name="adj1" fmla="val 5006724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8F966681-42AD-48C5-839A-382728734202}"/>
              </a:ext>
            </a:extLst>
          </p:cNvPr>
          <p:cNvSpPr txBox="1"/>
          <p:nvPr/>
        </p:nvSpPr>
        <p:spPr>
          <a:xfrm>
            <a:off x="6735198" y="2752934"/>
            <a:ext cx="1269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argument</a:t>
            </a:r>
            <a:r>
              <a:rPr lang="ko-KR" altLang="en-US"/>
              <a:t> </a:t>
            </a:r>
            <a:r>
              <a:rPr lang="en-US" altLang="ko-KR"/>
              <a:t>0</a:t>
            </a:r>
            <a:endParaRPr lang="ko-KR" altLang="en-US"/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5F2A5225-34E2-4601-848D-D62815655527}"/>
              </a:ext>
            </a:extLst>
          </p:cNvPr>
          <p:cNvCxnSpPr>
            <a:cxnSpLocks/>
            <a:stCxn id="24" idx="0"/>
          </p:cNvCxnSpPr>
          <p:nvPr/>
        </p:nvCxnSpPr>
        <p:spPr>
          <a:xfrm flipV="1">
            <a:off x="7369923" y="2349190"/>
            <a:ext cx="445395" cy="40374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226ED99B-6E0C-4077-951D-C1D971D8E475}"/>
              </a:ext>
            </a:extLst>
          </p:cNvPr>
          <p:cNvSpPr txBox="1"/>
          <p:nvPr/>
        </p:nvSpPr>
        <p:spPr>
          <a:xfrm>
            <a:off x="8221900" y="2752934"/>
            <a:ext cx="1269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argument</a:t>
            </a:r>
            <a:r>
              <a:rPr lang="ko-KR" altLang="en-US"/>
              <a:t> </a:t>
            </a:r>
            <a:r>
              <a:rPr lang="en-US" altLang="ko-KR"/>
              <a:t>1</a:t>
            </a:r>
            <a:endParaRPr lang="ko-KR" altLang="en-US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0D5243B2-B882-4B0E-8B1D-4C044CD2D0E7}"/>
              </a:ext>
            </a:extLst>
          </p:cNvPr>
          <p:cNvCxnSpPr>
            <a:cxnSpLocks/>
            <a:stCxn id="22" idx="0"/>
          </p:cNvCxnSpPr>
          <p:nvPr/>
        </p:nvCxnSpPr>
        <p:spPr>
          <a:xfrm flipH="1" flipV="1">
            <a:off x="8679414" y="2349190"/>
            <a:ext cx="177211" cy="40374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ABEC277A-4A34-45E7-99A5-3D24E268CB48}"/>
              </a:ext>
            </a:extLst>
          </p:cNvPr>
          <p:cNvCxnSpPr>
            <a:cxnSpLocks/>
          </p:cNvCxnSpPr>
          <p:nvPr/>
        </p:nvCxnSpPr>
        <p:spPr>
          <a:xfrm>
            <a:off x="2512747" y="2317503"/>
            <a:ext cx="830054" cy="95818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7A9844E6-8FCD-47E8-B6B3-A0F0A01894DB}"/>
              </a:ext>
            </a:extLst>
          </p:cNvPr>
          <p:cNvCxnSpPr>
            <a:cxnSpLocks/>
          </p:cNvCxnSpPr>
          <p:nvPr/>
        </p:nvCxnSpPr>
        <p:spPr>
          <a:xfrm>
            <a:off x="5476286" y="2304617"/>
            <a:ext cx="1038057" cy="97107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453791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en-US" altLang="ko-KR" sz="2400" b="1">
                <a:solidFill>
                  <a:srgbClr val="000000"/>
                </a:solidFill>
              </a:rPr>
              <a:t>Python</a:t>
            </a:r>
            <a:r>
              <a:rPr lang="ko-KR" altLang="en-US">
                <a:solidFill>
                  <a:srgbClr val="000000"/>
                </a:solidFill>
              </a:rPr>
              <a:t> 기본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파이썬 개요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 b="1">
                <a:latin typeface="+mj-ea"/>
                <a:ea typeface="+mj-ea"/>
              </a:rPr>
              <a:t>padding</a:t>
            </a:r>
          </a:p>
        </p:txBody>
      </p:sp>
      <p:sp>
        <p:nvSpPr>
          <p:cNvPr id="25" name="Rectangle 8">
            <a:extLst>
              <a:ext uri="{FF2B5EF4-FFF2-40B4-BE49-F238E27FC236}">
                <a16:creationId xmlns:a16="http://schemas.microsoft.com/office/drawing/2014/main" id="{F6AA6536-FE2D-4551-8A65-66FB854C94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5220" y="1452719"/>
            <a:ext cx="885428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R="0" algn="l"/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여유 공간을 지정하여 글자배열 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+ 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소수점 자릿수를 맞추기</a:t>
            </a:r>
            <a:endParaRPr lang="en-US" altLang="ko-KR" b="1">
              <a:latin typeface="+mj-ea"/>
              <a:ea typeface="+mj-ea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608EC84A-4FE5-44EF-A5F0-6B7D66F14676}"/>
              </a:ext>
            </a:extLst>
          </p:cNvPr>
          <p:cNvGrpSpPr/>
          <p:nvPr/>
        </p:nvGrpSpPr>
        <p:grpSpPr>
          <a:xfrm>
            <a:off x="722530" y="1997682"/>
            <a:ext cx="8460940" cy="1948524"/>
            <a:chOff x="704528" y="1448780"/>
            <a:chExt cx="7920880" cy="1008112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2B65CA2E-D462-4A5D-9E20-119781328EC0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82B740CD-8D00-43F0-9758-43CA477B6E90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print("Product: %5s, Price per unit: %.5f."%("Apple",5.243))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print("Product: {0:5s}, Price per unit: {1:.5f}.".format("Apple",5.243))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print("Product: %10s, Price per unit: %10.3f."%("Apple",5.243))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print("Product: {0:&gt;10s}, Price per unit: {1:10.3f}.".format("Apple",5.243))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4EBE6516-E97E-47D3-94B2-E31260190304}"/>
              </a:ext>
            </a:extLst>
          </p:cNvPr>
          <p:cNvSpPr txBox="1"/>
          <p:nvPr/>
        </p:nvSpPr>
        <p:spPr>
          <a:xfrm>
            <a:off x="799448" y="4121837"/>
            <a:ext cx="82940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Product: Apple, Price per unit: 5.24300.</a:t>
            </a:r>
          </a:p>
          <a:p>
            <a:r>
              <a:rPr lang="en-US" altLang="ko-KR">
                <a:latin typeface="Consolas" panose="020B0609020204030204" pitchFamily="49" charset="0"/>
              </a:rPr>
              <a:t>Product: Apple, Price per unit: 5.24300.</a:t>
            </a:r>
          </a:p>
          <a:p>
            <a:r>
              <a:rPr lang="en-US" altLang="ko-KR">
                <a:latin typeface="Consolas" panose="020B0609020204030204" pitchFamily="49" charset="0"/>
              </a:rPr>
              <a:t>Product:      Apple, Price per unit:      5.243.</a:t>
            </a:r>
          </a:p>
          <a:p>
            <a:r>
              <a:rPr lang="en-US" altLang="ko-KR">
                <a:latin typeface="Consolas" panose="020B0609020204030204" pitchFamily="49" charset="0"/>
              </a:rPr>
              <a:t>Product:      Apple, Price per unit:      5.243.</a:t>
            </a:r>
          </a:p>
        </p:txBody>
      </p:sp>
    </p:spTree>
    <p:extLst>
      <p:ext uri="{BB962C8B-B14F-4D97-AF65-F5344CB8AC3E}">
        <p14:creationId xmlns:p14="http://schemas.microsoft.com/office/powerpoint/2010/main" val="394865799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en-US" altLang="ko-KR" sz="2400" b="1">
                <a:solidFill>
                  <a:srgbClr val="000000"/>
                </a:solidFill>
              </a:rPr>
              <a:t>Python</a:t>
            </a:r>
            <a:r>
              <a:rPr lang="ko-KR" altLang="en-US">
                <a:solidFill>
                  <a:srgbClr val="000000"/>
                </a:solidFill>
              </a:rPr>
              <a:t> 기본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파이썬 개요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 b="1">
                <a:latin typeface="+mj-ea"/>
                <a:ea typeface="+mj-ea"/>
              </a:rPr>
              <a:t>naming</a:t>
            </a:r>
          </a:p>
        </p:txBody>
      </p:sp>
      <p:sp>
        <p:nvSpPr>
          <p:cNvPr id="25" name="Rectangle 8">
            <a:extLst>
              <a:ext uri="{FF2B5EF4-FFF2-40B4-BE49-F238E27FC236}">
                <a16:creationId xmlns:a16="http://schemas.microsoft.com/office/drawing/2014/main" id="{F6AA6536-FE2D-4551-8A65-66FB854C94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5220" y="1452719"/>
            <a:ext cx="885428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R="0" algn="l"/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해당 표시할 내용을 변수로 표시하여 입력</a:t>
            </a:r>
            <a:endParaRPr lang="en-US" altLang="ko-KR" b="1">
              <a:latin typeface="+mj-ea"/>
              <a:ea typeface="+mj-ea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608EC84A-4FE5-44EF-A5F0-6B7D66F14676}"/>
              </a:ext>
            </a:extLst>
          </p:cNvPr>
          <p:cNvGrpSpPr/>
          <p:nvPr/>
        </p:nvGrpSpPr>
        <p:grpSpPr>
          <a:xfrm>
            <a:off x="722530" y="1997682"/>
            <a:ext cx="8460940" cy="1948524"/>
            <a:chOff x="704528" y="1448780"/>
            <a:chExt cx="7920880" cy="1008112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2B65CA2E-D462-4A5D-9E20-119781328EC0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82B740CD-8D00-43F0-9758-43CA477B6E90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print("Product: %(name)10s, Price per unit: %(price)10.5f." % {"name":"Apple","price":5.243})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print("Product: {name:&gt;10s}, Price per unit: {price:10.5f}.".format(name="Apple",price=5.243))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4EBE6516-E97E-47D3-94B2-E31260190304}"/>
              </a:ext>
            </a:extLst>
          </p:cNvPr>
          <p:cNvSpPr txBox="1"/>
          <p:nvPr/>
        </p:nvSpPr>
        <p:spPr>
          <a:xfrm>
            <a:off x="799448" y="4121837"/>
            <a:ext cx="82940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Product:      Apple, Price per unit:    5.24300.</a:t>
            </a:r>
          </a:p>
          <a:p>
            <a:r>
              <a:rPr lang="en-US" altLang="ko-KR">
                <a:latin typeface="Consolas" panose="020B0609020204030204" pitchFamily="49" charset="0"/>
              </a:rPr>
              <a:t>Product:      Apple, Price per unit:    5.24300.</a:t>
            </a:r>
          </a:p>
        </p:txBody>
      </p:sp>
    </p:spTree>
    <p:extLst>
      <p:ext uri="{BB962C8B-B14F-4D97-AF65-F5344CB8AC3E}">
        <p14:creationId xmlns:p14="http://schemas.microsoft.com/office/powerpoint/2010/main" val="66954154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en-US" altLang="ko-KR" sz="2400" b="1">
                <a:solidFill>
                  <a:srgbClr val="000000"/>
                </a:solidFill>
              </a:rPr>
              <a:t>Python</a:t>
            </a:r>
            <a:r>
              <a:rPr lang="ko-KR" altLang="en-US">
                <a:solidFill>
                  <a:srgbClr val="000000"/>
                </a:solidFill>
              </a:rPr>
              <a:t> 기본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파이썬 개요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 b="1">
                <a:latin typeface="+mj-ea"/>
                <a:ea typeface="+mj-ea"/>
              </a:rPr>
              <a:t>List</a:t>
            </a:r>
          </a:p>
        </p:txBody>
      </p:sp>
      <p:sp>
        <p:nvSpPr>
          <p:cNvPr id="25" name="Rectangle 8">
            <a:extLst>
              <a:ext uri="{FF2B5EF4-FFF2-40B4-BE49-F238E27FC236}">
                <a16:creationId xmlns:a16="http://schemas.microsoft.com/office/drawing/2014/main" id="{F6AA6536-FE2D-4551-8A65-66FB854C94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5220" y="1452719"/>
            <a:ext cx="8854283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R="0" algn="l"/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-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시퀀스 자료형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,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여러 데이터들의 집합</a:t>
            </a:r>
          </a:p>
          <a:p>
            <a:pPr marR="0" algn="l"/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-Int, Float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같은 다양한 데이터 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Type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포함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EBE6516-E97E-47D3-94B2-E31260190304}"/>
              </a:ext>
            </a:extLst>
          </p:cNvPr>
          <p:cNvSpPr txBox="1"/>
          <p:nvPr/>
        </p:nvSpPr>
        <p:spPr>
          <a:xfrm>
            <a:off x="1338938" y="2936261"/>
            <a:ext cx="82940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latin typeface="Consolas" panose="020B0609020204030204" pitchFamily="49" charset="0"/>
              </a:rPr>
              <a:t>colors = [ 'red', 'blue', 'green' ]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F6B531E-DA2A-4F5B-9E65-160FF73DEAAD}"/>
              </a:ext>
            </a:extLst>
          </p:cNvPr>
          <p:cNvSpPr/>
          <p:nvPr/>
        </p:nvSpPr>
        <p:spPr>
          <a:xfrm>
            <a:off x="3908884" y="3847823"/>
            <a:ext cx="1260140" cy="461665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'red'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40DA672-865C-406C-A5B0-EE4FEA1F0748}"/>
              </a:ext>
            </a:extLst>
          </p:cNvPr>
          <p:cNvSpPr/>
          <p:nvPr/>
        </p:nvSpPr>
        <p:spPr>
          <a:xfrm>
            <a:off x="5172635" y="3847823"/>
            <a:ext cx="1260140" cy="461665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'blue'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49F08B5-EA14-41FB-8B31-939EFF61F485}"/>
              </a:ext>
            </a:extLst>
          </p:cNvPr>
          <p:cNvSpPr/>
          <p:nvPr/>
        </p:nvSpPr>
        <p:spPr>
          <a:xfrm>
            <a:off x="6428702" y="3847823"/>
            <a:ext cx="1260140" cy="461665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'green'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E3D332-5571-4771-A02A-550FCC276668}"/>
              </a:ext>
            </a:extLst>
          </p:cNvPr>
          <p:cNvSpPr txBox="1"/>
          <p:nvPr/>
        </p:nvSpPr>
        <p:spPr>
          <a:xfrm>
            <a:off x="1673701" y="3793138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latin typeface="Consolas" panose="020B0609020204030204" pitchFamily="49" charset="0"/>
              </a:rPr>
              <a:t>colors</a:t>
            </a:r>
            <a:endParaRPr lang="ko-KR" altLang="en-US" sz="2400">
              <a:latin typeface="Consolas" panose="020B0609020204030204" pitchFamily="49" charset="0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4E4F600A-8D91-41DA-9928-71782A392D66}"/>
              </a:ext>
            </a:extLst>
          </p:cNvPr>
          <p:cNvCxnSpPr>
            <a:cxnSpLocks/>
          </p:cNvCxnSpPr>
          <p:nvPr/>
        </p:nvCxnSpPr>
        <p:spPr>
          <a:xfrm>
            <a:off x="2861890" y="4065430"/>
            <a:ext cx="104699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788688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en-US" altLang="ko-KR" sz="2400" b="1">
                <a:solidFill>
                  <a:srgbClr val="000000"/>
                </a:solidFill>
              </a:rPr>
              <a:t>Python</a:t>
            </a:r>
            <a:r>
              <a:rPr lang="ko-KR" altLang="en-US">
                <a:solidFill>
                  <a:srgbClr val="000000"/>
                </a:solidFill>
              </a:rPr>
              <a:t> 기본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파이썬 개요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인덱싱 </a:t>
            </a:r>
            <a:r>
              <a:rPr lang="en-US" altLang="ko-KR" sz="2000" b="1">
                <a:latin typeface="+mj-ea"/>
                <a:ea typeface="+mj-ea"/>
              </a:rPr>
              <a:t>(Indexing)</a:t>
            </a:r>
          </a:p>
        </p:txBody>
      </p:sp>
      <p:sp>
        <p:nvSpPr>
          <p:cNvPr id="25" name="Rectangle 8">
            <a:extLst>
              <a:ext uri="{FF2B5EF4-FFF2-40B4-BE49-F238E27FC236}">
                <a16:creationId xmlns:a16="http://schemas.microsoft.com/office/drawing/2014/main" id="{F6AA6536-FE2D-4551-8A65-66FB854C94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5220" y="1452719"/>
            <a:ext cx="8854283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R="0" algn="l"/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list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에 있는 값들은 주소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(offset)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를 가짐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,</a:t>
            </a:r>
          </a:p>
          <a:p>
            <a:pPr marR="0" algn="l"/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주소를 사용해 할당된 값을 호출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F6B531E-DA2A-4F5B-9E65-160FF73DEAAD}"/>
              </a:ext>
            </a:extLst>
          </p:cNvPr>
          <p:cNvSpPr/>
          <p:nvPr/>
        </p:nvSpPr>
        <p:spPr>
          <a:xfrm>
            <a:off x="3908884" y="5050763"/>
            <a:ext cx="1260140" cy="461665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'red'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40DA672-865C-406C-A5B0-EE4FEA1F0748}"/>
              </a:ext>
            </a:extLst>
          </p:cNvPr>
          <p:cNvSpPr/>
          <p:nvPr/>
        </p:nvSpPr>
        <p:spPr>
          <a:xfrm>
            <a:off x="5172635" y="5050763"/>
            <a:ext cx="1260140" cy="461665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'blue'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49F08B5-EA14-41FB-8B31-939EFF61F485}"/>
              </a:ext>
            </a:extLst>
          </p:cNvPr>
          <p:cNvSpPr/>
          <p:nvPr/>
        </p:nvSpPr>
        <p:spPr>
          <a:xfrm>
            <a:off x="6428702" y="5050763"/>
            <a:ext cx="1260140" cy="461665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'green'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E3D332-5571-4771-A02A-550FCC276668}"/>
              </a:ext>
            </a:extLst>
          </p:cNvPr>
          <p:cNvSpPr txBox="1"/>
          <p:nvPr/>
        </p:nvSpPr>
        <p:spPr>
          <a:xfrm>
            <a:off x="1657714" y="5050763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latin typeface="Consolas" panose="020B0609020204030204" pitchFamily="49" charset="0"/>
              </a:rPr>
              <a:t>colors</a:t>
            </a:r>
            <a:endParaRPr lang="ko-KR" altLang="en-US" sz="2400">
              <a:latin typeface="Consolas" panose="020B0609020204030204" pitchFamily="49" charset="0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4E4F600A-8D91-41DA-9928-71782A392D66}"/>
              </a:ext>
            </a:extLst>
          </p:cNvPr>
          <p:cNvCxnSpPr>
            <a:cxnSpLocks/>
          </p:cNvCxnSpPr>
          <p:nvPr/>
        </p:nvCxnSpPr>
        <p:spPr>
          <a:xfrm>
            <a:off x="2861890" y="5268370"/>
            <a:ext cx="104699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CB7EEDAA-60F1-4E36-AC26-C718B820185C}"/>
              </a:ext>
            </a:extLst>
          </p:cNvPr>
          <p:cNvGrpSpPr/>
          <p:nvPr/>
        </p:nvGrpSpPr>
        <p:grpSpPr>
          <a:xfrm>
            <a:off x="715647" y="2454738"/>
            <a:ext cx="8460940" cy="1370306"/>
            <a:chOff x="704528" y="1448780"/>
            <a:chExt cx="7920880" cy="100811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8FE3092F-BA54-4B65-B32D-50455D99955C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5744E522-BD2F-4CC9-A263-6E659D6D78A3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colors =['red','blue','green']</a:t>
              </a:r>
            </a:p>
            <a:p>
              <a:r>
                <a:rPr lang="fr-F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print(colors[0])</a:t>
              </a:r>
            </a:p>
            <a:p>
              <a:r>
                <a:rPr lang="fr-F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print(colors[2])</a:t>
              </a:r>
            </a:p>
            <a:p>
              <a:r>
                <a:rPr lang="fr-F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print(len(colors))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1AC34FEA-6F56-4D4B-9B5B-0CE71E5D61DB}"/>
              </a:ext>
            </a:extLst>
          </p:cNvPr>
          <p:cNvSpPr txBox="1"/>
          <p:nvPr/>
        </p:nvSpPr>
        <p:spPr>
          <a:xfrm>
            <a:off x="792565" y="3883376"/>
            <a:ext cx="82940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red</a:t>
            </a:r>
          </a:p>
          <a:p>
            <a:r>
              <a:rPr lang="en-US" altLang="ko-KR">
                <a:latin typeface="Consolas" panose="020B0609020204030204" pitchFamily="49" charset="0"/>
              </a:rPr>
              <a:t>green</a:t>
            </a:r>
          </a:p>
          <a:p>
            <a:r>
              <a:rPr lang="en-US" altLang="ko-KR">
                <a:latin typeface="Consolas" panose="020B0609020204030204" pitchFamily="49" charset="0"/>
              </a:rPr>
              <a:t>3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84A9049-A84D-4DDF-9403-A8D037893A86}"/>
              </a:ext>
            </a:extLst>
          </p:cNvPr>
          <p:cNvSpPr txBox="1"/>
          <p:nvPr/>
        </p:nvSpPr>
        <p:spPr>
          <a:xfrm>
            <a:off x="4361662" y="5516879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latin typeface="Consolas" panose="020B0609020204030204" pitchFamily="49" charset="0"/>
              </a:rPr>
              <a:t>0</a:t>
            </a:r>
            <a:endParaRPr lang="ko-KR" altLang="en-US" sz="2400">
              <a:latin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0A2E513-E236-4B96-869A-55AEB0140CA7}"/>
              </a:ext>
            </a:extLst>
          </p:cNvPr>
          <p:cNvSpPr txBox="1"/>
          <p:nvPr/>
        </p:nvSpPr>
        <p:spPr>
          <a:xfrm>
            <a:off x="5617729" y="5516879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latin typeface="Consolas" panose="020B0609020204030204" pitchFamily="49" charset="0"/>
              </a:rPr>
              <a:t>1</a:t>
            </a:r>
            <a:endParaRPr lang="ko-KR" altLang="en-US" sz="2400"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6072F1F-CEE1-4E2E-BA5F-2AAEFACD6554}"/>
              </a:ext>
            </a:extLst>
          </p:cNvPr>
          <p:cNvSpPr txBox="1"/>
          <p:nvPr/>
        </p:nvSpPr>
        <p:spPr>
          <a:xfrm>
            <a:off x="6889164" y="5516879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latin typeface="Consolas" panose="020B0609020204030204" pitchFamily="49" charset="0"/>
              </a:rPr>
              <a:t>2</a:t>
            </a:r>
            <a:endParaRPr lang="ko-KR" altLang="en-US" sz="2400"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2B542D7-A5CC-47F7-8207-25BD71299634}"/>
              </a:ext>
            </a:extLst>
          </p:cNvPr>
          <p:cNvSpPr txBox="1"/>
          <p:nvPr/>
        </p:nvSpPr>
        <p:spPr>
          <a:xfrm>
            <a:off x="3012641" y="5516879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latin typeface="Consolas" panose="020B0609020204030204" pitchFamily="49" charset="0"/>
              </a:rPr>
              <a:t>list</a:t>
            </a:r>
            <a:endParaRPr lang="ko-KR" altLang="en-US" sz="240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295556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en-US" altLang="ko-KR" sz="2400" b="1">
                <a:solidFill>
                  <a:srgbClr val="000000"/>
                </a:solidFill>
              </a:rPr>
              <a:t>Python</a:t>
            </a:r>
            <a:r>
              <a:rPr lang="ko-KR" altLang="en-US">
                <a:solidFill>
                  <a:srgbClr val="000000"/>
                </a:solidFill>
              </a:rPr>
              <a:t> 기본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파이썬 개요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슬라이싱</a:t>
            </a:r>
            <a:r>
              <a:rPr lang="en-US" altLang="ko-KR" sz="2000" b="1">
                <a:latin typeface="+mj-ea"/>
                <a:ea typeface="+mj-ea"/>
              </a:rPr>
              <a:t>(Slicing)</a:t>
            </a:r>
          </a:p>
        </p:txBody>
      </p:sp>
      <p:sp>
        <p:nvSpPr>
          <p:cNvPr id="25" name="Rectangle 8">
            <a:extLst>
              <a:ext uri="{FF2B5EF4-FFF2-40B4-BE49-F238E27FC236}">
                <a16:creationId xmlns:a16="http://schemas.microsoft.com/office/drawing/2014/main" id="{F6AA6536-FE2D-4551-8A65-66FB854C94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5220" y="1452719"/>
            <a:ext cx="8854283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R="0" algn="l"/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- list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의 값들을 잘라서 쓰는 것이 슬라이싱</a:t>
            </a:r>
          </a:p>
          <a:p>
            <a:pPr marR="0" algn="l"/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- list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의 주소 값을 기반으로 부분 값을 반환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CB7EEDAA-60F1-4E36-AC26-C718B820185C}"/>
              </a:ext>
            </a:extLst>
          </p:cNvPr>
          <p:cNvGrpSpPr/>
          <p:nvPr/>
        </p:nvGrpSpPr>
        <p:grpSpPr>
          <a:xfrm>
            <a:off x="715647" y="2454738"/>
            <a:ext cx="8460940" cy="1766350"/>
            <a:chOff x="704528" y="1448780"/>
            <a:chExt cx="7920880" cy="100811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8FE3092F-BA54-4B65-B32D-50455D99955C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5744E522-BD2F-4CC9-A263-6E659D6D78A3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cities =['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서울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','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부산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','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인천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','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대구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','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대전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','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광주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','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울산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','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수원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']</a:t>
              </a:r>
            </a:p>
            <a:p>
              <a:r>
                <a:rPr lang="fr-F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print(cities[0:6])</a:t>
              </a:r>
            </a:p>
            <a:p>
              <a:r>
                <a:rPr lang="fr-F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print(cities[:])</a:t>
              </a:r>
            </a:p>
            <a:p>
              <a:r>
                <a:rPr lang="fr-F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print(cities[-50:50])</a:t>
              </a:r>
            </a:p>
            <a:p>
              <a:r>
                <a:rPr lang="fr-F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print(cities[::2])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1AC34FEA-6F56-4D4B-9B5B-0CE71E5D61DB}"/>
              </a:ext>
            </a:extLst>
          </p:cNvPr>
          <p:cNvSpPr txBox="1"/>
          <p:nvPr/>
        </p:nvSpPr>
        <p:spPr>
          <a:xfrm>
            <a:off x="824393" y="4329100"/>
            <a:ext cx="82940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['</a:t>
            </a:r>
            <a:r>
              <a:rPr lang="ko-KR" altLang="en-US">
                <a:latin typeface="Consolas" panose="020B0609020204030204" pitchFamily="49" charset="0"/>
              </a:rPr>
              <a:t>서울</a:t>
            </a:r>
            <a:r>
              <a:rPr lang="en-US" altLang="ko-KR">
                <a:latin typeface="Consolas" panose="020B0609020204030204" pitchFamily="49" charset="0"/>
              </a:rPr>
              <a:t>', '</a:t>
            </a:r>
            <a:r>
              <a:rPr lang="ko-KR" altLang="en-US">
                <a:latin typeface="Consolas" panose="020B0609020204030204" pitchFamily="49" charset="0"/>
              </a:rPr>
              <a:t>부산</a:t>
            </a:r>
            <a:r>
              <a:rPr lang="en-US" altLang="ko-KR">
                <a:latin typeface="Consolas" panose="020B0609020204030204" pitchFamily="49" charset="0"/>
              </a:rPr>
              <a:t>', '</a:t>
            </a:r>
            <a:r>
              <a:rPr lang="ko-KR" altLang="en-US">
                <a:latin typeface="Consolas" panose="020B0609020204030204" pitchFamily="49" charset="0"/>
              </a:rPr>
              <a:t>인천</a:t>
            </a:r>
            <a:r>
              <a:rPr lang="en-US" altLang="ko-KR">
                <a:latin typeface="Consolas" panose="020B0609020204030204" pitchFamily="49" charset="0"/>
              </a:rPr>
              <a:t>', '</a:t>
            </a:r>
            <a:r>
              <a:rPr lang="ko-KR" altLang="en-US">
                <a:latin typeface="Consolas" panose="020B0609020204030204" pitchFamily="49" charset="0"/>
              </a:rPr>
              <a:t>대구</a:t>
            </a:r>
            <a:r>
              <a:rPr lang="en-US" altLang="ko-KR">
                <a:latin typeface="Consolas" panose="020B0609020204030204" pitchFamily="49" charset="0"/>
              </a:rPr>
              <a:t>', '</a:t>
            </a:r>
            <a:r>
              <a:rPr lang="ko-KR" altLang="en-US">
                <a:latin typeface="Consolas" panose="020B0609020204030204" pitchFamily="49" charset="0"/>
              </a:rPr>
              <a:t>대전</a:t>
            </a:r>
            <a:r>
              <a:rPr lang="en-US" altLang="ko-KR">
                <a:latin typeface="Consolas" panose="020B0609020204030204" pitchFamily="49" charset="0"/>
              </a:rPr>
              <a:t>', '</a:t>
            </a:r>
            <a:r>
              <a:rPr lang="ko-KR" altLang="en-US">
                <a:latin typeface="Consolas" panose="020B0609020204030204" pitchFamily="49" charset="0"/>
              </a:rPr>
              <a:t>광주</a:t>
            </a:r>
            <a:r>
              <a:rPr lang="en-US" altLang="ko-KR">
                <a:latin typeface="Consolas" panose="020B0609020204030204" pitchFamily="49" charset="0"/>
              </a:rPr>
              <a:t>']</a:t>
            </a:r>
          </a:p>
          <a:p>
            <a:r>
              <a:rPr lang="en-US" altLang="ko-KR">
                <a:latin typeface="Consolas" panose="020B0609020204030204" pitchFamily="49" charset="0"/>
              </a:rPr>
              <a:t>['</a:t>
            </a:r>
            <a:r>
              <a:rPr lang="ko-KR" altLang="en-US">
                <a:latin typeface="Consolas" panose="020B0609020204030204" pitchFamily="49" charset="0"/>
              </a:rPr>
              <a:t>서울</a:t>
            </a:r>
            <a:r>
              <a:rPr lang="en-US" altLang="ko-KR">
                <a:latin typeface="Consolas" panose="020B0609020204030204" pitchFamily="49" charset="0"/>
              </a:rPr>
              <a:t>', '</a:t>
            </a:r>
            <a:r>
              <a:rPr lang="ko-KR" altLang="en-US">
                <a:latin typeface="Consolas" panose="020B0609020204030204" pitchFamily="49" charset="0"/>
              </a:rPr>
              <a:t>부산</a:t>
            </a:r>
            <a:r>
              <a:rPr lang="en-US" altLang="ko-KR">
                <a:latin typeface="Consolas" panose="020B0609020204030204" pitchFamily="49" charset="0"/>
              </a:rPr>
              <a:t>', '</a:t>
            </a:r>
            <a:r>
              <a:rPr lang="ko-KR" altLang="en-US">
                <a:latin typeface="Consolas" panose="020B0609020204030204" pitchFamily="49" charset="0"/>
              </a:rPr>
              <a:t>인천</a:t>
            </a:r>
            <a:r>
              <a:rPr lang="en-US" altLang="ko-KR">
                <a:latin typeface="Consolas" panose="020B0609020204030204" pitchFamily="49" charset="0"/>
              </a:rPr>
              <a:t>', '</a:t>
            </a:r>
            <a:r>
              <a:rPr lang="ko-KR" altLang="en-US">
                <a:latin typeface="Consolas" panose="020B0609020204030204" pitchFamily="49" charset="0"/>
              </a:rPr>
              <a:t>대구</a:t>
            </a:r>
            <a:r>
              <a:rPr lang="en-US" altLang="ko-KR">
                <a:latin typeface="Consolas" panose="020B0609020204030204" pitchFamily="49" charset="0"/>
              </a:rPr>
              <a:t>', '</a:t>
            </a:r>
            <a:r>
              <a:rPr lang="ko-KR" altLang="en-US">
                <a:latin typeface="Consolas" panose="020B0609020204030204" pitchFamily="49" charset="0"/>
              </a:rPr>
              <a:t>대전</a:t>
            </a:r>
            <a:r>
              <a:rPr lang="en-US" altLang="ko-KR">
                <a:latin typeface="Consolas" panose="020B0609020204030204" pitchFamily="49" charset="0"/>
              </a:rPr>
              <a:t>', '</a:t>
            </a:r>
            <a:r>
              <a:rPr lang="ko-KR" altLang="en-US">
                <a:latin typeface="Consolas" panose="020B0609020204030204" pitchFamily="49" charset="0"/>
              </a:rPr>
              <a:t>광주</a:t>
            </a:r>
            <a:r>
              <a:rPr lang="en-US" altLang="ko-KR">
                <a:latin typeface="Consolas" panose="020B0609020204030204" pitchFamily="49" charset="0"/>
              </a:rPr>
              <a:t>', '</a:t>
            </a:r>
            <a:r>
              <a:rPr lang="ko-KR" altLang="en-US">
                <a:latin typeface="Consolas" panose="020B0609020204030204" pitchFamily="49" charset="0"/>
              </a:rPr>
              <a:t>울산</a:t>
            </a:r>
            <a:r>
              <a:rPr lang="en-US" altLang="ko-KR">
                <a:latin typeface="Consolas" panose="020B0609020204030204" pitchFamily="49" charset="0"/>
              </a:rPr>
              <a:t>', '</a:t>
            </a:r>
            <a:r>
              <a:rPr lang="ko-KR" altLang="en-US">
                <a:latin typeface="Consolas" panose="020B0609020204030204" pitchFamily="49" charset="0"/>
              </a:rPr>
              <a:t>수원</a:t>
            </a:r>
            <a:r>
              <a:rPr lang="en-US" altLang="ko-KR">
                <a:latin typeface="Consolas" panose="020B0609020204030204" pitchFamily="49" charset="0"/>
              </a:rPr>
              <a:t>']</a:t>
            </a:r>
          </a:p>
          <a:p>
            <a:r>
              <a:rPr lang="en-US" altLang="ko-KR">
                <a:latin typeface="Consolas" panose="020B0609020204030204" pitchFamily="49" charset="0"/>
              </a:rPr>
              <a:t>['</a:t>
            </a:r>
            <a:r>
              <a:rPr lang="ko-KR" altLang="en-US">
                <a:latin typeface="Consolas" panose="020B0609020204030204" pitchFamily="49" charset="0"/>
              </a:rPr>
              <a:t>서울</a:t>
            </a:r>
            <a:r>
              <a:rPr lang="en-US" altLang="ko-KR">
                <a:latin typeface="Consolas" panose="020B0609020204030204" pitchFamily="49" charset="0"/>
              </a:rPr>
              <a:t>', '</a:t>
            </a:r>
            <a:r>
              <a:rPr lang="ko-KR" altLang="en-US">
                <a:latin typeface="Consolas" panose="020B0609020204030204" pitchFamily="49" charset="0"/>
              </a:rPr>
              <a:t>부산</a:t>
            </a:r>
            <a:r>
              <a:rPr lang="en-US" altLang="ko-KR">
                <a:latin typeface="Consolas" panose="020B0609020204030204" pitchFamily="49" charset="0"/>
              </a:rPr>
              <a:t>', '</a:t>
            </a:r>
            <a:r>
              <a:rPr lang="ko-KR" altLang="en-US">
                <a:latin typeface="Consolas" panose="020B0609020204030204" pitchFamily="49" charset="0"/>
              </a:rPr>
              <a:t>인천</a:t>
            </a:r>
            <a:r>
              <a:rPr lang="en-US" altLang="ko-KR">
                <a:latin typeface="Consolas" panose="020B0609020204030204" pitchFamily="49" charset="0"/>
              </a:rPr>
              <a:t>', '</a:t>
            </a:r>
            <a:r>
              <a:rPr lang="ko-KR" altLang="en-US">
                <a:latin typeface="Consolas" panose="020B0609020204030204" pitchFamily="49" charset="0"/>
              </a:rPr>
              <a:t>대구</a:t>
            </a:r>
            <a:r>
              <a:rPr lang="en-US" altLang="ko-KR">
                <a:latin typeface="Consolas" panose="020B0609020204030204" pitchFamily="49" charset="0"/>
              </a:rPr>
              <a:t>', '</a:t>
            </a:r>
            <a:r>
              <a:rPr lang="ko-KR" altLang="en-US">
                <a:latin typeface="Consolas" panose="020B0609020204030204" pitchFamily="49" charset="0"/>
              </a:rPr>
              <a:t>대전</a:t>
            </a:r>
            <a:r>
              <a:rPr lang="en-US" altLang="ko-KR">
                <a:latin typeface="Consolas" panose="020B0609020204030204" pitchFamily="49" charset="0"/>
              </a:rPr>
              <a:t>', '</a:t>
            </a:r>
            <a:r>
              <a:rPr lang="ko-KR" altLang="en-US">
                <a:latin typeface="Consolas" panose="020B0609020204030204" pitchFamily="49" charset="0"/>
              </a:rPr>
              <a:t>광주</a:t>
            </a:r>
            <a:r>
              <a:rPr lang="en-US" altLang="ko-KR">
                <a:latin typeface="Consolas" panose="020B0609020204030204" pitchFamily="49" charset="0"/>
              </a:rPr>
              <a:t>', '</a:t>
            </a:r>
            <a:r>
              <a:rPr lang="ko-KR" altLang="en-US">
                <a:latin typeface="Consolas" panose="020B0609020204030204" pitchFamily="49" charset="0"/>
              </a:rPr>
              <a:t>울산</a:t>
            </a:r>
            <a:r>
              <a:rPr lang="en-US" altLang="ko-KR">
                <a:latin typeface="Consolas" panose="020B0609020204030204" pitchFamily="49" charset="0"/>
              </a:rPr>
              <a:t>', '</a:t>
            </a:r>
            <a:r>
              <a:rPr lang="ko-KR" altLang="en-US">
                <a:latin typeface="Consolas" panose="020B0609020204030204" pitchFamily="49" charset="0"/>
              </a:rPr>
              <a:t>수원</a:t>
            </a:r>
            <a:r>
              <a:rPr lang="en-US" altLang="ko-KR">
                <a:latin typeface="Consolas" panose="020B0609020204030204" pitchFamily="49" charset="0"/>
              </a:rPr>
              <a:t>']</a:t>
            </a:r>
          </a:p>
          <a:p>
            <a:r>
              <a:rPr lang="en-US" altLang="ko-KR">
                <a:latin typeface="Consolas" panose="020B0609020204030204" pitchFamily="49" charset="0"/>
              </a:rPr>
              <a:t>['</a:t>
            </a:r>
            <a:r>
              <a:rPr lang="ko-KR" altLang="en-US">
                <a:latin typeface="Consolas" panose="020B0609020204030204" pitchFamily="49" charset="0"/>
              </a:rPr>
              <a:t>서울</a:t>
            </a:r>
            <a:r>
              <a:rPr lang="en-US" altLang="ko-KR">
                <a:latin typeface="Consolas" panose="020B0609020204030204" pitchFamily="49" charset="0"/>
              </a:rPr>
              <a:t>', '</a:t>
            </a:r>
            <a:r>
              <a:rPr lang="ko-KR" altLang="en-US">
                <a:latin typeface="Consolas" panose="020B0609020204030204" pitchFamily="49" charset="0"/>
              </a:rPr>
              <a:t>인천</a:t>
            </a:r>
            <a:r>
              <a:rPr lang="en-US" altLang="ko-KR">
                <a:latin typeface="Consolas" panose="020B0609020204030204" pitchFamily="49" charset="0"/>
              </a:rPr>
              <a:t>', '</a:t>
            </a:r>
            <a:r>
              <a:rPr lang="ko-KR" altLang="en-US">
                <a:latin typeface="Consolas" panose="020B0609020204030204" pitchFamily="49" charset="0"/>
              </a:rPr>
              <a:t>대전</a:t>
            </a:r>
            <a:r>
              <a:rPr lang="en-US" altLang="ko-KR">
                <a:latin typeface="Consolas" panose="020B0609020204030204" pitchFamily="49" charset="0"/>
              </a:rPr>
              <a:t>', '</a:t>
            </a:r>
            <a:r>
              <a:rPr lang="ko-KR" altLang="en-US">
                <a:latin typeface="Consolas" panose="020B0609020204030204" pitchFamily="49" charset="0"/>
              </a:rPr>
              <a:t>울산</a:t>
            </a:r>
            <a:r>
              <a:rPr lang="en-US" altLang="ko-KR">
                <a:latin typeface="Consolas" panose="020B0609020204030204" pitchFamily="49" charset="0"/>
              </a:rPr>
              <a:t>']</a:t>
            </a:r>
          </a:p>
        </p:txBody>
      </p:sp>
    </p:spTree>
    <p:extLst>
      <p:ext uri="{BB962C8B-B14F-4D97-AF65-F5344CB8AC3E}">
        <p14:creationId xmlns:p14="http://schemas.microsoft.com/office/powerpoint/2010/main" val="177980996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en-US" altLang="ko-KR" sz="2400" b="1">
                <a:solidFill>
                  <a:srgbClr val="000000"/>
                </a:solidFill>
              </a:rPr>
              <a:t>Python</a:t>
            </a:r>
            <a:r>
              <a:rPr lang="ko-KR" altLang="en-US">
                <a:solidFill>
                  <a:srgbClr val="000000"/>
                </a:solidFill>
              </a:rPr>
              <a:t> 기본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파이썬 개요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리스트의 연산</a:t>
            </a:r>
            <a:endParaRPr lang="en-US" altLang="ko-KR" sz="2000" b="1">
              <a:latin typeface="+mj-ea"/>
              <a:ea typeface="+mj-ea"/>
            </a:endParaRPr>
          </a:p>
        </p:txBody>
      </p:sp>
      <p:sp>
        <p:nvSpPr>
          <p:cNvPr id="25" name="Rectangle 8">
            <a:extLst>
              <a:ext uri="{FF2B5EF4-FFF2-40B4-BE49-F238E27FC236}">
                <a16:creationId xmlns:a16="http://schemas.microsoft.com/office/drawing/2014/main" id="{F6AA6536-FE2D-4551-8A65-66FB854C94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9217" y="1259448"/>
            <a:ext cx="885428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R="0" algn="l"/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-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인덱싱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,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슬라이싱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,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연산등 활용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F8D4D60-FD1D-4AF4-AD5F-ED58517F6864}"/>
              </a:ext>
            </a:extLst>
          </p:cNvPr>
          <p:cNvGrpSpPr/>
          <p:nvPr/>
        </p:nvGrpSpPr>
        <p:grpSpPr>
          <a:xfrm>
            <a:off x="595424" y="1660865"/>
            <a:ext cx="8545160" cy="4756467"/>
            <a:chOff x="595424" y="1660865"/>
            <a:chExt cx="8545160" cy="5039979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CB7EEDAA-60F1-4E36-AC26-C718B820185C}"/>
                </a:ext>
              </a:extLst>
            </p:cNvPr>
            <p:cNvGrpSpPr/>
            <p:nvPr/>
          </p:nvGrpSpPr>
          <p:grpSpPr>
            <a:xfrm>
              <a:off x="679644" y="1660865"/>
              <a:ext cx="8460940" cy="1006657"/>
              <a:chOff x="704528" y="1448780"/>
              <a:chExt cx="7920880" cy="1008112"/>
            </a:xfrm>
          </p:grpSpPr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8FE3092F-BA54-4B65-B32D-50455D99955C}"/>
                  </a:ext>
                </a:extLst>
              </p:cNvPr>
              <p:cNvSpPr/>
              <p:nvPr/>
            </p:nvSpPr>
            <p:spPr>
              <a:xfrm>
                <a:off x="704528" y="1448780"/>
                <a:ext cx="72008" cy="1008112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5744E522-BD2F-4CC9-A263-6E659D6D78A3}"/>
                  </a:ext>
                </a:extLst>
              </p:cNvPr>
              <p:cNvSpPr/>
              <p:nvPr/>
            </p:nvSpPr>
            <p:spPr>
              <a:xfrm>
                <a:off x="776536" y="1448780"/>
                <a:ext cx="7848872" cy="100811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16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color =['red','blue','green']</a:t>
                </a:r>
              </a:p>
              <a:p>
                <a:r>
                  <a:rPr lang="en-US" altLang="ko-KR" sz="16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color2 =['orange','black','white']</a:t>
                </a:r>
              </a:p>
              <a:p>
                <a:r>
                  <a:rPr lang="en-US" altLang="ko-KR" sz="16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print(color+color2)</a:t>
                </a:r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AC34FEA-6F56-4D4B-9B5B-0CE71E5D61DB}"/>
                </a:ext>
              </a:extLst>
            </p:cNvPr>
            <p:cNvSpPr txBox="1"/>
            <p:nvPr/>
          </p:nvSpPr>
          <p:spPr>
            <a:xfrm>
              <a:off x="718103" y="2731693"/>
              <a:ext cx="829401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>
                  <a:latin typeface="Consolas" panose="020B0609020204030204" pitchFamily="49" charset="0"/>
                </a:rPr>
                <a:t>['red', 'blue', 'green', 'orange', 'black', 'white']</a:t>
              </a:r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8DB557A8-900D-47C4-9B69-E46D7B63C484}"/>
                </a:ext>
              </a:extLst>
            </p:cNvPr>
            <p:cNvGrpSpPr/>
            <p:nvPr/>
          </p:nvGrpSpPr>
          <p:grpSpPr>
            <a:xfrm>
              <a:off x="679644" y="3180706"/>
              <a:ext cx="8460940" cy="1006657"/>
              <a:chOff x="704528" y="1448780"/>
              <a:chExt cx="7920880" cy="1008112"/>
            </a:xfrm>
          </p:grpSpPr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D62FEC14-7F19-4FAB-83DF-E0AA0D6C29A7}"/>
                  </a:ext>
                </a:extLst>
              </p:cNvPr>
              <p:cNvSpPr/>
              <p:nvPr/>
            </p:nvSpPr>
            <p:spPr>
              <a:xfrm>
                <a:off x="704528" y="1448780"/>
                <a:ext cx="72008" cy="1008112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DF0A506A-C645-4D25-83E8-AA3BE47FA56C}"/>
                  </a:ext>
                </a:extLst>
              </p:cNvPr>
              <p:cNvSpPr/>
              <p:nvPr/>
            </p:nvSpPr>
            <p:spPr>
              <a:xfrm>
                <a:off x="776536" y="1448780"/>
                <a:ext cx="7848872" cy="100811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16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print(len(color))</a:t>
                </a:r>
              </a:p>
              <a:p>
                <a:r>
                  <a:rPr lang="en-US" altLang="ko-KR" sz="16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color[0]='yellow'</a:t>
                </a:r>
              </a:p>
              <a:p>
                <a:r>
                  <a:rPr lang="en-US" altLang="ko-KR" sz="16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print(color*2)</a:t>
                </a:r>
              </a:p>
            </p:txBody>
          </p: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980BF2A-5434-4F4B-909A-394AD7DC3D84}"/>
                </a:ext>
              </a:extLst>
            </p:cNvPr>
            <p:cNvSpPr txBox="1"/>
            <p:nvPr/>
          </p:nvSpPr>
          <p:spPr>
            <a:xfrm>
              <a:off x="718103" y="4251534"/>
              <a:ext cx="829401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>
                  <a:latin typeface="Consolas" panose="020B0609020204030204" pitchFamily="49" charset="0"/>
                </a:rPr>
                <a:t>3</a:t>
              </a:r>
            </a:p>
            <a:p>
              <a:r>
                <a:rPr lang="en-US" altLang="ko-KR" sz="1600">
                  <a:latin typeface="Consolas" panose="020B0609020204030204" pitchFamily="49" charset="0"/>
                </a:rPr>
                <a:t>['yellow', 'blue', 'green', 'yellow', 'blue', 'green']</a:t>
              </a:r>
            </a:p>
          </p:txBody>
        </p: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A4D4AC7A-9947-464C-A85F-A002D2D9D6DA}"/>
                </a:ext>
              </a:extLst>
            </p:cNvPr>
            <p:cNvGrpSpPr/>
            <p:nvPr/>
          </p:nvGrpSpPr>
          <p:grpSpPr>
            <a:xfrm>
              <a:off x="679644" y="5045241"/>
              <a:ext cx="8460940" cy="1006657"/>
              <a:chOff x="704528" y="1448780"/>
              <a:chExt cx="7920880" cy="1008112"/>
            </a:xfrm>
          </p:grpSpPr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265F109E-C802-48F4-A06E-2ACBD285D1E1}"/>
                  </a:ext>
                </a:extLst>
              </p:cNvPr>
              <p:cNvSpPr/>
              <p:nvPr/>
            </p:nvSpPr>
            <p:spPr>
              <a:xfrm>
                <a:off x="704528" y="1448780"/>
                <a:ext cx="72008" cy="1008112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A2799288-3144-4EE4-8650-38F744411B96}"/>
                  </a:ext>
                </a:extLst>
              </p:cNvPr>
              <p:cNvSpPr/>
              <p:nvPr/>
            </p:nvSpPr>
            <p:spPr>
              <a:xfrm>
                <a:off x="776536" y="1448780"/>
                <a:ext cx="7848872" cy="100811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16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print('blue' in color2)</a:t>
                </a:r>
              </a:p>
              <a:p>
                <a:r>
                  <a:rPr lang="en-US" altLang="ko-KR" sz="16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total_color=color+color2</a:t>
                </a:r>
              </a:p>
              <a:p>
                <a:r>
                  <a:rPr lang="en-US" altLang="ko-KR" sz="16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print(total_color)</a:t>
                </a:r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FE3E492-DE93-4FD3-84F2-42652CBDAD6D}"/>
                </a:ext>
              </a:extLst>
            </p:cNvPr>
            <p:cNvSpPr txBox="1"/>
            <p:nvPr/>
          </p:nvSpPr>
          <p:spPr>
            <a:xfrm>
              <a:off x="595424" y="6116069"/>
              <a:ext cx="829401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>
                  <a:latin typeface="Consolas" panose="020B0609020204030204" pitchFamily="49" charset="0"/>
                </a:rPr>
                <a:t>False</a:t>
              </a:r>
            </a:p>
            <a:p>
              <a:r>
                <a:rPr lang="en-US" altLang="ko-KR" sz="1600">
                  <a:latin typeface="Consolas" panose="020B0609020204030204" pitchFamily="49" charset="0"/>
                </a:rPr>
                <a:t>['yellow', 'blue', 'green', 'orange', 'black', 'white']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6362820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en-US" altLang="ko-KR" sz="2400" b="1">
                <a:solidFill>
                  <a:srgbClr val="000000"/>
                </a:solidFill>
              </a:rPr>
              <a:t>Python</a:t>
            </a:r>
            <a:r>
              <a:rPr lang="ko-KR" altLang="en-US">
                <a:solidFill>
                  <a:srgbClr val="000000"/>
                </a:solidFill>
              </a:rPr>
              <a:t> 기본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파이썬 개요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리스트 추가와 삭제</a:t>
            </a:r>
            <a:endParaRPr lang="en-US" altLang="ko-KR" sz="2000" b="1">
              <a:latin typeface="+mj-ea"/>
              <a:ea typeface="+mj-ea"/>
            </a:endParaRPr>
          </a:p>
        </p:txBody>
      </p:sp>
      <p:sp>
        <p:nvSpPr>
          <p:cNvPr id="25" name="Rectangle 8">
            <a:extLst>
              <a:ext uri="{FF2B5EF4-FFF2-40B4-BE49-F238E27FC236}">
                <a16:creationId xmlns:a16="http://schemas.microsoft.com/office/drawing/2014/main" id="{F6AA6536-FE2D-4551-8A65-66FB854C94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9217" y="1259448"/>
            <a:ext cx="885428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R="0" algn="l"/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- append, extend, insert, remove, del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등 활용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CB7EEDAA-60F1-4E36-AC26-C718B820185C}"/>
              </a:ext>
            </a:extLst>
          </p:cNvPr>
          <p:cNvGrpSpPr/>
          <p:nvPr/>
        </p:nvGrpSpPr>
        <p:grpSpPr>
          <a:xfrm>
            <a:off x="679644" y="1660865"/>
            <a:ext cx="8460940" cy="1574510"/>
            <a:chOff x="704528" y="1448780"/>
            <a:chExt cx="7920880" cy="100811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8FE3092F-BA54-4B65-B32D-50455D99955C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5744E522-BD2F-4CC9-A263-6E659D6D78A3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color =['red','blue','green']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color.append("white")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color.extend(["black","purple"])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color.insert(0,"orange")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print(color)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1AC34FEA-6F56-4D4B-9B5B-0CE71E5D61DB}"/>
              </a:ext>
            </a:extLst>
          </p:cNvPr>
          <p:cNvSpPr txBox="1"/>
          <p:nvPr/>
        </p:nvSpPr>
        <p:spPr>
          <a:xfrm>
            <a:off x="718103" y="3315056"/>
            <a:ext cx="8294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['orange', 'red', 'blue', 'green', 'white', 'black', 'purple']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8DB557A8-900D-47C4-9B69-E46D7B63C484}"/>
              </a:ext>
            </a:extLst>
          </p:cNvPr>
          <p:cNvGrpSpPr/>
          <p:nvPr/>
        </p:nvGrpSpPr>
        <p:grpSpPr>
          <a:xfrm>
            <a:off x="679644" y="4052101"/>
            <a:ext cx="8460940" cy="1006657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D62FEC14-7F19-4FAB-83DF-E0AA0D6C29A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DF0A506A-C645-4D25-83E8-AA3BE47FA56C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color.remove("white")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del color[0]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print(color)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F980BF2A-5434-4F4B-909A-394AD7DC3D84}"/>
              </a:ext>
            </a:extLst>
          </p:cNvPr>
          <p:cNvSpPr txBox="1"/>
          <p:nvPr/>
        </p:nvSpPr>
        <p:spPr>
          <a:xfrm>
            <a:off x="718103" y="5122929"/>
            <a:ext cx="8294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['red', 'blue', 'green', 'black', 'purple']</a:t>
            </a:r>
          </a:p>
        </p:txBody>
      </p:sp>
    </p:spTree>
    <p:extLst>
      <p:ext uri="{BB962C8B-B14F-4D97-AF65-F5344CB8AC3E}">
        <p14:creationId xmlns:p14="http://schemas.microsoft.com/office/powerpoint/2010/main" val="38902653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6271" y="255527"/>
            <a:ext cx="4432623" cy="381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7078" bIns="17078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defTabSz="894695" fontAlgn="base" latinLnBrk="1">
              <a:spcBef>
                <a:spcPct val="0"/>
              </a:spcBef>
              <a:spcAft>
                <a:spcPct val="0"/>
              </a:spcAft>
              <a:defRPr/>
            </a:pPr>
            <a:endParaRPr lang="ko-KR" altLang="en-US" sz="1898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DD9444-46AF-491C-A643-2C4E33FAF4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308" y="1010403"/>
            <a:ext cx="4432623" cy="381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7078" bIns="17078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defTabSz="894695" fontAlgn="base" latinLnBrk="1">
              <a:spcBef>
                <a:spcPct val="0"/>
              </a:spcBef>
              <a:spcAft>
                <a:spcPct val="0"/>
              </a:spcAft>
              <a:defRPr/>
            </a:pPr>
            <a:endParaRPr lang="ko-KR" altLang="en-US" sz="1708" b="1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1D2953AF-69CC-4EC0-8201-F06FBD0236A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en-US" altLang="ko-KR" sz="2400" b="1">
                <a:solidFill>
                  <a:srgbClr val="000000"/>
                </a:solidFill>
              </a:rPr>
              <a:t>Python</a:t>
            </a:r>
            <a:r>
              <a:rPr lang="ko-KR" altLang="en-US" sz="2400" b="1">
                <a:solidFill>
                  <a:srgbClr val="000000"/>
                </a:solidFill>
              </a:rPr>
              <a:t>의 특징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6FFEFB5-F3C3-4E4E-9B5A-3AB3F5831A3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545790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파이썬 개요</a:t>
            </a:r>
          </a:p>
          <a:p>
            <a:endParaRPr lang="ko-KR" altLang="en-US">
              <a:latin typeface="+mj-ea"/>
              <a:ea typeface="+mj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8D6965-5866-46CB-AF54-A0536D3A0F17}"/>
              </a:ext>
            </a:extLst>
          </p:cNvPr>
          <p:cNvSpPr txBox="1"/>
          <p:nvPr/>
        </p:nvSpPr>
        <p:spPr>
          <a:xfrm>
            <a:off x="734634" y="1010403"/>
            <a:ext cx="8344015" cy="33711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l">
              <a:lnSpc>
                <a:spcPct val="150000"/>
              </a:lnSpc>
            </a:pP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객체지향적언어</a:t>
            </a:r>
          </a:p>
          <a:p>
            <a:pPr marR="0" algn="l">
              <a:lnSpc>
                <a:spcPct val="150000"/>
              </a:lnSpc>
            </a:pP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  :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실행순서가 아닌 단위모듈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(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객체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)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중심으로 프로그램을 작성</a:t>
            </a:r>
          </a:p>
          <a:p>
            <a:pPr marR="0" algn="l">
              <a:lnSpc>
                <a:spcPct val="150000"/>
              </a:lnSpc>
            </a:pP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    하나의 객체는 어떤목적을 달성하기 위한 행동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(method)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와</a:t>
            </a:r>
          </a:p>
          <a:p>
            <a:pPr marR="0" algn="l">
              <a:lnSpc>
                <a:spcPct val="150000"/>
              </a:lnSpc>
            </a:pP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    속성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(attribute)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을 가지고 있음</a:t>
            </a:r>
          </a:p>
          <a:p>
            <a:pPr marR="0" algn="l">
              <a:lnSpc>
                <a:spcPct val="150000"/>
              </a:lnSpc>
            </a:pPr>
            <a:endParaRPr lang="en-US" altLang="ko-KR" sz="1800" b="1" i="0" u="none" strike="noStrike" baseline="0">
              <a:latin typeface="맑은 고딕" panose="020B0503020000020004" pitchFamily="50" charset="-127"/>
            </a:endParaRPr>
          </a:p>
          <a:p>
            <a:pPr marR="0" algn="l">
              <a:lnSpc>
                <a:spcPct val="150000"/>
              </a:lnSpc>
            </a:pP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동적타이핑언어</a:t>
            </a:r>
            <a:endParaRPr lang="en-US" altLang="ko-KR" sz="1800" b="1" i="0" u="none" strike="noStrike" baseline="0">
              <a:latin typeface="맑은 고딕" panose="020B0503020000020004" pitchFamily="50" charset="-127"/>
            </a:endParaRPr>
          </a:p>
          <a:p>
            <a:pPr marR="0" algn="l">
              <a:lnSpc>
                <a:spcPct val="150000"/>
              </a:lnSpc>
            </a:pP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  :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프로그램이 실행하는 시점에 프로그램이 사용해야 할</a:t>
            </a:r>
          </a:p>
          <a:p>
            <a:pPr marR="0" algn="l">
              <a:lnSpc>
                <a:spcPct val="150000"/>
              </a:lnSpc>
            </a:pP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    데이터에 대한 타입을 결정함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470632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en-US" altLang="ko-KR" sz="2400" b="1">
                <a:solidFill>
                  <a:srgbClr val="000000"/>
                </a:solidFill>
              </a:rPr>
              <a:t>Python</a:t>
            </a:r>
            <a:r>
              <a:rPr lang="ko-KR" altLang="en-US">
                <a:solidFill>
                  <a:srgbClr val="000000"/>
                </a:solidFill>
              </a:rPr>
              <a:t> 기본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1. </a:t>
            </a:r>
            <a:r>
              <a:rPr lang="ko-KR" altLang="en-US">
                <a:latin typeface="+mj-ea"/>
                <a:ea typeface="+mj-ea"/>
              </a:rPr>
              <a:t>파이썬 개요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 b="1">
                <a:latin typeface="+mj-ea"/>
                <a:ea typeface="+mj-ea"/>
              </a:rPr>
              <a:t>Python </a:t>
            </a:r>
            <a:r>
              <a:rPr lang="ko-KR" altLang="en-US" sz="2000" b="1">
                <a:latin typeface="+mj-ea"/>
                <a:ea typeface="+mj-ea"/>
              </a:rPr>
              <a:t>리스트만의 특징</a:t>
            </a:r>
            <a:endParaRPr lang="en-US" altLang="ko-KR" sz="2000" b="1">
              <a:latin typeface="+mj-ea"/>
              <a:ea typeface="+mj-ea"/>
            </a:endParaRPr>
          </a:p>
        </p:txBody>
      </p:sp>
      <p:sp>
        <p:nvSpPr>
          <p:cNvPr id="25" name="Rectangle 8">
            <a:extLst>
              <a:ext uri="{FF2B5EF4-FFF2-40B4-BE49-F238E27FC236}">
                <a16:creationId xmlns:a16="http://schemas.microsoft.com/office/drawing/2014/main" id="{F6AA6536-FE2D-4551-8A65-66FB854C94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9217" y="1259448"/>
            <a:ext cx="885428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R="0" algn="l"/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-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다양한 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Data Type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이 하나에 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List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에 들어감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CB7EEDAA-60F1-4E36-AC26-C718B820185C}"/>
              </a:ext>
            </a:extLst>
          </p:cNvPr>
          <p:cNvGrpSpPr/>
          <p:nvPr/>
        </p:nvGrpSpPr>
        <p:grpSpPr>
          <a:xfrm>
            <a:off x="679644" y="1660865"/>
            <a:ext cx="8460940" cy="1372091"/>
            <a:chOff x="704528" y="1448780"/>
            <a:chExt cx="7920880" cy="100811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8FE3092F-BA54-4B65-B32D-50455D99955C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5744E522-BD2F-4CC9-A263-6E659D6D78A3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=["color",1,0.2]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color =['yellow','blue','green','black','purple']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a[0]=color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print(a)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1AC34FEA-6F56-4D4B-9B5B-0CE71E5D61DB}"/>
              </a:ext>
            </a:extLst>
          </p:cNvPr>
          <p:cNvSpPr txBox="1"/>
          <p:nvPr/>
        </p:nvSpPr>
        <p:spPr>
          <a:xfrm>
            <a:off x="718103" y="3130390"/>
            <a:ext cx="8294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[['yellow', 'blue', 'green', 'black', 'purple'], 1, 0.2]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480BE90-44F0-4B64-8E0D-C511BC3D9DC6}"/>
              </a:ext>
            </a:extLst>
          </p:cNvPr>
          <p:cNvSpPr/>
          <p:nvPr/>
        </p:nvSpPr>
        <p:spPr>
          <a:xfrm>
            <a:off x="1547022" y="5189257"/>
            <a:ext cx="1252939" cy="507995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'yellow'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875D1B8-88DC-4D7A-91D8-2F88448AB33F}"/>
              </a:ext>
            </a:extLst>
          </p:cNvPr>
          <p:cNvSpPr/>
          <p:nvPr/>
        </p:nvSpPr>
        <p:spPr>
          <a:xfrm>
            <a:off x="2799961" y="5189257"/>
            <a:ext cx="1252939" cy="507995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'blue'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A027FED-A4B7-4E6D-9981-C1E3A2D07B4B}"/>
              </a:ext>
            </a:extLst>
          </p:cNvPr>
          <p:cNvSpPr/>
          <p:nvPr/>
        </p:nvSpPr>
        <p:spPr>
          <a:xfrm>
            <a:off x="4052900" y="5189257"/>
            <a:ext cx="1252939" cy="507995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'green'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79021BA-F046-45C2-9EB0-91A63A4355C8}"/>
              </a:ext>
            </a:extLst>
          </p:cNvPr>
          <p:cNvSpPr/>
          <p:nvPr/>
        </p:nvSpPr>
        <p:spPr>
          <a:xfrm>
            <a:off x="5305840" y="5189257"/>
            <a:ext cx="1252939" cy="507995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'black'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C79501C-6BFB-4AD3-A7D2-C4C56A49B863}"/>
              </a:ext>
            </a:extLst>
          </p:cNvPr>
          <p:cNvSpPr/>
          <p:nvPr/>
        </p:nvSpPr>
        <p:spPr>
          <a:xfrm>
            <a:off x="6558779" y="5189257"/>
            <a:ext cx="1252939" cy="507995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'purple'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7267D42-22CE-497C-9A6C-174D219AAA57}"/>
              </a:ext>
            </a:extLst>
          </p:cNvPr>
          <p:cNvSpPr/>
          <p:nvPr/>
        </p:nvSpPr>
        <p:spPr>
          <a:xfrm>
            <a:off x="1208585" y="4173267"/>
            <a:ext cx="792088" cy="507995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FF1749E-11DE-4984-9C15-E2E828A82411}"/>
              </a:ext>
            </a:extLst>
          </p:cNvPr>
          <p:cNvSpPr/>
          <p:nvPr/>
        </p:nvSpPr>
        <p:spPr>
          <a:xfrm>
            <a:off x="2000673" y="4173267"/>
            <a:ext cx="792088" cy="507995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B7A07CC-8096-402C-8E72-42AE015E1F3B}"/>
              </a:ext>
            </a:extLst>
          </p:cNvPr>
          <p:cNvSpPr/>
          <p:nvPr/>
        </p:nvSpPr>
        <p:spPr>
          <a:xfrm>
            <a:off x="2792761" y="4173267"/>
            <a:ext cx="792088" cy="507995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16B9B4F8-8342-472F-A19A-F47D6E14C695}"/>
              </a:ext>
            </a:extLst>
          </p:cNvPr>
          <p:cNvCxnSpPr>
            <a:stCxn id="22" idx="2"/>
            <a:endCxn id="2" idx="0"/>
          </p:cNvCxnSpPr>
          <p:nvPr/>
        </p:nvCxnSpPr>
        <p:spPr>
          <a:xfrm>
            <a:off x="1604629" y="4681262"/>
            <a:ext cx="568863" cy="5079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CE77DD0-6D22-4DBC-880A-BDFFB0580A44}"/>
              </a:ext>
            </a:extLst>
          </p:cNvPr>
          <p:cNvSpPr txBox="1"/>
          <p:nvPr/>
        </p:nvSpPr>
        <p:spPr>
          <a:xfrm>
            <a:off x="882855" y="4195586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latin typeface="Consolas" panose="020B0609020204030204" pitchFamily="49" charset="0"/>
              </a:rPr>
              <a:t>a</a:t>
            </a:r>
            <a:endParaRPr lang="ko-KR" altLang="en-US" sz="2000"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05DED3F-5305-4152-83BC-F5E239E53E39}"/>
              </a:ext>
            </a:extLst>
          </p:cNvPr>
          <p:cNvSpPr txBox="1"/>
          <p:nvPr/>
        </p:nvSpPr>
        <p:spPr>
          <a:xfrm>
            <a:off x="718103" y="5261079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latin typeface="Consolas" panose="020B0609020204030204" pitchFamily="49" charset="0"/>
              </a:rPr>
              <a:t>color</a:t>
            </a:r>
            <a:endParaRPr lang="ko-KR" altLang="en-US" sz="2000"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A6FBBB4-741F-4B9E-95D6-9FB959D78907}"/>
              </a:ext>
            </a:extLst>
          </p:cNvPr>
          <p:cNvSpPr/>
          <p:nvPr/>
        </p:nvSpPr>
        <p:spPr>
          <a:xfrm>
            <a:off x="1547022" y="5585301"/>
            <a:ext cx="1252939" cy="5079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[0]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157E2570-C1F9-448F-B7C9-C3F7850FADCB}"/>
              </a:ext>
            </a:extLst>
          </p:cNvPr>
          <p:cNvSpPr/>
          <p:nvPr/>
        </p:nvSpPr>
        <p:spPr>
          <a:xfrm>
            <a:off x="2799961" y="5585301"/>
            <a:ext cx="1252939" cy="5079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[1]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FD695BF-3009-4DC8-8293-5A796494EEED}"/>
              </a:ext>
            </a:extLst>
          </p:cNvPr>
          <p:cNvSpPr/>
          <p:nvPr/>
        </p:nvSpPr>
        <p:spPr>
          <a:xfrm>
            <a:off x="4052900" y="5585301"/>
            <a:ext cx="1252939" cy="5079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[2]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49364C1-B825-4A11-A99C-C0454595E60B}"/>
              </a:ext>
            </a:extLst>
          </p:cNvPr>
          <p:cNvSpPr/>
          <p:nvPr/>
        </p:nvSpPr>
        <p:spPr>
          <a:xfrm>
            <a:off x="5305840" y="5585301"/>
            <a:ext cx="1252939" cy="5079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[3]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B74F89F-2C4E-4617-B4B1-FD2423C1D0E5}"/>
              </a:ext>
            </a:extLst>
          </p:cNvPr>
          <p:cNvSpPr/>
          <p:nvPr/>
        </p:nvSpPr>
        <p:spPr>
          <a:xfrm>
            <a:off x="6558779" y="5585301"/>
            <a:ext cx="1252939" cy="5079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[4]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9C98B348-7365-4B8D-AD20-5F44673DBBD9}"/>
              </a:ext>
            </a:extLst>
          </p:cNvPr>
          <p:cNvSpPr/>
          <p:nvPr/>
        </p:nvSpPr>
        <p:spPr>
          <a:xfrm>
            <a:off x="1212046" y="3728820"/>
            <a:ext cx="792088" cy="5079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[0]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63F9C39D-467C-4741-895D-D9A68DD59627}"/>
              </a:ext>
            </a:extLst>
          </p:cNvPr>
          <p:cNvSpPr/>
          <p:nvPr/>
        </p:nvSpPr>
        <p:spPr>
          <a:xfrm>
            <a:off x="2004134" y="3728820"/>
            <a:ext cx="792088" cy="5079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[1]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BE0FA6D-0EE0-450A-936C-29ECA50C7B4A}"/>
              </a:ext>
            </a:extLst>
          </p:cNvPr>
          <p:cNvSpPr/>
          <p:nvPr/>
        </p:nvSpPr>
        <p:spPr>
          <a:xfrm>
            <a:off x="2796222" y="3728820"/>
            <a:ext cx="792088" cy="5079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[2]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6DCD139-FEC8-474F-9138-FC77E8DAB341}"/>
              </a:ext>
            </a:extLst>
          </p:cNvPr>
          <p:cNvSpPr txBox="1"/>
          <p:nvPr/>
        </p:nvSpPr>
        <p:spPr>
          <a:xfrm>
            <a:off x="4772980" y="4195586"/>
            <a:ext cx="31726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>
                <a:latin typeface="Consolas" panose="020B0609020204030204" pitchFamily="49" charset="0"/>
              </a:rPr>
              <a:t>중첩 리스트 메모리 구조</a:t>
            </a:r>
          </a:p>
        </p:txBody>
      </p:sp>
    </p:spTree>
    <p:extLst>
      <p:ext uri="{BB962C8B-B14F-4D97-AF65-F5344CB8AC3E}">
        <p14:creationId xmlns:p14="http://schemas.microsoft.com/office/powerpoint/2010/main" val="25050973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en-US" altLang="ko-KR" sz="2400" b="1">
                <a:solidFill>
                  <a:srgbClr val="000000"/>
                </a:solidFill>
              </a:rPr>
              <a:t>Python</a:t>
            </a:r>
            <a:r>
              <a:rPr lang="ko-KR" altLang="en-US">
                <a:solidFill>
                  <a:srgbClr val="000000"/>
                </a:solidFill>
              </a:rPr>
              <a:t> 기본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4508" y="743357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리스트 메모리 저장 방식</a:t>
            </a:r>
            <a:endParaRPr lang="en-US" altLang="ko-KR" sz="2000" b="1">
              <a:latin typeface="+mj-ea"/>
              <a:ea typeface="+mj-ea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CB7EEDAA-60F1-4E36-AC26-C718B820185C}"/>
              </a:ext>
            </a:extLst>
          </p:cNvPr>
          <p:cNvGrpSpPr/>
          <p:nvPr/>
        </p:nvGrpSpPr>
        <p:grpSpPr>
          <a:xfrm>
            <a:off x="596516" y="1282405"/>
            <a:ext cx="3193236" cy="1265306"/>
            <a:chOff x="704528" y="1448780"/>
            <a:chExt cx="7920880" cy="100811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8FE3092F-BA54-4B65-B32D-50455D99955C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5744E522-BD2F-4CC9-A263-6E659D6D78A3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 [5,4,3,2,1]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b = [1,2,3,4,5]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b = a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print(b)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1AC34FEA-6F56-4D4B-9B5B-0CE71E5D61DB}"/>
              </a:ext>
            </a:extLst>
          </p:cNvPr>
          <p:cNvSpPr txBox="1"/>
          <p:nvPr/>
        </p:nvSpPr>
        <p:spPr>
          <a:xfrm>
            <a:off x="596516" y="2616539"/>
            <a:ext cx="21466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[5, 4, 3, 2, 1]</a:t>
            </a: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884CEA97-E050-410E-8582-D4883D38DFB3}"/>
              </a:ext>
            </a:extLst>
          </p:cNvPr>
          <p:cNvGrpSpPr/>
          <p:nvPr/>
        </p:nvGrpSpPr>
        <p:grpSpPr>
          <a:xfrm>
            <a:off x="596516" y="3172290"/>
            <a:ext cx="3193236" cy="699840"/>
            <a:chOff x="704528" y="1448780"/>
            <a:chExt cx="7920880" cy="1008112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7024A01B-963C-4C47-82E7-A563EDD74F61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47738686-92B9-47F4-B0D1-763798B59429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a.sort()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print(b)</a:t>
              </a:r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F99427DF-AD68-4328-A1F9-853D55155C15}"/>
              </a:ext>
            </a:extLst>
          </p:cNvPr>
          <p:cNvSpPr txBox="1"/>
          <p:nvPr/>
        </p:nvSpPr>
        <p:spPr>
          <a:xfrm>
            <a:off x="596515" y="3914301"/>
            <a:ext cx="21466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[1, 2, 3, 4, 5]</a:t>
            </a: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B965B56B-A049-4436-B78C-EC765CD03FCE}"/>
              </a:ext>
            </a:extLst>
          </p:cNvPr>
          <p:cNvGrpSpPr/>
          <p:nvPr/>
        </p:nvGrpSpPr>
        <p:grpSpPr>
          <a:xfrm>
            <a:off x="596515" y="4496709"/>
            <a:ext cx="3193236" cy="699840"/>
            <a:chOff x="704528" y="1448780"/>
            <a:chExt cx="7920880" cy="1008112"/>
          </a:xfrm>
        </p:grpSpPr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FE1CFEA6-769C-40B1-B8A9-1C7F74D626B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60262B4B-31E6-4B52-9B6B-6E2FC68412EB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b = [6,7,8,9,10]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print(a,b)</a:t>
              </a:r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3AA518B4-50F8-40A1-9A2C-F2958392F08E}"/>
              </a:ext>
            </a:extLst>
          </p:cNvPr>
          <p:cNvSpPr txBox="1"/>
          <p:nvPr/>
        </p:nvSpPr>
        <p:spPr>
          <a:xfrm>
            <a:off x="596514" y="5238720"/>
            <a:ext cx="4255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[1, 2, 3, 4, 5] [6, 7, 8, 9, 10]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28B3D8D-5890-4773-916F-1E91E683C615}"/>
              </a:ext>
            </a:extLst>
          </p:cNvPr>
          <p:cNvSpPr/>
          <p:nvPr/>
        </p:nvSpPr>
        <p:spPr>
          <a:xfrm>
            <a:off x="6069694" y="1404183"/>
            <a:ext cx="540060" cy="400110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5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82286ABF-285B-4854-B397-8914F06AEC6C}"/>
              </a:ext>
            </a:extLst>
          </p:cNvPr>
          <p:cNvSpPr/>
          <p:nvPr/>
        </p:nvSpPr>
        <p:spPr>
          <a:xfrm>
            <a:off x="6609754" y="1404183"/>
            <a:ext cx="540060" cy="400110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4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A78B7DB9-2333-45CD-9054-9B7C4252529F}"/>
              </a:ext>
            </a:extLst>
          </p:cNvPr>
          <p:cNvSpPr/>
          <p:nvPr/>
        </p:nvSpPr>
        <p:spPr>
          <a:xfrm>
            <a:off x="7149814" y="1404183"/>
            <a:ext cx="540060" cy="400110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3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8A555398-4943-40C0-B53E-06C0217C1B5F}"/>
              </a:ext>
            </a:extLst>
          </p:cNvPr>
          <p:cNvSpPr/>
          <p:nvPr/>
        </p:nvSpPr>
        <p:spPr>
          <a:xfrm>
            <a:off x="7689874" y="1404183"/>
            <a:ext cx="540060" cy="400110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2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0C5C1A05-379E-45DD-A382-B0763AEC15C2}"/>
              </a:ext>
            </a:extLst>
          </p:cNvPr>
          <p:cNvSpPr/>
          <p:nvPr/>
        </p:nvSpPr>
        <p:spPr>
          <a:xfrm>
            <a:off x="8229934" y="1404183"/>
            <a:ext cx="540060" cy="400110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1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CFF7FCB0-DB52-4CD2-8A77-E822EA35FACD}"/>
              </a:ext>
            </a:extLst>
          </p:cNvPr>
          <p:cNvSpPr/>
          <p:nvPr/>
        </p:nvSpPr>
        <p:spPr>
          <a:xfrm>
            <a:off x="6069694" y="1886585"/>
            <a:ext cx="540060" cy="400110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1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C7D1409D-BDF7-46A4-9E0D-718DF6311C91}"/>
              </a:ext>
            </a:extLst>
          </p:cNvPr>
          <p:cNvSpPr/>
          <p:nvPr/>
        </p:nvSpPr>
        <p:spPr>
          <a:xfrm>
            <a:off x="6609754" y="1886585"/>
            <a:ext cx="540060" cy="400110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2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55B7C136-A595-4C1A-AEFA-5EACF22BBBF7}"/>
              </a:ext>
            </a:extLst>
          </p:cNvPr>
          <p:cNvSpPr/>
          <p:nvPr/>
        </p:nvSpPr>
        <p:spPr>
          <a:xfrm>
            <a:off x="7149814" y="1886585"/>
            <a:ext cx="540060" cy="400110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3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C1DEF818-92D5-41FC-ABF8-719F8E4D2E9A}"/>
              </a:ext>
            </a:extLst>
          </p:cNvPr>
          <p:cNvSpPr/>
          <p:nvPr/>
        </p:nvSpPr>
        <p:spPr>
          <a:xfrm>
            <a:off x="7689874" y="1886585"/>
            <a:ext cx="540060" cy="400110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4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1166E399-CCF8-47EC-90B9-8FDE2EFDEA4B}"/>
              </a:ext>
            </a:extLst>
          </p:cNvPr>
          <p:cNvSpPr/>
          <p:nvPr/>
        </p:nvSpPr>
        <p:spPr>
          <a:xfrm>
            <a:off x="8229934" y="1886585"/>
            <a:ext cx="540060" cy="400110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5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03C06F64-1914-4EB0-934D-97A8EC2DDF1F}"/>
              </a:ext>
            </a:extLst>
          </p:cNvPr>
          <p:cNvSpPr txBox="1"/>
          <p:nvPr/>
        </p:nvSpPr>
        <p:spPr>
          <a:xfrm>
            <a:off x="5290048" y="1404183"/>
            <a:ext cx="360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atin typeface="Consolas" panose="020B0609020204030204" pitchFamily="49" charset="0"/>
              </a:rPr>
              <a:t>a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B876AE9D-4949-4D29-904E-DBC19E2ACAD0}"/>
              </a:ext>
            </a:extLst>
          </p:cNvPr>
          <p:cNvCxnSpPr>
            <a:cxnSpLocks/>
          </p:cNvCxnSpPr>
          <p:nvPr/>
        </p:nvCxnSpPr>
        <p:spPr>
          <a:xfrm>
            <a:off x="5650088" y="1604238"/>
            <a:ext cx="41960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766E783F-75DE-4A28-A7DF-F0420A4E0AAA}"/>
              </a:ext>
            </a:extLst>
          </p:cNvPr>
          <p:cNvSpPr txBox="1"/>
          <p:nvPr/>
        </p:nvSpPr>
        <p:spPr>
          <a:xfrm>
            <a:off x="5296708" y="1886585"/>
            <a:ext cx="360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atin typeface="Consolas" panose="020B0609020204030204" pitchFamily="49" charset="0"/>
              </a:rPr>
              <a:t>b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BDC6684B-4A82-413C-AE66-157A4F93B1B7}"/>
              </a:ext>
            </a:extLst>
          </p:cNvPr>
          <p:cNvSpPr/>
          <p:nvPr/>
        </p:nvSpPr>
        <p:spPr>
          <a:xfrm>
            <a:off x="6076354" y="2665491"/>
            <a:ext cx="540060" cy="400110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5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A959D974-6CF1-499D-AD19-950189EF48D3}"/>
              </a:ext>
            </a:extLst>
          </p:cNvPr>
          <p:cNvSpPr/>
          <p:nvPr/>
        </p:nvSpPr>
        <p:spPr>
          <a:xfrm>
            <a:off x="6616414" y="2665491"/>
            <a:ext cx="540060" cy="400110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4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2F0E14D3-B752-4308-840B-B14AED0E2BA0}"/>
              </a:ext>
            </a:extLst>
          </p:cNvPr>
          <p:cNvSpPr/>
          <p:nvPr/>
        </p:nvSpPr>
        <p:spPr>
          <a:xfrm>
            <a:off x="7156474" y="2665491"/>
            <a:ext cx="540060" cy="400110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3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BFD0D3D2-D260-4E6D-96EB-60312A4C1F39}"/>
              </a:ext>
            </a:extLst>
          </p:cNvPr>
          <p:cNvSpPr/>
          <p:nvPr/>
        </p:nvSpPr>
        <p:spPr>
          <a:xfrm>
            <a:off x="7696534" y="2665491"/>
            <a:ext cx="540060" cy="400110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2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B79D56F2-D0C8-4B12-BC9C-518AF7137CD7}"/>
              </a:ext>
            </a:extLst>
          </p:cNvPr>
          <p:cNvSpPr/>
          <p:nvPr/>
        </p:nvSpPr>
        <p:spPr>
          <a:xfrm>
            <a:off x="8236594" y="2665491"/>
            <a:ext cx="540060" cy="400110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1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9EB495C0-1662-4108-80DA-F7265C5FA109}"/>
              </a:ext>
            </a:extLst>
          </p:cNvPr>
          <p:cNvSpPr txBox="1"/>
          <p:nvPr/>
        </p:nvSpPr>
        <p:spPr>
          <a:xfrm>
            <a:off x="5277606" y="2441446"/>
            <a:ext cx="360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atin typeface="Consolas" panose="020B0609020204030204" pitchFamily="49" charset="0"/>
              </a:rPr>
              <a:t>a</a:t>
            </a:r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9E98A284-5C38-4CF7-A65D-06E409C7A7C4}"/>
              </a:ext>
            </a:extLst>
          </p:cNvPr>
          <p:cNvCxnSpPr>
            <a:cxnSpLocks/>
            <a:stCxn id="65" idx="3"/>
            <a:endCxn id="60" idx="1"/>
          </p:cNvCxnSpPr>
          <p:nvPr/>
        </p:nvCxnSpPr>
        <p:spPr>
          <a:xfrm>
            <a:off x="5637646" y="2641501"/>
            <a:ext cx="438708" cy="22404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75498AF5-65E0-4C90-A8F7-3331EEC18D57}"/>
              </a:ext>
            </a:extLst>
          </p:cNvPr>
          <p:cNvSpPr txBox="1"/>
          <p:nvPr/>
        </p:nvSpPr>
        <p:spPr>
          <a:xfrm>
            <a:off x="5277606" y="2914677"/>
            <a:ext cx="360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atin typeface="Consolas" panose="020B0609020204030204" pitchFamily="49" charset="0"/>
              </a:rPr>
              <a:t>b</a:t>
            </a:r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85227048-74BB-48F9-9799-4CFBA91B81E6}"/>
              </a:ext>
            </a:extLst>
          </p:cNvPr>
          <p:cNvCxnSpPr>
            <a:cxnSpLocks/>
            <a:stCxn id="67" idx="3"/>
            <a:endCxn id="60" idx="1"/>
          </p:cNvCxnSpPr>
          <p:nvPr/>
        </p:nvCxnSpPr>
        <p:spPr>
          <a:xfrm flipV="1">
            <a:off x="5637646" y="2865546"/>
            <a:ext cx="438708" cy="24918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D26813D5-E6A1-4CC1-934B-35BAA3897C69}"/>
              </a:ext>
            </a:extLst>
          </p:cNvPr>
          <p:cNvSpPr/>
          <p:nvPr/>
        </p:nvSpPr>
        <p:spPr>
          <a:xfrm>
            <a:off x="6110583" y="3518703"/>
            <a:ext cx="540060" cy="400110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1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B1A756B8-DE7D-4F72-B0C6-D094002D52F7}"/>
              </a:ext>
            </a:extLst>
          </p:cNvPr>
          <p:cNvSpPr/>
          <p:nvPr/>
        </p:nvSpPr>
        <p:spPr>
          <a:xfrm>
            <a:off x="6650643" y="3518703"/>
            <a:ext cx="540060" cy="400110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2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4675BF6E-B08A-4835-B2E0-2D4228127BE8}"/>
              </a:ext>
            </a:extLst>
          </p:cNvPr>
          <p:cNvSpPr/>
          <p:nvPr/>
        </p:nvSpPr>
        <p:spPr>
          <a:xfrm>
            <a:off x="7190703" y="3518703"/>
            <a:ext cx="540060" cy="400110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3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C0995552-421C-455E-9F4D-D692D2F767F0}"/>
              </a:ext>
            </a:extLst>
          </p:cNvPr>
          <p:cNvSpPr/>
          <p:nvPr/>
        </p:nvSpPr>
        <p:spPr>
          <a:xfrm>
            <a:off x="7730763" y="3518703"/>
            <a:ext cx="540060" cy="400110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4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C21863B8-39A1-414B-A57D-7809EC610C53}"/>
              </a:ext>
            </a:extLst>
          </p:cNvPr>
          <p:cNvSpPr/>
          <p:nvPr/>
        </p:nvSpPr>
        <p:spPr>
          <a:xfrm>
            <a:off x="8270823" y="3518703"/>
            <a:ext cx="540060" cy="400110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5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9A36C743-BFF1-47FC-AA65-5A0EA2DD29DF}"/>
              </a:ext>
            </a:extLst>
          </p:cNvPr>
          <p:cNvSpPr txBox="1"/>
          <p:nvPr/>
        </p:nvSpPr>
        <p:spPr>
          <a:xfrm>
            <a:off x="5311835" y="3294658"/>
            <a:ext cx="360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atin typeface="Consolas" panose="020B0609020204030204" pitchFamily="49" charset="0"/>
              </a:rPr>
              <a:t>a</a:t>
            </a: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73FD0A71-6114-4F04-BB18-D58EF3978ADC}"/>
              </a:ext>
            </a:extLst>
          </p:cNvPr>
          <p:cNvCxnSpPr>
            <a:cxnSpLocks/>
            <a:stCxn id="76" idx="3"/>
            <a:endCxn id="71" idx="1"/>
          </p:cNvCxnSpPr>
          <p:nvPr/>
        </p:nvCxnSpPr>
        <p:spPr>
          <a:xfrm>
            <a:off x="5671875" y="3494713"/>
            <a:ext cx="438708" cy="22404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D8581B40-2D58-4D3F-A1AB-D13234F8FFC4}"/>
              </a:ext>
            </a:extLst>
          </p:cNvPr>
          <p:cNvSpPr txBox="1"/>
          <p:nvPr/>
        </p:nvSpPr>
        <p:spPr>
          <a:xfrm>
            <a:off x="5311835" y="3767889"/>
            <a:ext cx="360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atin typeface="Consolas" panose="020B0609020204030204" pitchFamily="49" charset="0"/>
              </a:rPr>
              <a:t>b</a:t>
            </a:r>
          </a:p>
        </p:txBody>
      </p: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F02A4F05-1C05-48B8-925B-7BB3A39E2595}"/>
              </a:ext>
            </a:extLst>
          </p:cNvPr>
          <p:cNvCxnSpPr>
            <a:cxnSpLocks/>
            <a:stCxn id="78" idx="3"/>
            <a:endCxn id="71" idx="1"/>
          </p:cNvCxnSpPr>
          <p:nvPr/>
        </p:nvCxnSpPr>
        <p:spPr>
          <a:xfrm flipV="1">
            <a:off x="5671875" y="3718758"/>
            <a:ext cx="438708" cy="24918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2A66E8B9-153D-445F-A4D2-BAF9EC9092E5}"/>
              </a:ext>
            </a:extLst>
          </p:cNvPr>
          <p:cNvSpPr/>
          <p:nvPr/>
        </p:nvSpPr>
        <p:spPr>
          <a:xfrm>
            <a:off x="6110583" y="4516713"/>
            <a:ext cx="540060" cy="400110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1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F2B0A485-D664-4F59-89F9-114BF3C65D35}"/>
              </a:ext>
            </a:extLst>
          </p:cNvPr>
          <p:cNvSpPr/>
          <p:nvPr/>
        </p:nvSpPr>
        <p:spPr>
          <a:xfrm>
            <a:off x="6650643" y="4516713"/>
            <a:ext cx="540060" cy="400110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2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7DC51ED1-EE77-4753-B91E-46B657863E10}"/>
              </a:ext>
            </a:extLst>
          </p:cNvPr>
          <p:cNvSpPr/>
          <p:nvPr/>
        </p:nvSpPr>
        <p:spPr>
          <a:xfrm>
            <a:off x="7190703" y="4516713"/>
            <a:ext cx="540060" cy="400110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3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61337F79-7CB3-43BE-847C-1CA446721109}"/>
              </a:ext>
            </a:extLst>
          </p:cNvPr>
          <p:cNvSpPr/>
          <p:nvPr/>
        </p:nvSpPr>
        <p:spPr>
          <a:xfrm>
            <a:off x="7730763" y="4516713"/>
            <a:ext cx="540060" cy="400110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4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78AB41C4-DB90-41AE-977A-9CE25E056418}"/>
              </a:ext>
            </a:extLst>
          </p:cNvPr>
          <p:cNvSpPr/>
          <p:nvPr/>
        </p:nvSpPr>
        <p:spPr>
          <a:xfrm>
            <a:off x="8270823" y="4516713"/>
            <a:ext cx="540060" cy="400110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5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10EE1FAA-2B3D-4E94-8135-06D167927996}"/>
              </a:ext>
            </a:extLst>
          </p:cNvPr>
          <p:cNvSpPr/>
          <p:nvPr/>
        </p:nvSpPr>
        <p:spPr>
          <a:xfrm>
            <a:off x="6110583" y="4999115"/>
            <a:ext cx="540060" cy="400110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6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5E749F4A-8655-4965-93A6-D9CA97255CE7}"/>
              </a:ext>
            </a:extLst>
          </p:cNvPr>
          <p:cNvSpPr/>
          <p:nvPr/>
        </p:nvSpPr>
        <p:spPr>
          <a:xfrm>
            <a:off x="6650643" y="4999115"/>
            <a:ext cx="540060" cy="400110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7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634162D4-F587-4019-B6C5-1682DD25593F}"/>
              </a:ext>
            </a:extLst>
          </p:cNvPr>
          <p:cNvSpPr/>
          <p:nvPr/>
        </p:nvSpPr>
        <p:spPr>
          <a:xfrm>
            <a:off x="7190703" y="4999115"/>
            <a:ext cx="540060" cy="400110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8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805B9873-2312-4BDD-BE97-8AC3F3CFA2A2}"/>
              </a:ext>
            </a:extLst>
          </p:cNvPr>
          <p:cNvSpPr/>
          <p:nvPr/>
        </p:nvSpPr>
        <p:spPr>
          <a:xfrm>
            <a:off x="7730763" y="4999115"/>
            <a:ext cx="540060" cy="400110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9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ACC7C70F-499E-4638-BEDB-528928491054}"/>
              </a:ext>
            </a:extLst>
          </p:cNvPr>
          <p:cNvSpPr/>
          <p:nvPr/>
        </p:nvSpPr>
        <p:spPr>
          <a:xfrm>
            <a:off x="8270823" y="4999115"/>
            <a:ext cx="540060" cy="400110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10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59F87418-ED2D-4EA6-894E-BF6F8DDA83ED}"/>
              </a:ext>
            </a:extLst>
          </p:cNvPr>
          <p:cNvSpPr txBox="1"/>
          <p:nvPr/>
        </p:nvSpPr>
        <p:spPr>
          <a:xfrm>
            <a:off x="5330937" y="4516713"/>
            <a:ext cx="360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atin typeface="Consolas" panose="020B0609020204030204" pitchFamily="49" charset="0"/>
              </a:rPr>
              <a:t>a</a:t>
            </a:r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AD4C9F41-2837-4137-9523-A9E4F7E203BA}"/>
              </a:ext>
            </a:extLst>
          </p:cNvPr>
          <p:cNvCxnSpPr>
            <a:cxnSpLocks/>
          </p:cNvCxnSpPr>
          <p:nvPr/>
        </p:nvCxnSpPr>
        <p:spPr>
          <a:xfrm>
            <a:off x="5690977" y="4716768"/>
            <a:ext cx="41960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83AA0F9E-7976-49CA-95C5-8A47F8C59192}"/>
              </a:ext>
            </a:extLst>
          </p:cNvPr>
          <p:cNvSpPr txBox="1"/>
          <p:nvPr/>
        </p:nvSpPr>
        <p:spPr>
          <a:xfrm>
            <a:off x="5337597" y="4999115"/>
            <a:ext cx="360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atin typeface="Consolas" panose="020B0609020204030204" pitchFamily="49" charset="0"/>
              </a:rPr>
              <a:t>b</a:t>
            </a:r>
          </a:p>
        </p:txBody>
      </p: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39FEB981-D8E3-4900-BC04-4B64D3B4DA66}"/>
              </a:ext>
            </a:extLst>
          </p:cNvPr>
          <p:cNvCxnSpPr>
            <a:cxnSpLocks/>
          </p:cNvCxnSpPr>
          <p:nvPr/>
        </p:nvCxnSpPr>
        <p:spPr>
          <a:xfrm>
            <a:off x="5697637" y="5199170"/>
            <a:ext cx="41960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텍스트 개체 틀 94">
            <a:extLst>
              <a:ext uri="{FF2B5EF4-FFF2-40B4-BE49-F238E27FC236}">
                <a16:creationId xmlns:a16="http://schemas.microsoft.com/office/drawing/2014/main" id="{3DDFC469-D7D5-4CC6-9EC8-E23A2B3BC68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파이썬 개요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89C1283-2147-4D39-A3B3-CC78D19E4220}"/>
              </a:ext>
            </a:extLst>
          </p:cNvPr>
          <p:cNvSpPr txBox="1"/>
          <p:nvPr/>
        </p:nvSpPr>
        <p:spPr>
          <a:xfrm>
            <a:off x="8877436" y="1916832"/>
            <a:ext cx="1329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ref_count=0</a:t>
            </a:r>
            <a:endParaRPr lang="ko-KR" altLang="en-US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5339FD9F-3C86-42C0-B68A-C46AC60BDC98}"/>
              </a:ext>
            </a:extLst>
          </p:cNvPr>
          <p:cNvSpPr txBox="1"/>
          <p:nvPr/>
        </p:nvSpPr>
        <p:spPr>
          <a:xfrm>
            <a:off x="8873901" y="1449577"/>
            <a:ext cx="1329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ref_count=1</a:t>
            </a:r>
            <a:endParaRPr lang="ko-KR" altLang="en-US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7A6EEC25-E085-4C90-95D6-689D8A85F06E}"/>
              </a:ext>
            </a:extLst>
          </p:cNvPr>
          <p:cNvSpPr txBox="1"/>
          <p:nvPr/>
        </p:nvSpPr>
        <p:spPr>
          <a:xfrm>
            <a:off x="8873900" y="2649141"/>
            <a:ext cx="1329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ref_count=2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200482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en-US" altLang="ko-KR" sz="2400" b="1">
                <a:solidFill>
                  <a:srgbClr val="000000"/>
                </a:solidFill>
              </a:rPr>
              <a:t>Python</a:t>
            </a:r>
            <a:r>
              <a:rPr lang="ko-KR" altLang="en-US">
                <a:solidFill>
                  <a:srgbClr val="000000"/>
                </a:solidFill>
              </a:rPr>
              <a:t> 기본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파이썬 개요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패킹과 언패킹</a:t>
            </a:r>
            <a:endParaRPr lang="en-US" altLang="ko-KR" sz="2000" b="1">
              <a:latin typeface="+mj-ea"/>
              <a:ea typeface="+mj-ea"/>
            </a:endParaRPr>
          </a:p>
        </p:txBody>
      </p:sp>
      <p:sp>
        <p:nvSpPr>
          <p:cNvPr id="25" name="Rectangle 8">
            <a:extLst>
              <a:ext uri="{FF2B5EF4-FFF2-40B4-BE49-F238E27FC236}">
                <a16:creationId xmlns:a16="http://schemas.microsoft.com/office/drawing/2014/main" id="{F6AA6536-FE2D-4551-8A65-66FB854C94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9217" y="1259448"/>
            <a:ext cx="8854283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R="0" algn="l"/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-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패킹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: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한변수에 여러개의 데이터를 넣는것</a:t>
            </a:r>
          </a:p>
          <a:p>
            <a:pPr marR="0" algn="l"/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-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언패킹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: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한변수의 데이터를 각각의 변수로 반환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CB7EEDAA-60F1-4E36-AC26-C718B820185C}"/>
              </a:ext>
            </a:extLst>
          </p:cNvPr>
          <p:cNvGrpSpPr/>
          <p:nvPr/>
        </p:nvGrpSpPr>
        <p:grpSpPr>
          <a:xfrm>
            <a:off x="679644" y="1962105"/>
            <a:ext cx="8460940" cy="1015914"/>
            <a:chOff x="704528" y="1448780"/>
            <a:chExt cx="7920880" cy="100811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8FE3092F-BA54-4B65-B32D-50455D99955C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5744E522-BD2F-4CC9-A263-6E659D6D78A3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t = [1,2,3]</a:t>
              </a:r>
            </a:p>
            <a:p>
              <a:r>
                <a:rPr lang="fr-F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,b ,c = t</a:t>
              </a:r>
            </a:p>
            <a:p>
              <a:r>
                <a:rPr lang="fr-F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print(t,a,b,c)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1AC34FEA-6F56-4D4B-9B5B-0CE71E5D61DB}"/>
              </a:ext>
            </a:extLst>
          </p:cNvPr>
          <p:cNvSpPr txBox="1"/>
          <p:nvPr/>
        </p:nvSpPr>
        <p:spPr>
          <a:xfrm>
            <a:off x="679644" y="3032668"/>
            <a:ext cx="8294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[1, 2, 3] 1 2 3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30484CB-C0C5-45AB-B30A-0719E9E65C56}"/>
              </a:ext>
            </a:extLst>
          </p:cNvPr>
          <p:cNvGrpSpPr/>
          <p:nvPr/>
        </p:nvGrpSpPr>
        <p:grpSpPr>
          <a:xfrm>
            <a:off x="679055" y="3496777"/>
            <a:ext cx="8460940" cy="1574907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33B9BDB7-00D5-42C2-8D45-9CB4EFD4AF71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C0635E8A-5F45-4BF8-826F-961078A83EBB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kor_score=[49,79,20,100,80]</a:t>
              </a:r>
            </a:p>
            <a:p>
              <a:r>
                <a:rPr lang="fr-F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math_score=[43,59,85,30,90]</a:t>
              </a:r>
            </a:p>
            <a:p>
              <a:r>
                <a:rPr lang="fr-F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eng_score=[49,79,48,60,100]</a:t>
              </a:r>
            </a:p>
            <a:p>
              <a:r>
                <a:rPr lang="fr-F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midterm_score=[kor_score,math_score,eng_score]</a:t>
              </a:r>
            </a:p>
            <a:p>
              <a:r>
                <a:rPr lang="fr-F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print(midterm_score[0][2])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BC245750-29EE-41DA-89DE-EFC196A18EE0}"/>
              </a:ext>
            </a:extLst>
          </p:cNvPr>
          <p:cNvSpPr txBox="1"/>
          <p:nvPr/>
        </p:nvSpPr>
        <p:spPr>
          <a:xfrm>
            <a:off x="800978" y="5095917"/>
            <a:ext cx="8294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20</a:t>
            </a:r>
          </a:p>
        </p:txBody>
      </p:sp>
      <p:graphicFrame>
        <p:nvGraphicFramePr>
          <p:cNvPr id="17" name="표 2">
            <a:extLst>
              <a:ext uri="{FF2B5EF4-FFF2-40B4-BE49-F238E27FC236}">
                <a16:creationId xmlns:a16="http://schemas.microsoft.com/office/drawing/2014/main" id="{B4646723-8BF2-42BA-AF92-69CDC0F758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0386552"/>
              </p:ext>
            </p:extLst>
          </p:nvPr>
        </p:nvGraphicFramePr>
        <p:xfrm>
          <a:off x="1784648" y="5303879"/>
          <a:ext cx="5585778" cy="12577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0963">
                  <a:extLst>
                    <a:ext uri="{9D8B030D-6E8A-4147-A177-3AD203B41FA5}">
                      <a16:colId xmlns:a16="http://schemas.microsoft.com/office/drawing/2014/main" val="1720920059"/>
                    </a:ext>
                  </a:extLst>
                </a:gridCol>
                <a:gridCol w="930963">
                  <a:extLst>
                    <a:ext uri="{9D8B030D-6E8A-4147-A177-3AD203B41FA5}">
                      <a16:colId xmlns:a16="http://schemas.microsoft.com/office/drawing/2014/main" val="3455366024"/>
                    </a:ext>
                  </a:extLst>
                </a:gridCol>
                <a:gridCol w="930963">
                  <a:extLst>
                    <a:ext uri="{9D8B030D-6E8A-4147-A177-3AD203B41FA5}">
                      <a16:colId xmlns:a16="http://schemas.microsoft.com/office/drawing/2014/main" val="2650617971"/>
                    </a:ext>
                  </a:extLst>
                </a:gridCol>
                <a:gridCol w="930963">
                  <a:extLst>
                    <a:ext uri="{9D8B030D-6E8A-4147-A177-3AD203B41FA5}">
                      <a16:colId xmlns:a16="http://schemas.microsoft.com/office/drawing/2014/main" val="1604106565"/>
                    </a:ext>
                  </a:extLst>
                </a:gridCol>
                <a:gridCol w="930963">
                  <a:extLst>
                    <a:ext uri="{9D8B030D-6E8A-4147-A177-3AD203B41FA5}">
                      <a16:colId xmlns:a16="http://schemas.microsoft.com/office/drawing/2014/main" val="2577580764"/>
                    </a:ext>
                  </a:extLst>
                </a:gridCol>
                <a:gridCol w="930963">
                  <a:extLst>
                    <a:ext uri="{9D8B030D-6E8A-4147-A177-3AD203B41FA5}">
                      <a16:colId xmlns:a16="http://schemas.microsoft.com/office/drawing/2014/main" val="2513709967"/>
                    </a:ext>
                  </a:extLst>
                </a:gridCol>
              </a:tblGrid>
              <a:tr h="313663"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 marL="77342" marR="77342" marT="38671" marB="38671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A</a:t>
                      </a:r>
                      <a:endParaRPr lang="ko-KR" altLang="en-US" sz="1200"/>
                    </a:p>
                  </a:txBody>
                  <a:tcPr marL="77342" marR="77342" marT="38671" marB="38671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B</a:t>
                      </a:r>
                      <a:endParaRPr lang="ko-KR" altLang="en-US" sz="1200"/>
                    </a:p>
                  </a:txBody>
                  <a:tcPr marL="77342" marR="77342" marT="38671" marB="38671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C</a:t>
                      </a:r>
                      <a:endParaRPr lang="ko-KR" altLang="en-US" sz="1200"/>
                    </a:p>
                  </a:txBody>
                  <a:tcPr marL="77342" marR="77342" marT="38671" marB="38671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D</a:t>
                      </a:r>
                      <a:endParaRPr lang="ko-KR" altLang="en-US" sz="1200"/>
                    </a:p>
                  </a:txBody>
                  <a:tcPr marL="77342" marR="77342" marT="38671" marB="38671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E</a:t>
                      </a:r>
                      <a:endParaRPr lang="ko-KR" altLang="en-US" sz="1200"/>
                    </a:p>
                  </a:txBody>
                  <a:tcPr marL="77342" marR="77342" marT="38671" marB="38671" anchor="ctr"/>
                </a:tc>
                <a:extLst>
                  <a:ext uri="{0D108BD9-81ED-4DB2-BD59-A6C34878D82A}">
                    <a16:rowId xmlns:a16="http://schemas.microsoft.com/office/drawing/2014/main" val="1249098332"/>
                  </a:ext>
                </a:extLst>
              </a:tr>
              <a:tr h="31366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/>
                        <a:t>국어점수</a:t>
                      </a:r>
                    </a:p>
                  </a:txBody>
                  <a:tcPr marL="77342" marR="77342" marT="38671" marB="38671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49</a:t>
                      </a:r>
                      <a:endParaRPr lang="ko-KR" altLang="en-US" sz="1200"/>
                    </a:p>
                  </a:txBody>
                  <a:tcPr marL="77342" marR="77342" marT="38671" marB="38671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79</a:t>
                      </a:r>
                      <a:endParaRPr lang="ko-KR" altLang="en-US" sz="1200"/>
                    </a:p>
                  </a:txBody>
                  <a:tcPr marL="77342" marR="77342" marT="38671" marB="38671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20</a:t>
                      </a:r>
                      <a:endParaRPr lang="ko-KR" altLang="en-US" sz="1200"/>
                    </a:p>
                  </a:txBody>
                  <a:tcPr marL="77342" marR="77342" marT="38671" marB="38671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100</a:t>
                      </a:r>
                      <a:endParaRPr lang="ko-KR" altLang="en-US" sz="1200"/>
                    </a:p>
                  </a:txBody>
                  <a:tcPr marL="77342" marR="77342" marT="38671" marB="38671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80</a:t>
                      </a:r>
                      <a:endParaRPr lang="ko-KR" altLang="en-US" sz="1200"/>
                    </a:p>
                  </a:txBody>
                  <a:tcPr marL="77342" marR="77342" marT="38671" marB="38671" anchor="ctr"/>
                </a:tc>
                <a:extLst>
                  <a:ext uri="{0D108BD9-81ED-4DB2-BD59-A6C34878D82A}">
                    <a16:rowId xmlns:a16="http://schemas.microsoft.com/office/drawing/2014/main" val="1619757959"/>
                  </a:ext>
                </a:extLst>
              </a:tr>
              <a:tr h="3167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/>
                        <a:t>수학점수</a:t>
                      </a:r>
                    </a:p>
                  </a:txBody>
                  <a:tcPr marL="77342" marR="77342" marT="38671" marB="38671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43</a:t>
                      </a:r>
                      <a:endParaRPr lang="ko-KR" altLang="en-US" sz="1200"/>
                    </a:p>
                  </a:txBody>
                  <a:tcPr marL="77342" marR="77342" marT="38671" marB="38671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59</a:t>
                      </a:r>
                      <a:endParaRPr lang="ko-KR" altLang="en-US" sz="1200"/>
                    </a:p>
                  </a:txBody>
                  <a:tcPr marL="77342" marR="77342" marT="38671" marB="38671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85</a:t>
                      </a:r>
                      <a:endParaRPr lang="ko-KR" altLang="en-US" sz="1200"/>
                    </a:p>
                  </a:txBody>
                  <a:tcPr marL="77342" marR="77342" marT="38671" marB="38671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30</a:t>
                      </a:r>
                      <a:endParaRPr lang="ko-KR" altLang="en-US" sz="1200"/>
                    </a:p>
                  </a:txBody>
                  <a:tcPr marL="77342" marR="77342" marT="38671" marB="38671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90</a:t>
                      </a:r>
                      <a:endParaRPr lang="ko-KR" altLang="en-US" sz="1200"/>
                    </a:p>
                  </a:txBody>
                  <a:tcPr marL="77342" marR="77342" marT="38671" marB="38671" anchor="ctr"/>
                </a:tc>
                <a:extLst>
                  <a:ext uri="{0D108BD9-81ED-4DB2-BD59-A6C34878D82A}">
                    <a16:rowId xmlns:a16="http://schemas.microsoft.com/office/drawing/2014/main" val="959410272"/>
                  </a:ext>
                </a:extLst>
              </a:tr>
              <a:tr h="31366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/>
                        <a:t>영어점수</a:t>
                      </a:r>
                    </a:p>
                  </a:txBody>
                  <a:tcPr marL="77342" marR="77342" marT="38671" marB="38671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49</a:t>
                      </a:r>
                      <a:endParaRPr lang="ko-KR" altLang="en-US" sz="1200"/>
                    </a:p>
                  </a:txBody>
                  <a:tcPr marL="77342" marR="77342" marT="38671" marB="38671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79</a:t>
                      </a:r>
                      <a:endParaRPr lang="ko-KR" altLang="en-US" sz="1200"/>
                    </a:p>
                  </a:txBody>
                  <a:tcPr marL="77342" marR="77342" marT="38671" marB="38671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48</a:t>
                      </a:r>
                      <a:endParaRPr lang="ko-KR" altLang="en-US" sz="1200"/>
                    </a:p>
                  </a:txBody>
                  <a:tcPr marL="77342" marR="77342" marT="38671" marB="38671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60</a:t>
                      </a:r>
                      <a:endParaRPr lang="ko-KR" altLang="en-US" sz="1200"/>
                    </a:p>
                  </a:txBody>
                  <a:tcPr marL="77342" marR="77342" marT="38671" marB="38671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100</a:t>
                      </a:r>
                      <a:endParaRPr lang="ko-KR" altLang="en-US" sz="1200"/>
                    </a:p>
                  </a:txBody>
                  <a:tcPr marL="77342" marR="77342" marT="38671" marB="38671" anchor="ctr"/>
                </a:tc>
                <a:extLst>
                  <a:ext uri="{0D108BD9-81ED-4DB2-BD59-A6C34878D82A}">
                    <a16:rowId xmlns:a16="http://schemas.microsoft.com/office/drawing/2014/main" val="32978409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0139776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en-US" altLang="ko-KR" sz="2400" b="1">
                <a:solidFill>
                  <a:srgbClr val="000000"/>
                </a:solidFill>
              </a:rPr>
              <a:t>Python</a:t>
            </a:r>
            <a:r>
              <a:rPr lang="ko-KR" altLang="en-US">
                <a:solidFill>
                  <a:srgbClr val="000000"/>
                </a:solidFill>
              </a:rPr>
              <a:t> 기본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파이썬 개요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조건문 이란</a:t>
            </a:r>
            <a:r>
              <a:rPr lang="en-US" altLang="ko-KR" sz="2000" b="1">
                <a:latin typeface="+mj-ea"/>
                <a:ea typeface="+mj-ea"/>
              </a:rPr>
              <a:t>?</a:t>
            </a:r>
          </a:p>
        </p:txBody>
      </p:sp>
      <p:sp>
        <p:nvSpPr>
          <p:cNvPr id="25" name="Rectangle 8">
            <a:extLst>
              <a:ext uri="{FF2B5EF4-FFF2-40B4-BE49-F238E27FC236}">
                <a16:creationId xmlns:a16="http://schemas.microsoft.com/office/drawing/2014/main" id="{F6AA6536-FE2D-4551-8A65-66FB854C94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9217" y="1295738"/>
            <a:ext cx="8854283" cy="4193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R="0" algn="l">
              <a:lnSpc>
                <a:spcPct val="150000"/>
              </a:lnSpc>
            </a:pP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프로그램 예시 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in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생활</a:t>
            </a:r>
            <a:endParaRPr lang="ko-KR" altLang="en-US" sz="1800" b="0" i="0" u="none" strike="noStrike" baseline="0">
              <a:latin typeface="맑은 고딕" panose="020B0503020000020004" pitchFamily="50" charset="-127"/>
            </a:endParaRPr>
          </a:p>
          <a:p>
            <a:pPr algn="l">
              <a:lnSpc>
                <a:spcPct val="150000"/>
              </a:lnSpc>
            </a:pPr>
            <a:endParaRPr lang="ko-KR" altLang="en-US" sz="1800" b="0" i="0" u="none" strike="noStrike" baseline="0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pPr marR="57760" algn="l">
              <a:lnSpc>
                <a:spcPct val="150000"/>
              </a:lnSpc>
            </a:pP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ㆍ지하철 앞 차 간격이 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10M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이하면 속도를 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10km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이하로 늦춰라</a:t>
            </a:r>
            <a:endParaRPr lang="ko-KR" altLang="en-US" sz="1800" b="0" i="0" u="none" strike="noStrike" baseline="0">
              <a:latin typeface="맑은 고딕" panose="020B0503020000020004" pitchFamily="50" charset="-127"/>
            </a:endParaRPr>
          </a:p>
          <a:p>
            <a:pPr marR="86120" algn="l">
              <a:lnSpc>
                <a:spcPct val="150000"/>
              </a:lnSpc>
            </a:pP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ㆍ사용자가 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20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세 이하면 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VOD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를 플레이 하지 마라</a:t>
            </a:r>
            <a:endParaRPr lang="ko-KR" altLang="en-US" sz="1800" b="0" i="0" u="none" strike="noStrike" baseline="0">
              <a:latin typeface="맑은 고딕" panose="020B0503020000020004" pitchFamily="50" charset="-127"/>
            </a:endParaRPr>
          </a:p>
          <a:p>
            <a:pPr marR="0" algn="l">
              <a:lnSpc>
                <a:spcPct val="150000"/>
              </a:lnSpc>
            </a:pP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ㆍ휴대폰 패턴이 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5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회 틀리면 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20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초 동안 대기 상태로 만들어라</a:t>
            </a:r>
            <a:endParaRPr lang="en-US" altLang="ko-KR" sz="1800" b="1" i="0" u="none" strike="noStrike" baseline="0">
              <a:latin typeface="맑은 고딕" panose="020B0503020000020004" pitchFamily="50" charset="-127"/>
            </a:endParaRPr>
          </a:p>
          <a:p>
            <a:pPr marR="0" algn="l">
              <a:lnSpc>
                <a:spcPct val="150000"/>
              </a:lnSpc>
            </a:pPr>
            <a:endParaRPr lang="en-US" altLang="ko-KR" b="1">
              <a:latin typeface="맑은 고딕" panose="020B0503020000020004" pitchFamily="50" charset="-127"/>
            </a:endParaRPr>
          </a:p>
          <a:p>
            <a:pPr marR="0" algn="l">
              <a:lnSpc>
                <a:spcPct val="150000"/>
              </a:lnSpc>
            </a:pP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조건문은 조건을 나타내는 기준과 실행해야 할 명령으로 구성됨</a:t>
            </a:r>
            <a:endParaRPr lang="ko-KR" altLang="en-US" sz="1800" b="0" i="0" u="none" strike="noStrike" baseline="0">
              <a:latin typeface="맑은 고딕" panose="020B0503020000020004" pitchFamily="50" charset="-127"/>
            </a:endParaRPr>
          </a:p>
          <a:p>
            <a:pPr marR="0" algn="l">
              <a:lnSpc>
                <a:spcPct val="150000"/>
              </a:lnSpc>
            </a:pP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조건의 참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,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거짓에 따라 실행해야 할 명령이 수행되거나 되지 않음</a:t>
            </a:r>
            <a:endParaRPr lang="en-US" altLang="ko-KR" sz="1800" b="1" i="0" u="none" strike="noStrike" baseline="0">
              <a:latin typeface="맑은 고딕" panose="020B0503020000020004" pitchFamily="50" charset="-127"/>
            </a:endParaRPr>
          </a:p>
          <a:p>
            <a:pPr marR="0" algn="l">
              <a:lnSpc>
                <a:spcPct val="150000"/>
              </a:lnSpc>
            </a:pPr>
            <a:endParaRPr lang="ko-KR" altLang="en-US" sz="1800" b="0" i="0" u="none" strike="noStrike" baseline="0">
              <a:latin typeface="맑은 고딕" panose="020B0503020000020004" pitchFamily="50" charset="-127"/>
            </a:endParaRPr>
          </a:p>
          <a:p>
            <a:pPr marR="0" algn="l">
              <a:lnSpc>
                <a:spcPct val="150000"/>
              </a:lnSpc>
            </a:pP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파이썬은 조건문으로 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if , else , elif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등의 명령 키워드를 사용함</a:t>
            </a:r>
          </a:p>
        </p:txBody>
      </p:sp>
    </p:spTree>
    <p:extLst>
      <p:ext uri="{BB962C8B-B14F-4D97-AF65-F5344CB8AC3E}">
        <p14:creationId xmlns:p14="http://schemas.microsoft.com/office/powerpoint/2010/main" val="218349947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en-US" altLang="ko-KR" sz="2400" b="1">
                <a:solidFill>
                  <a:srgbClr val="000000"/>
                </a:solidFill>
              </a:rPr>
              <a:t>Python</a:t>
            </a:r>
            <a:r>
              <a:rPr lang="ko-KR" altLang="en-US">
                <a:solidFill>
                  <a:srgbClr val="000000"/>
                </a:solidFill>
              </a:rPr>
              <a:t> 기본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파이썬 개요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 b="1">
                <a:latin typeface="+mj-ea"/>
                <a:ea typeface="+mj-ea"/>
              </a:rPr>
              <a:t>if-else</a:t>
            </a:r>
            <a:r>
              <a:rPr lang="ko-KR" altLang="en-US" sz="2000" b="1">
                <a:latin typeface="+mj-ea"/>
                <a:ea typeface="+mj-ea"/>
              </a:rPr>
              <a:t>문</a:t>
            </a:r>
            <a:endParaRPr lang="en-US" altLang="ko-KR" sz="2000" b="1">
              <a:latin typeface="+mj-ea"/>
              <a:ea typeface="+mj-ea"/>
            </a:endParaRPr>
          </a:p>
        </p:txBody>
      </p:sp>
      <p:sp>
        <p:nvSpPr>
          <p:cNvPr id="25" name="Rectangle 8">
            <a:extLst>
              <a:ext uri="{FF2B5EF4-FFF2-40B4-BE49-F238E27FC236}">
                <a16:creationId xmlns:a16="http://schemas.microsoft.com/office/drawing/2014/main" id="{F6AA6536-FE2D-4551-8A65-66FB854C94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9217" y="1295738"/>
            <a:ext cx="8854283" cy="4542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R="0" algn="l">
              <a:lnSpc>
                <a:spcPct val="150000"/>
              </a:lnSpc>
            </a:pP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가장 기본적인 조건문으로 조건에 따른 명령을 실행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F3E46D44-72B5-49B5-ABD3-23DCBE9761D5}"/>
              </a:ext>
            </a:extLst>
          </p:cNvPr>
          <p:cNvGrpSpPr/>
          <p:nvPr/>
        </p:nvGrpSpPr>
        <p:grpSpPr>
          <a:xfrm>
            <a:off x="722530" y="1922107"/>
            <a:ext cx="8460940" cy="2222980"/>
            <a:chOff x="704528" y="1448780"/>
            <a:chExt cx="7920880" cy="100811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CB48EF3-310D-4949-94ED-34FFC6D51CE1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B58C545-F3D6-473B-AAA8-858426167E2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print("Tell me your age?")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myage=int(input())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if myage &lt; 30 :   # if(myage &lt; 30)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print("Welcome to the Club")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else: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print("Oh! No. You are not accepted.")</a:t>
              </a: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8706A352-ED62-410A-A90B-386B6AA682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4880" y="5363942"/>
            <a:ext cx="8854283" cy="4542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R="0" algn="l">
              <a:lnSpc>
                <a:spcPct val="150000"/>
              </a:lnSpc>
            </a:pP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입력받은 값이 “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30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미만” 이라는 조건에 따</a:t>
            </a:r>
            <a:r>
              <a:rPr lang="ko-KR" altLang="en-US" b="1">
                <a:latin typeface="맑은 고딕" panose="020B0503020000020004" pitchFamily="50" charset="-127"/>
              </a:rPr>
              <a:t>라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 명령 실행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BF170B3-4C81-4B2A-B28C-05543900188B}"/>
              </a:ext>
            </a:extLst>
          </p:cNvPr>
          <p:cNvSpPr txBox="1"/>
          <p:nvPr/>
        </p:nvSpPr>
        <p:spPr>
          <a:xfrm>
            <a:off x="920963" y="4225881"/>
            <a:ext cx="25907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Tell me your age?</a:t>
            </a:r>
          </a:p>
          <a:p>
            <a:r>
              <a:rPr lang="en-US" altLang="ko-KR">
                <a:latin typeface="Consolas" panose="020B0609020204030204" pitchFamily="49" charset="0"/>
              </a:rPr>
              <a:t>23</a:t>
            </a:r>
          </a:p>
          <a:p>
            <a:r>
              <a:rPr lang="en-US" altLang="ko-KR">
                <a:latin typeface="Consolas" panose="020B0609020204030204" pitchFamily="49" charset="0"/>
              </a:rPr>
              <a:t>Welcome to the Club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033602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en-US" altLang="ko-KR" sz="2400" b="1">
                <a:solidFill>
                  <a:srgbClr val="000000"/>
                </a:solidFill>
              </a:rPr>
              <a:t>Python</a:t>
            </a:r>
            <a:r>
              <a:rPr lang="ko-KR" altLang="en-US">
                <a:solidFill>
                  <a:srgbClr val="000000"/>
                </a:solidFill>
              </a:rPr>
              <a:t> 기본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파이썬 개요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 b="1">
                <a:latin typeface="+mj-ea"/>
                <a:ea typeface="+mj-ea"/>
              </a:rPr>
              <a:t>if-else</a:t>
            </a:r>
            <a:r>
              <a:rPr lang="ko-KR" altLang="en-US" sz="2000" b="1">
                <a:latin typeface="+mj-ea"/>
                <a:ea typeface="+mj-ea"/>
              </a:rPr>
              <a:t>문 문법</a:t>
            </a:r>
            <a:endParaRPr lang="en-US" altLang="ko-KR" sz="2000" b="1">
              <a:latin typeface="+mj-ea"/>
              <a:ea typeface="+mj-ea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F3E46D44-72B5-49B5-ABD3-23DCBE9761D5}"/>
              </a:ext>
            </a:extLst>
          </p:cNvPr>
          <p:cNvGrpSpPr/>
          <p:nvPr/>
        </p:nvGrpSpPr>
        <p:grpSpPr>
          <a:xfrm>
            <a:off x="679644" y="1484784"/>
            <a:ext cx="8460940" cy="2844316"/>
            <a:chOff x="704528" y="1448780"/>
            <a:chExt cx="7920880" cy="100811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CB48EF3-310D-4949-94ED-34FFC6D51CE1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B58C545-F3D6-473B-AAA8-858426167E2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if &lt;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조건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&gt;:        # if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를 쓰고 조건 삽입 후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":" 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입력</a:t>
              </a:r>
            </a:p>
            <a:p>
              <a:pPr>
                <a:lnSpc>
                  <a:spcPct val="150000"/>
                </a:lnSpc>
              </a:pP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&lt;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수행명령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1-1&gt; # 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들여쓰기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(indentation)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후 수행명령 입력</a:t>
              </a:r>
            </a:p>
            <a:p>
              <a:pPr>
                <a:lnSpc>
                  <a:spcPct val="150000"/>
                </a:lnSpc>
              </a:pP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&lt;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수행명령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1-2&gt; # 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같은 조건하에 실행일 경우 들여쓰기 유지</a:t>
              </a:r>
            </a:p>
            <a:p>
              <a:pPr>
                <a:lnSpc>
                  <a:spcPct val="150000"/>
                </a:lnSpc>
              </a:pP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else:             # 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조건이 불일치할 경우 수행할 명령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block</a:t>
              </a:r>
            </a:p>
            <a:p>
              <a:pPr>
                <a:lnSpc>
                  <a:spcPct val="150000"/>
                </a:lnSpc>
              </a:pP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&lt;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수행명령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2-1&gt; # 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조건 불일치시 수행할 명령 입력</a:t>
              </a:r>
            </a:p>
            <a:p>
              <a:pPr>
                <a:lnSpc>
                  <a:spcPct val="150000"/>
                </a:lnSpc>
              </a:pP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&lt;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수행명령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2-2&gt; # 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조건 불일치시 수행할 명령 들여쓰기 유지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8706A352-ED62-410A-A90B-386B6AA682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6318" y="4730572"/>
            <a:ext cx="8854283" cy="1285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R="0" algn="l">
              <a:lnSpc>
                <a:spcPct val="150000"/>
              </a:lnSpc>
            </a:pP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① 조건 판단 방법</a:t>
            </a:r>
          </a:p>
          <a:p>
            <a:pPr marR="0" algn="l">
              <a:lnSpc>
                <a:spcPct val="150000"/>
              </a:lnSpc>
            </a:pP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② 조건 일치시 수행 명령 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block “:”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와 들여쓰기</a:t>
            </a:r>
          </a:p>
          <a:p>
            <a:pPr marR="0" algn="l">
              <a:lnSpc>
                <a:spcPct val="150000"/>
              </a:lnSpc>
            </a:pP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③ 조건 불일치시 수행 명령 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block</a:t>
            </a:r>
            <a:endParaRPr lang="ko-KR" altLang="en-US" sz="1800" b="1" i="0" u="none" strike="noStrike" baseline="0"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0080502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en-US" altLang="ko-KR" sz="2400" b="1">
                <a:solidFill>
                  <a:srgbClr val="000000"/>
                </a:solidFill>
              </a:rPr>
              <a:t>Python</a:t>
            </a:r>
            <a:r>
              <a:rPr lang="ko-KR" altLang="en-US">
                <a:solidFill>
                  <a:srgbClr val="000000"/>
                </a:solidFill>
              </a:rPr>
              <a:t> 기본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파이썬 개요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조건 판단 방법</a:t>
            </a:r>
            <a:endParaRPr lang="en-US" altLang="ko-KR" sz="2000" b="1">
              <a:latin typeface="+mj-ea"/>
              <a:ea typeface="+mj-ea"/>
            </a:endParaRPr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27642A09-3F65-483C-B831-7762064A33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512" y="1432826"/>
            <a:ext cx="7884876" cy="784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if </a:t>
            </a:r>
            <a:r>
              <a:rPr lang="ko-KR" altLang="en-US" b="1">
                <a:latin typeface="+mj-ea"/>
                <a:ea typeface="+mj-ea"/>
              </a:rPr>
              <a:t>다음에 조건을 표기하여 참 또는 거짓을 판단함</a:t>
            </a: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</a:t>
            </a:r>
            <a:r>
              <a:rPr lang="ko-KR" altLang="en-US" b="1">
                <a:latin typeface="+mj-ea"/>
                <a:ea typeface="+mj-ea"/>
              </a:rPr>
              <a:t>참</a:t>
            </a:r>
            <a:r>
              <a:rPr lang="en-US" altLang="ko-KR" b="1">
                <a:latin typeface="+mj-ea"/>
                <a:ea typeface="+mj-ea"/>
              </a:rPr>
              <a:t>/</a:t>
            </a:r>
            <a:r>
              <a:rPr lang="ko-KR" altLang="en-US" b="1">
                <a:latin typeface="+mj-ea"/>
                <a:ea typeface="+mj-ea"/>
              </a:rPr>
              <a:t>거짓의 구분을 위해서는 비교 연산자를 활용</a:t>
            </a:r>
            <a:endParaRPr lang="en-US" altLang="ko-KR" b="1">
              <a:latin typeface="+mj-ea"/>
              <a:ea typeface="+mj-ea"/>
            </a:endParaRP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E68E21CE-DC94-4D90-B235-98734BFC7C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5585604"/>
              </p:ext>
            </p:extLst>
          </p:nvPr>
        </p:nvGraphicFramePr>
        <p:xfrm>
          <a:off x="1651000" y="2489393"/>
          <a:ext cx="6603999" cy="36076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6144">
                  <a:extLst>
                    <a:ext uri="{9D8B030D-6E8A-4147-A177-3AD203B41FA5}">
                      <a16:colId xmlns:a16="http://schemas.microsoft.com/office/drawing/2014/main" val="2160099050"/>
                    </a:ext>
                  </a:extLst>
                </a:gridCol>
                <a:gridCol w="1404156">
                  <a:extLst>
                    <a:ext uri="{9D8B030D-6E8A-4147-A177-3AD203B41FA5}">
                      <a16:colId xmlns:a16="http://schemas.microsoft.com/office/drawing/2014/main" val="23396981"/>
                    </a:ext>
                  </a:extLst>
                </a:gridCol>
                <a:gridCol w="3903699">
                  <a:extLst>
                    <a:ext uri="{9D8B030D-6E8A-4147-A177-3AD203B41FA5}">
                      <a16:colId xmlns:a16="http://schemas.microsoft.com/office/drawing/2014/main" val="2318854647"/>
                    </a:ext>
                  </a:extLst>
                </a:gridCol>
              </a:tblGrid>
              <a:tr h="4008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비교연산자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비교상태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설명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06247017"/>
                  </a:ext>
                </a:extLst>
              </a:tr>
              <a:tr h="4008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x &lt; y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~ </a:t>
                      </a:r>
                      <a:r>
                        <a:rPr lang="ko-KR" altLang="en-US"/>
                        <a:t>보다 작음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x</a:t>
                      </a:r>
                      <a:r>
                        <a:rPr lang="ko-KR" altLang="en-US"/>
                        <a:t>과 </a:t>
                      </a:r>
                      <a:r>
                        <a:rPr lang="en-US" altLang="ko-KR"/>
                        <a:t>y</a:t>
                      </a:r>
                      <a:r>
                        <a:rPr lang="ko-KR" altLang="en-US"/>
                        <a:t>보다 작은지 검사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56714992"/>
                  </a:ext>
                </a:extLst>
              </a:tr>
              <a:tr h="4008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x &gt; y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~ </a:t>
                      </a:r>
                      <a:r>
                        <a:rPr lang="ko-KR" altLang="en-US"/>
                        <a:t>보다 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x</a:t>
                      </a:r>
                      <a:r>
                        <a:rPr lang="ko-KR" altLang="en-US"/>
                        <a:t>과 </a:t>
                      </a:r>
                      <a:r>
                        <a:rPr lang="en-US" altLang="ko-KR"/>
                        <a:t>y</a:t>
                      </a:r>
                      <a:r>
                        <a:rPr lang="ko-KR" altLang="en-US"/>
                        <a:t>보다 큰지 검사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40775641"/>
                  </a:ext>
                </a:extLst>
              </a:tr>
              <a:tr h="4008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x == y</a:t>
                      </a:r>
                      <a:endParaRPr lang="ko-KR" altLang="en-US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같음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x</a:t>
                      </a:r>
                      <a:r>
                        <a:rPr lang="ko-KR" altLang="en-US"/>
                        <a:t>와 </a:t>
                      </a:r>
                      <a:r>
                        <a:rPr lang="en-US" altLang="ko-KR"/>
                        <a:t>y</a:t>
                      </a:r>
                      <a:r>
                        <a:rPr lang="ko-KR" altLang="en-US"/>
                        <a:t>가 같은지 검사</a:t>
                      </a:r>
                      <a:endParaRPr lang="en-US" altLang="ko-KR"/>
                    </a:p>
                    <a:p>
                      <a:pPr algn="ctr" latinLnBrk="1"/>
                      <a:r>
                        <a:rPr lang="en-US" altLang="ko-KR"/>
                        <a:t>(</a:t>
                      </a:r>
                      <a:r>
                        <a:rPr lang="ko-KR" altLang="en-US"/>
                        <a:t>값과 메모리 주소</a:t>
                      </a:r>
                      <a:r>
                        <a:rPr lang="en-US" altLang="ko-KR"/>
                        <a:t>)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71878960"/>
                  </a:ext>
                </a:extLst>
              </a:tr>
              <a:tr h="4008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x is y</a:t>
                      </a:r>
                      <a:endParaRPr lang="ko-KR" altLang="en-US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275343"/>
                  </a:ext>
                </a:extLst>
              </a:tr>
              <a:tr h="4008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x != y</a:t>
                      </a:r>
                      <a:endParaRPr lang="ko-KR" altLang="en-US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같지 않음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x</a:t>
                      </a:r>
                      <a:r>
                        <a:rPr lang="ko-KR" altLang="en-US"/>
                        <a:t>와 </a:t>
                      </a:r>
                      <a:r>
                        <a:rPr lang="en-US" altLang="ko-KR"/>
                        <a:t>y</a:t>
                      </a:r>
                      <a:r>
                        <a:rPr lang="ko-KR" altLang="en-US"/>
                        <a:t>가 다른지 검사</a:t>
                      </a:r>
                      <a:endParaRPr lang="en-US" altLang="ko-KR"/>
                    </a:p>
                    <a:p>
                      <a:pPr algn="ctr" latinLnBrk="1"/>
                      <a:r>
                        <a:rPr lang="en-US" altLang="ko-KR"/>
                        <a:t>(</a:t>
                      </a:r>
                      <a:r>
                        <a:rPr lang="ko-KR" altLang="en-US"/>
                        <a:t>값과 메모리 주소</a:t>
                      </a:r>
                      <a:r>
                        <a:rPr lang="en-US" altLang="ko-KR"/>
                        <a:t>)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3552908"/>
                  </a:ext>
                </a:extLst>
              </a:tr>
              <a:tr h="4008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x is not y</a:t>
                      </a:r>
                      <a:endParaRPr lang="ko-KR" altLang="en-US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2998768"/>
                  </a:ext>
                </a:extLst>
              </a:tr>
              <a:tr h="4008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x &gt;= 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크거나 같음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x</a:t>
                      </a:r>
                      <a:r>
                        <a:rPr lang="ko-KR" altLang="en-US"/>
                        <a:t>과 </a:t>
                      </a:r>
                      <a:r>
                        <a:rPr lang="en-US" altLang="ko-KR"/>
                        <a:t>y</a:t>
                      </a:r>
                      <a:r>
                        <a:rPr lang="ko-KR" altLang="en-US"/>
                        <a:t>보다 이상인지 검사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68969453"/>
                  </a:ext>
                </a:extLst>
              </a:tr>
              <a:tr h="4008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x &lt;= y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작거나 같음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x</a:t>
                      </a:r>
                      <a:r>
                        <a:rPr lang="ko-KR" altLang="en-US"/>
                        <a:t>과 </a:t>
                      </a:r>
                      <a:r>
                        <a:rPr lang="en-US" altLang="ko-KR"/>
                        <a:t>y</a:t>
                      </a:r>
                      <a:r>
                        <a:rPr lang="ko-KR" altLang="en-US"/>
                        <a:t>보다 이하인지 검사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36646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6773016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en-US" altLang="ko-KR" sz="2400" b="1">
                <a:solidFill>
                  <a:srgbClr val="000000"/>
                </a:solidFill>
              </a:rPr>
              <a:t>Python</a:t>
            </a:r>
            <a:r>
              <a:rPr lang="ko-KR" altLang="en-US">
                <a:solidFill>
                  <a:srgbClr val="000000"/>
                </a:solidFill>
              </a:rPr>
              <a:t> 기본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파이썬 개요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조건 판단 방법</a:t>
            </a:r>
            <a:endParaRPr lang="en-US" altLang="ko-KR" sz="2000" b="1">
              <a:latin typeface="+mj-ea"/>
              <a:ea typeface="+mj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5F5570-0FBE-4994-BFBB-E9C7C61ABAF6}"/>
              </a:ext>
            </a:extLst>
          </p:cNvPr>
          <p:cNvSpPr txBox="1"/>
          <p:nvPr/>
        </p:nvSpPr>
        <p:spPr>
          <a:xfrm>
            <a:off x="331559" y="1365515"/>
            <a:ext cx="3413114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latin typeface="Consolas" panose="020B0609020204030204" pitchFamily="49" charset="0"/>
              </a:rPr>
              <a:t>int</a:t>
            </a:r>
            <a:r>
              <a:rPr lang="ko-KR" altLang="en-US" sz="2400">
                <a:latin typeface="Consolas" panose="020B0609020204030204" pitchFamily="49" charset="0"/>
              </a:rPr>
              <a:t> </a:t>
            </a:r>
            <a:r>
              <a:rPr lang="en-US" altLang="ko-KR" sz="2400">
                <a:latin typeface="Consolas" panose="020B0609020204030204" pitchFamily="49" charset="0"/>
              </a:rPr>
              <a:t>a = 5;</a:t>
            </a:r>
          </a:p>
          <a:p>
            <a:r>
              <a:rPr lang="en-US" altLang="ko-KR" sz="2400">
                <a:latin typeface="Consolas" panose="020B0609020204030204" pitchFamily="49" charset="0"/>
              </a:rPr>
              <a:t>int b = 5;</a:t>
            </a:r>
          </a:p>
          <a:p>
            <a:r>
              <a:rPr lang="en-US" altLang="ko-KR" sz="2400">
                <a:latin typeface="Consolas" panose="020B0609020204030204" pitchFamily="49" charset="0"/>
              </a:rPr>
              <a:t>printf("%p\n", &amp;a);</a:t>
            </a:r>
          </a:p>
          <a:p>
            <a:r>
              <a:rPr lang="en-US" altLang="ko-KR" sz="2400">
                <a:latin typeface="Consolas" panose="020B0609020204030204" pitchFamily="49" charset="0"/>
              </a:rPr>
              <a:t>printf("%p\n", &amp;b);</a:t>
            </a:r>
          </a:p>
          <a:p>
            <a:r>
              <a:rPr lang="en-US" altLang="ko-KR" sz="2400">
                <a:latin typeface="Consolas" panose="020B0609020204030204" pitchFamily="49" charset="0"/>
              </a:rPr>
              <a:t>a = 10;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C430C0-A534-42C0-B3AB-DC52C74235F5}"/>
              </a:ext>
            </a:extLst>
          </p:cNvPr>
          <p:cNvSpPr txBox="1"/>
          <p:nvPr/>
        </p:nvSpPr>
        <p:spPr>
          <a:xfrm>
            <a:off x="5637076" y="3314823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latin typeface="Consolas" panose="020B0609020204030204" pitchFamily="49" charset="0"/>
              </a:rPr>
              <a:t>0x1004</a:t>
            </a:r>
            <a:endParaRPr lang="ko-KR" altLang="en-US" sz="2400"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B310323-DEC0-47FD-A93E-614F3F34F008}"/>
              </a:ext>
            </a:extLst>
          </p:cNvPr>
          <p:cNvSpPr/>
          <p:nvPr/>
        </p:nvSpPr>
        <p:spPr>
          <a:xfrm>
            <a:off x="6789204" y="1052736"/>
            <a:ext cx="1980220" cy="3600400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422AA8A-C8E7-42FB-B66F-E7C8FC57623C}"/>
              </a:ext>
            </a:extLst>
          </p:cNvPr>
          <p:cNvSpPr/>
          <p:nvPr/>
        </p:nvSpPr>
        <p:spPr>
          <a:xfrm>
            <a:off x="6789204" y="3537012"/>
            <a:ext cx="1980220" cy="564288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</a:rPr>
              <a:t>10</a:t>
            </a:r>
            <a:endParaRPr lang="ko-KR" altLang="en-US" sz="240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A4DBF0-CC29-4AF2-A240-E0473C68209F}"/>
              </a:ext>
            </a:extLst>
          </p:cNvPr>
          <p:cNvSpPr txBox="1"/>
          <p:nvPr/>
        </p:nvSpPr>
        <p:spPr>
          <a:xfrm>
            <a:off x="5637076" y="2750535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latin typeface="Consolas" panose="020B0609020204030204" pitchFamily="49" charset="0"/>
              </a:rPr>
              <a:t>0x1000</a:t>
            </a:r>
            <a:endParaRPr lang="ko-KR" altLang="en-US" sz="2400"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A672FFC-E93E-470F-935E-D7213CD59B2E}"/>
              </a:ext>
            </a:extLst>
          </p:cNvPr>
          <p:cNvSpPr/>
          <p:nvPr/>
        </p:nvSpPr>
        <p:spPr>
          <a:xfrm>
            <a:off x="6789204" y="2972724"/>
            <a:ext cx="1980220" cy="564288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</a:rPr>
              <a:t>5</a:t>
            </a:r>
            <a:endParaRPr lang="ko-KR" altLang="en-US" sz="240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D9D989D-55D6-4309-98DE-99AAFFEA42C7}"/>
              </a:ext>
            </a:extLst>
          </p:cNvPr>
          <p:cNvSpPr txBox="1"/>
          <p:nvPr/>
        </p:nvSpPr>
        <p:spPr>
          <a:xfrm>
            <a:off x="8769424" y="358209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latin typeface="Consolas" panose="020B0609020204030204" pitchFamily="49" charset="0"/>
              </a:rPr>
              <a:t>a</a:t>
            </a:r>
            <a:endParaRPr lang="ko-KR" altLang="en-US" sz="2400"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90B8F0F-D32F-4A3F-BD22-AC4CC950DEBA}"/>
              </a:ext>
            </a:extLst>
          </p:cNvPr>
          <p:cNvSpPr txBox="1"/>
          <p:nvPr/>
        </p:nvSpPr>
        <p:spPr>
          <a:xfrm>
            <a:off x="8769424" y="3017809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latin typeface="Consolas" panose="020B0609020204030204" pitchFamily="49" charset="0"/>
              </a:rPr>
              <a:t>b</a:t>
            </a:r>
            <a:endParaRPr lang="ko-KR" altLang="en-US" sz="240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376430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en-US" altLang="ko-KR" sz="2400" b="1">
                <a:solidFill>
                  <a:srgbClr val="000000"/>
                </a:solidFill>
              </a:rPr>
              <a:t>Python</a:t>
            </a:r>
            <a:r>
              <a:rPr lang="ko-KR" altLang="en-US">
                <a:solidFill>
                  <a:srgbClr val="000000"/>
                </a:solidFill>
              </a:rPr>
              <a:t> 기본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파이썬 개요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조건 판단 방법</a:t>
            </a:r>
            <a:endParaRPr lang="en-US" altLang="ko-KR" sz="2000" b="1">
              <a:latin typeface="+mj-ea"/>
              <a:ea typeface="+mj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5F5570-0FBE-4994-BFBB-E9C7C61ABAF6}"/>
              </a:ext>
            </a:extLst>
          </p:cNvPr>
          <p:cNvSpPr txBox="1"/>
          <p:nvPr/>
        </p:nvSpPr>
        <p:spPr>
          <a:xfrm>
            <a:off x="331559" y="1365515"/>
            <a:ext cx="358303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latin typeface="Consolas" panose="020B0609020204030204" pitchFamily="49" charset="0"/>
              </a:rPr>
              <a:t>a = 5;</a:t>
            </a:r>
          </a:p>
          <a:p>
            <a:r>
              <a:rPr lang="en-US" altLang="ko-KR" sz="2400">
                <a:latin typeface="Consolas" panose="020B0609020204030204" pitchFamily="49" charset="0"/>
              </a:rPr>
              <a:t>b = 5;</a:t>
            </a:r>
          </a:p>
          <a:p>
            <a:r>
              <a:rPr lang="en-US" altLang="ko-KR" sz="2400">
                <a:latin typeface="Consolas" panose="020B0609020204030204" pitchFamily="49" charset="0"/>
              </a:rPr>
              <a:t>print(id(a), id(b));</a:t>
            </a:r>
          </a:p>
          <a:p>
            <a:r>
              <a:rPr lang="en-US" altLang="ko-KR" sz="2400">
                <a:latin typeface="Consolas" panose="020B0609020204030204" pitchFamily="49" charset="0"/>
              </a:rPr>
              <a:t>a = 10;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D9D989D-55D6-4309-98DE-99AAFFEA42C7}"/>
              </a:ext>
            </a:extLst>
          </p:cNvPr>
          <p:cNvSpPr txBox="1"/>
          <p:nvPr/>
        </p:nvSpPr>
        <p:spPr>
          <a:xfrm>
            <a:off x="4700972" y="342900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latin typeface="Consolas" panose="020B0609020204030204" pitchFamily="49" charset="0"/>
              </a:rPr>
              <a:t>a</a:t>
            </a:r>
            <a:endParaRPr lang="ko-KR" altLang="en-US" sz="2400"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90B8F0F-D32F-4A3F-BD22-AC4CC950DEBA}"/>
              </a:ext>
            </a:extLst>
          </p:cNvPr>
          <p:cNvSpPr txBox="1"/>
          <p:nvPr/>
        </p:nvSpPr>
        <p:spPr>
          <a:xfrm>
            <a:off x="4700972" y="286471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latin typeface="Consolas" panose="020B0609020204030204" pitchFamily="49" charset="0"/>
              </a:rPr>
              <a:t>b</a:t>
            </a:r>
            <a:endParaRPr lang="ko-KR" altLang="en-US" sz="2400">
              <a:latin typeface="Consolas" panose="020B0609020204030204" pitchFamily="49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2F5878E-C52C-49C6-B8BF-CBBB7EEE8021}"/>
              </a:ext>
            </a:extLst>
          </p:cNvPr>
          <p:cNvSpPr/>
          <p:nvPr/>
        </p:nvSpPr>
        <p:spPr>
          <a:xfrm>
            <a:off x="5055556" y="2864712"/>
            <a:ext cx="977564" cy="439795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0x1000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1025537-F434-48DE-8037-7C9E7A721673}"/>
              </a:ext>
            </a:extLst>
          </p:cNvPr>
          <p:cNvSpPr/>
          <p:nvPr/>
        </p:nvSpPr>
        <p:spPr>
          <a:xfrm>
            <a:off x="5055556" y="3501008"/>
            <a:ext cx="977564" cy="439795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0x2000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22AB92F-2D65-46B7-9841-6F4335613E12}"/>
              </a:ext>
            </a:extLst>
          </p:cNvPr>
          <p:cNvSpPr/>
          <p:nvPr/>
        </p:nvSpPr>
        <p:spPr>
          <a:xfrm>
            <a:off x="7257256" y="3176972"/>
            <a:ext cx="540060" cy="439795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4DDC66-B65F-491D-9E02-9CBA177CA5C7}"/>
              </a:ext>
            </a:extLst>
          </p:cNvPr>
          <p:cNvSpPr txBox="1"/>
          <p:nvPr/>
        </p:nvSpPr>
        <p:spPr>
          <a:xfrm>
            <a:off x="6822681" y="2864712"/>
            <a:ext cx="869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0x1000</a:t>
            </a:r>
            <a:endParaRPr lang="ko-KR" altLang="en-US"/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A23CD6B9-7CDD-4200-ABBB-7D4B91A279AC}"/>
              </a:ext>
            </a:extLst>
          </p:cNvPr>
          <p:cNvCxnSpPr>
            <a:stCxn id="2" idx="3"/>
            <a:endCxn id="15" idx="1"/>
          </p:cNvCxnSpPr>
          <p:nvPr/>
        </p:nvCxnSpPr>
        <p:spPr>
          <a:xfrm>
            <a:off x="6033120" y="3084610"/>
            <a:ext cx="1224136" cy="3122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C77A6E04-A974-4133-8658-7D28E2727E1C}"/>
              </a:ext>
            </a:extLst>
          </p:cNvPr>
          <p:cNvCxnSpPr>
            <a:cxnSpLocks/>
            <a:stCxn id="14" idx="3"/>
            <a:endCxn id="25" idx="1"/>
          </p:cNvCxnSpPr>
          <p:nvPr/>
        </p:nvCxnSpPr>
        <p:spPr>
          <a:xfrm>
            <a:off x="6033120" y="3720906"/>
            <a:ext cx="1224135" cy="6480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D985C524-A817-4313-A805-2D41823424A6}"/>
              </a:ext>
            </a:extLst>
          </p:cNvPr>
          <p:cNvSpPr txBox="1"/>
          <p:nvPr/>
        </p:nvSpPr>
        <p:spPr>
          <a:xfrm>
            <a:off x="7833320" y="3276281"/>
            <a:ext cx="1329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ref_count=1</a:t>
            </a:r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0588725-86ED-4ADB-8EB3-60173C98266E}"/>
              </a:ext>
            </a:extLst>
          </p:cNvPr>
          <p:cNvSpPr/>
          <p:nvPr/>
        </p:nvSpPr>
        <p:spPr>
          <a:xfrm>
            <a:off x="7257255" y="4149080"/>
            <a:ext cx="540060" cy="439795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47D0DC4-B170-4C34-9D12-56698A563E64}"/>
              </a:ext>
            </a:extLst>
          </p:cNvPr>
          <p:cNvSpPr txBox="1"/>
          <p:nvPr/>
        </p:nvSpPr>
        <p:spPr>
          <a:xfrm>
            <a:off x="6861212" y="3822273"/>
            <a:ext cx="869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0x2000</a:t>
            </a:r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10F7A3E-6E10-4751-91F0-E6F6A95FEF2F}"/>
              </a:ext>
            </a:extLst>
          </p:cNvPr>
          <p:cNvSpPr txBox="1"/>
          <p:nvPr/>
        </p:nvSpPr>
        <p:spPr>
          <a:xfrm>
            <a:off x="7893591" y="4149080"/>
            <a:ext cx="1329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ref_count=1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497779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en-US" altLang="ko-KR" sz="2400" b="1">
                <a:solidFill>
                  <a:srgbClr val="000000"/>
                </a:solidFill>
              </a:rPr>
              <a:t>Python</a:t>
            </a:r>
            <a:r>
              <a:rPr lang="ko-KR" altLang="en-US">
                <a:solidFill>
                  <a:srgbClr val="000000"/>
                </a:solidFill>
              </a:rPr>
              <a:t> 기본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파이썬 개요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조건 판단 방법</a:t>
            </a:r>
            <a:endParaRPr lang="en-US" altLang="ko-KR" sz="2000" b="1">
              <a:latin typeface="+mj-ea"/>
              <a:ea typeface="+mj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5F5570-0FBE-4994-BFBB-E9C7C61ABAF6}"/>
              </a:ext>
            </a:extLst>
          </p:cNvPr>
          <p:cNvSpPr txBox="1"/>
          <p:nvPr/>
        </p:nvSpPr>
        <p:spPr>
          <a:xfrm>
            <a:off x="560512" y="1376772"/>
            <a:ext cx="3073277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latin typeface="Consolas" panose="020B0609020204030204" pitchFamily="49" charset="0"/>
              </a:rPr>
              <a:t>a = 5</a:t>
            </a:r>
          </a:p>
          <a:p>
            <a:r>
              <a:rPr lang="en-US" altLang="ko-KR" sz="2400">
                <a:latin typeface="Consolas" panose="020B0609020204030204" pitchFamily="49" charset="0"/>
              </a:rPr>
              <a:t>b = 5</a:t>
            </a:r>
          </a:p>
          <a:p>
            <a:r>
              <a:rPr lang="en-US" altLang="ko-KR" sz="2400">
                <a:latin typeface="Consolas" panose="020B0609020204030204" pitchFamily="49" charset="0"/>
              </a:rPr>
              <a:t>print(hex(id(a)))</a:t>
            </a:r>
          </a:p>
          <a:p>
            <a:r>
              <a:rPr lang="en-US" altLang="ko-KR" sz="2400">
                <a:latin typeface="Consolas" panose="020B0609020204030204" pitchFamily="49" charset="0"/>
              </a:rPr>
              <a:t>print(hex(id(b)))</a:t>
            </a:r>
          </a:p>
          <a:p>
            <a:r>
              <a:rPr lang="en-US" altLang="ko-KR" sz="2400">
                <a:latin typeface="Consolas" panose="020B0609020204030204" pitchFamily="49" charset="0"/>
              </a:rPr>
              <a:t>a = 10</a:t>
            </a:r>
          </a:p>
          <a:p>
            <a:r>
              <a:rPr lang="en-US" altLang="ko-KR" sz="2400">
                <a:latin typeface="Consolas" panose="020B0609020204030204" pitchFamily="49" charset="0"/>
              </a:rPr>
              <a:t>c = 10</a:t>
            </a:r>
          </a:p>
          <a:p>
            <a:r>
              <a:rPr lang="en-US" altLang="ko-KR" sz="2400">
                <a:latin typeface="Consolas" panose="020B0609020204030204" pitchFamily="49" charset="0"/>
              </a:rPr>
              <a:t>a += 1</a:t>
            </a:r>
            <a:endParaRPr lang="ko-KR" altLang="en-US" sz="2400"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C430C0-A534-42C0-B3AB-DC52C74235F5}"/>
              </a:ext>
            </a:extLst>
          </p:cNvPr>
          <p:cNvSpPr txBox="1"/>
          <p:nvPr/>
        </p:nvSpPr>
        <p:spPr>
          <a:xfrm>
            <a:off x="5585028" y="1628800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latin typeface="Consolas" panose="020B0609020204030204" pitchFamily="49" charset="0"/>
              </a:rPr>
              <a:t>0x1004</a:t>
            </a:r>
            <a:endParaRPr lang="ko-KR" altLang="en-US" sz="2400"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B310323-DEC0-47FD-A93E-614F3F34F008}"/>
              </a:ext>
            </a:extLst>
          </p:cNvPr>
          <p:cNvSpPr/>
          <p:nvPr/>
        </p:nvSpPr>
        <p:spPr>
          <a:xfrm>
            <a:off x="6789204" y="1052736"/>
            <a:ext cx="1980220" cy="482453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C1C655B-8CA9-4F90-A986-C86ED28211C5}"/>
              </a:ext>
            </a:extLst>
          </p:cNvPr>
          <p:cNvSpPr/>
          <p:nvPr/>
        </p:nvSpPr>
        <p:spPr>
          <a:xfrm>
            <a:off x="6789204" y="1916832"/>
            <a:ext cx="1980220" cy="576064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5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4E2E75A-8D42-4F55-9DEF-130F4EDDCCBA}"/>
              </a:ext>
            </a:extLst>
          </p:cNvPr>
          <p:cNvSpPr/>
          <p:nvPr/>
        </p:nvSpPr>
        <p:spPr>
          <a:xfrm>
            <a:off x="6789204" y="4545124"/>
            <a:ext cx="1980220" cy="576064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0x99c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90EAB1-9E8A-4EF4-8583-410101566935}"/>
              </a:ext>
            </a:extLst>
          </p:cNvPr>
          <p:cNvSpPr txBox="1"/>
          <p:nvPr/>
        </p:nvSpPr>
        <p:spPr>
          <a:xfrm>
            <a:off x="8789177" y="4566032"/>
            <a:ext cx="3561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/>
              <a:t>a</a:t>
            </a:r>
            <a:endParaRPr lang="ko-KR" altLang="en-US" sz="2800"/>
          </a:p>
        </p:txBody>
      </p:sp>
      <p:cxnSp>
        <p:nvCxnSpPr>
          <p:cNvPr id="15" name="연결선: 구부러짐 14">
            <a:extLst>
              <a:ext uri="{FF2B5EF4-FFF2-40B4-BE49-F238E27FC236}">
                <a16:creationId xmlns:a16="http://schemas.microsoft.com/office/drawing/2014/main" id="{73BE713C-F0FE-452B-BD3D-57E9C72FF6C3}"/>
              </a:ext>
            </a:extLst>
          </p:cNvPr>
          <p:cNvCxnSpPr>
            <a:cxnSpLocks/>
            <a:stCxn id="13" idx="1"/>
            <a:endCxn id="42" idx="1"/>
          </p:cNvCxnSpPr>
          <p:nvPr/>
        </p:nvCxnSpPr>
        <p:spPr>
          <a:xfrm rot="10800000" flipH="1">
            <a:off x="6789203" y="863546"/>
            <a:ext cx="5409" cy="3969610"/>
          </a:xfrm>
          <a:prstGeom prst="curvedConnector3">
            <a:avLst>
              <a:gd name="adj1" fmla="val -20339028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A0C285A-1A68-45D1-BFF0-9C4BBE01BEA8}"/>
              </a:ext>
            </a:extLst>
          </p:cNvPr>
          <p:cNvSpPr/>
          <p:nvPr/>
        </p:nvSpPr>
        <p:spPr>
          <a:xfrm>
            <a:off x="6791873" y="3968334"/>
            <a:ext cx="1980220" cy="576064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0x1004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05E5E00-601C-42EB-B5CB-A25F673732D6}"/>
              </a:ext>
            </a:extLst>
          </p:cNvPr>
          <p:cNvSpPr txBox="1"/>
          <p:nvPr/>
        </p:nvSpPr>
        <p:spPr>
          <a:xfrm>
            <a:off x="8791846" y="3989242"/>
            <a:ext cx="3738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/>
              <a:t>b</a:t>
            </a:r>
            <a:endParaRPr lang="ko-KR" altLang="en-US" sz="2800"/>
          </a:p>
        </p:txBody>
      </p:sp>
      <p:cxnSp>
        <p:nvCxnSpPr>
          <p:cNvPr id="22" name="연결선: 구부러짐 21">
            <a:extLst>
              <a:ext uri="{FF2B5EF4-FFF2-40B4-BE49-F238E27FC236}">
                <a16:creationId xmlns:a16="http://schemas.microsoft.com/office/drawing/2014/main" id="{2AD76AF6-28EE-4902-8569-0296B026C587}"/>
              </a:ext>
            </a:extLst>
          </p:cNvPr>
          <p:cNvCxnSpPr>
            <a:cxnSpLocks/>
            <a:stCxn id="19" idx="1"/>
            <a:endCxn id="11" idx="1"/>
          </p:cNvCxnSpPr>
          <p:nvPr/>
        </p:nvCxnSpPr>
        <p:spPr>
          <a:xfrm rot="10800000">
            <a:off x="6789205" y="2204864"/>
            <a:ext cx="2669" cy="2051502"/>
          </a:xfrm>
          <a:prstGeom prst="curvedConnector3">
            <a:avLst>
              <a:gd name="adj1" fmla="val 18835969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E796E5B4-5C65-4B77-A6DC-EDC22CD23858}"/>
              </a:ext>
            </a:extLst>
          </p:cNvPr>
          <p:cNvSpPr txBox="1"/>
          <p:nvPr/>
        </p:nvSpPr>
        <p:spPr>
          <a:xfrm>
            <a:off x="2684748" y="4040199"/>
            <a:ext cx="31229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>
                <a:latin typeface="Consolas" panose="020B0609020204030204" pitchFamily="49" charset="0"/>
              </a:rPr>
              <a:t>Copy On write</a:t>
            </a:r>
            <a:endParaRPr lang="ko-KR" altLang="en-US" sz="3200"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5B8955E-DAA7-4096-B6A0-93A103496828}"/>
              </a:ext>
            </a:extLst>
          </p:cNvPr>
          <p:cNvSpPr/>
          <p:nvPr/>
        </p:nvSpPr>
        <p:spPr>
          <a:xfrm>
            <a:off x="6789203" y="1348636"/>
            <a:ext cx="1980220" cy="576064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10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6B9CB89-D54D-498E-B6D7-F61D935E4F19}"/>
              </a:ext>
            </a:extLst>
          </p:cNvPr>
          <p:cNvSpPr txBox="1"/>
          <p:nvPr/>
        </p:nvSpPr>
        <p:spPr>
          <a:xfrm>
            <a:off x="5637076" y="1064512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latin typeface="Consolas" panose="020B0609020204030204" pitchFamily="49" charset="0"/>
              </a:rPr>
              <a:t>0x1000</a:t>
            </a:r>
            <a:endParaRPr lang="ko-KR" altLang="en-US" sz="2400"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988C5DB5-297F-4996-9383-EEAB9489E84E}"/>
              </a:ext>
            </a:extLst>
          </p:cNvPr>
          <p:cNvSpPr/>
          <p:nvPr/>
        </p:nvSpPr>
        <p:spPr>
          <a:xfrm>
            <a:off x="6786297" y="3398884"/>
            <a:ext cx="1980220" cy="576064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0x1000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AEC85B8-A423-468B-8C66-B06C52D38A34}"/>
              </a:ext>
            </a:extLst>
          </p:cNvPr>
          <p:cNvSpPr txBox="1"/>
          <p:nvPr/>
        </p:nvSpPr>
        <p:spPr>
          <a:xfrm>
            <a:off x="8786270" y="3419792"/>
            <a:ext cx="3369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/>
              <a:t>c</a:t>
            </a:r>
            <a:endParaRPr lang="ko-KR" altLang="en-US" sz="2800"/>
          </a:p>
        </p:txBody>
      </p:sp>
      <p:cxnSp>
        <p:nvCxnSpPr>
          <p:cNvPr id="37" name="연결선: 구부러짐 36">
            <a:extLst>
              <a:ext uri="{FF2B5EF4-FFF2-40B4-BE49-F238E27FC236}">
                <a16:creationId xmlns:a16="http://schemas.microsoft.com/office/drawing/2014/main" id="{C9A89826-CED0-444D-9476-9EA58733D9E7}"/>
              </a:ext>
            </a:extLst>
          </p:cNvPr>
          <p:cNvCxnSpPr>
            <a:cxnSpLocks/>
            <a:stCxn id="35" idx="1"/>
            <a:endCxn id="28" idx="1"/>
          </p:cNvCxnSpPr>
          <p:nvPr/>
        </p:nvCxnSpPr>
        <p:spPr>
          <a:xfrm rot="10800000" flipH="1">
            <a:off x="6786297" y="1636668"/>
            <a:ext cx="2906" cy="2050248"/>
          </a:xfrm>
          <a:prstGeom prst="curvedConnector3">
            <a:avLst>
              <a:gd name="adj1" fmla="val -25320234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9011F17C-A8A3-49A6-BA23-17C9CD88E610}"/>
              </a:ext>
            </a:extLst>
          </p:cNvPr>
          <p:cNvSpPr/>
          <p:nvPr/>
        </p:nvSpPr>
        <p:spPr>
          <a:xfrm>
            <a:off x="6794613" y="575514"/>
            <a:ext cx="1980220" cy="576064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11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DD6C7CD-3F0F-4063-89B7-A0B6C414FFB2}"/>
              </a:ext>
            </a:extLst>
          </p:cNvPr>
          <p:cNvSpPr txBox="1"/>
          <p:nvPr/>
        </p:nvSpPr>
        <p:spPr>
          <a:xfrm>
            <a:off x="5664235" y="296426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latin typeface="Consolas" panose="020B0609020204030204" pitchFamily="49" charset="0"/>
              </a:rPr>
              <a:t>0x99c</a:t>
            </a:r>
            <a:endParaRPr lang="ko-KR" altLang="en-US" sz="240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82522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6271" y="255527"/>
            <a:ext cx="4432623" cy="381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7078" bIns="17078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defTabSz="894695" fontAlgn="base" latinLnBrk="1">
              <a:spcBef>
                <a:spcPct val="0"/>
              </a:spcBef>
              <a:spcAft>
                <a:spcPct val="0"/>
              </a:spcAft>
              <a:defRPr/>
            </a:pPr>
            <a:endParaRPr lang="ko-KR" altLang="en-US" sz="1898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DD9444-46AF-491C-A643-2C4E33FAF4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308" y="1010403"/>
            <a:ext cx="4432623" cy="381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7078" bIns="17078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defTabSz="894695" fontAlgn="base" latinLnBrk="1">
              <a:spcBef>
                <a:spcPct val="0"/>
              </a:spcBef>
              <a:spcAft>
                <a:spcPct val="0"/>
              </a:spcAft>
              <a:defRPr/>
            </a:pPr>
            <a:endParaRPr lang="ko-KR" altLang="en-US" sz="1708" b="1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1D2953AF-69CC-4EC0-8201-F06FBD0236A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en-US" altLang="ko-KR" sz="2400" b="1">
                <a:solidFill>
                  <a:srgbClr val="000000"/>
                </a:solidFill>
              </a:rPr>
              <a:t>Python</a:t>
            </a:r>
            <a:r>
              <a:rPr lang="ko-KR" altLang="en-US" sz="2400" b="1">
                <a:solidFill>
                  <a:srgbClr val="000000"/>
                </a:solidFill>
              </a:rPr>
              <a:t>의 특징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6FFEFB5-F3C3-4E4E-9B5A-3AB3F5831A3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545790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파이썬 개요</a:t>
            </a:r>
          </a:p>
          <a:p>
            <a:endParaRPr lang="ko-KR" altLang="en-US">
              <a:latin typeface="+mj-ea"/>
              <a:ea typeface="+mj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5CBC7C0-1AD5-4A0B-802B-237C427146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4483" y="1088740"/>
            <a:ext cx="2448272" cy="24809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FE3FD0B-8911-4166-991F-398094388785}"/>
              </a:ext>
            </a:extLst>
          </p:cNvPr>
          <p:cNvSpPr txBox="1"/>
          <p:nvPr/>
        </p:nvSpPr>
        <p:spPr>
          <a:xfrm>
            <a:off x="488504" y="872716"/>
            <a:ext cx="1617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많은 언어들 </a:t>
            </a:r>
            <a:r>
              <a:rPr lang="en-US" altLang="ko-KR"/>
              <a:t>...</a:t>
            </a:r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3C9D705-0B62-4BA6-B316-E8594381E946}"/>
              </a:ext>
            </a:extLst>
          </p:cNvPr>
          <p:cNvSpPr txBox="1"/>
          <p:nvPr/>
        </p:nvSpPr>
        <p:spPr>
          <a:xfrm>
            <a:off x="4953000" y="872716"/>
            <a:ext cx="1622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언어들의 특징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E3C813A-7B8A-47DC-BCDA-AC98AD94A0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9733" y="2753853"/>
            <a:ext cx="2838994" cy="831669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016591A9-3EB0-45A9-9CFD-76F260C8920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5315"/>
          <a:stretch/>
        </p:blipFill>
        <p:spPr>
          <a:xfrm>
            <a:off x="162296" y="5062301"/>
            <a:ext cx="2120286" cy="900509"/>
          </a:xfrm>
          <a:prstGeom prst="rect">
            <a:avLst/>
          </a:prstGeom>
        </p:spPr>
      </p:pic>
      <p:grpSp>
        <p:nvGrpSpPr>
          <p:cNvPr id="22" name="Group 4">
            <a:extLst>
              <a:ext uri="{FF2B5EF4-FFF2-40B4-BE49-F238E27FC236}">
                <a16:creationId xmlns:a16="http://schemas.microsoft.com/office/drawing/2014/main" id="{DF44F9E3-C39C-42D9-978D-FAEC3AE2E409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011221" y="1448780"/>
            <a:ext cx="2534650" cy="741625"/>
            <a:chOff x="2892" y="2128"/>
            <a:chExt cx="1931" cy="565"/>
          </a:xfrm>
        </p:grpSpPr>
        <p:sp>
          <p:nvSpPr>
            <p:cNvPr id="23" name="AutoShape 3">
              <a:extLst>
                <a:ext uri="{FF2B5EF4-FFF2-40B4-BE49-F238E27FC236}">
                  <a16:creationId xmlns:a16="http://schemas.microsoft.com/office/drawing/2014/main" id="{92B0C2FF-5620-4673-8FB1-9A604B7A36E9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2892" y="2128"/>
              <a:ext cx="1931" cy="5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pic>
          <p:nvPicPr>
            <p:cNvPr id="1029" name="Picture 5">
              <a:extLst>
                <a:ext uri="{FF2B5EF4-FFF2-40B4-BE49-F238E27FC236}">
                  <a16:creationId xmlns:a16="http://schemas.microsoft.com/office/drawing/2014/main" id="{2F5FDA4A-1C6D-4429-9996-D8F6D6B6DF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92" y="2128"/>
              <a:ext cx="1934" cy="5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25" name="그림 24">
            <a:extLst>
              <a:ext uri="{FF2B5EF4-FFF2-40B4-BE49-F238E27FC236}">
                <a16:creationId xmlns:a16="http://schemas.microsoft.com/office/drawing/2014/main" id="{DE48FE32-09F6-4189-8795-C7B9893A169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 l="14648" t="22833" r="11297" b="3887"/>
          <a:stretch/>
        </p:blipFill>
        <p:spPr>
          <a:xfrm>
            <a:off x="5131874" y="1455793"/>
            <a:ext cx="1805748" cy="75303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41326A25-5AC1-4071-8909-2C0B440A56FC}"/>
              </a:ext>
            </a:extLst>
          </p:cNvPr>
          <p:cNvSpPr txBox="1"/>
          <p:nvPr/>
        </p:nvSpPr>
        <p:spPr>
          <a:xfrm>
            <a:off x="5817096" y="2208828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C</a:t>
            </a:r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2AC4A14-8207-4B22-B0BE-2B4D3ACCB640}"/>
              </a:ext>
            </a:extLst>
          </p:cNvPr>
          <p:cNvSpPr txBox="1"/>
          <p:nvPr/>
        </p:nvSpPr>
        <p:spPr>
          <a:xfrm>
            <a:off x="8124497" y="2203065"/>
            <a:ext cx="540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C++</a:t>
            </a:r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8F2A51B-E55F-4EAD-88F1-5DB4108026F7}"/>
              </a:ext>
            </a:extLst>
          </p:cNvPr>
          <p:cNvSpPr txBox="1"/>
          <p:nvPr/>
        </p:nvSpPr>
        <p:spPr>
          <a:xfrm>
            <a:off x="5700846" y="3680975"/>
            <a:ext cx="576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Java</a:t>
            </a:r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638F849-5192-43A7-8628-749D4EFA4EFC}"/>
              </a:ext>
            </a:extLst>
          </p:cNvPr>
          <p:cNvSpPr txBox="1"/>
          <p:nvPr/>
        </p:nvSpPr>
        <p:spPr>
          <a:xfrm>
            <a:off x="660022" y="6368810"/>
            <a:ext cx="1622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쉽고 간단하며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16FFA99-A94B-40A3-AD11-F94A8639156F}"/>
              </a:ext>
            </a:extLst>
          </p:cNvPr>
          <p:cNvSpPr txBox="1"/>
          <p:nvPr/>
        </p:nvSpPr>
        <p:spPr>
          <a:xfrm>
            <a:off x="500556" y="4085391"/>
            <a:ext cx="1439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Why Python?</a:t>
            </a:r>
            <a:endParaRPr lang="ko-KR" altLang="en-US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ED1F6C2A-251B-4F64-ADFA-2B5A6EE7FDA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49436" y="4527831"/>
            <a:ext cx="3204754" cy="1754777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5D65DAA9-9271-4751-A093-A42A41654E8A}"/>
              </a:ext>
            </a:extLst>
          </p:cNvPr>
          <p:cNvSpPr txBox="1"/>
          <p:nvPr/>
        </p:nvSpPr>
        <p:spPr>
          <a:xfrm>
            <a:off x="2876334" y="6365694"/>
            <a:ext cx="1906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다양한 기능 제공</a:t>
            </a: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A66D9984-716C-425E-AE9E-D39666D27AC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3497"/>
          <a:stretch/>
        </p:blipFill>
        <p:spPr>
          <a:xfrm>
            <a:off x="7245597" y="2753853"/>
            <a:ext cx="2171899" cy="900509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027D697D-783A-49C0-9F27-A26774D03D7F}"/>
              </a:ext>
            </a:extLst>
          </p:cNvPr>
          <p:cNvSpPr txBox="1"/>
          <p:nvPr/>
        </p:nvSpPr>
        <p:spPr>
          <a:xfrm>
            <a:off x="8124497" y="3680975"/>
            <a:ext cx="852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Python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588121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en-US" altLang="ko-KR" sz="2400" b="1">
                <a:solidFill>
                  <a:srgbClr val="000000"/>
                </a:solidFill>
              </a:rPr>
              <a:t>Python</a:t>
            </a:r>
            <a:r>
              <a:rPr lang="ko-KR" altLang="en-US">
                <a:solidFill>
                  <a:srgbClr val="000000"/>
                </a:solidFill>
              </a:rPr>
              <a:t> 기본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파이썬 개요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조건 참</a:t>
            </a:r>
            <a:r>
              <a:rPr lang="en-US" altLang="ko-KR" sz="2000" b="1">
                <a:latin typeface="+mj-ea"/>
                <a:ea typeface="+mj-ea"/>
              </a:rPr>
              <a:t>/</a:t>
            </a:r>
            <a:r>
              <a:rPr lang="ko-KR" altLang="en-US" sz="2000" b="1">
                <a:latin typeface="+mj-ea"/>
                <a:ea typeface="+mj-ea"/>
              </a:rPr>
              <a:t>거짓의 구분</a:t>
            </a:r>
            <a:endParaRPr lang="en-US" altLang="ko-KR" sz="2000" b="1">
              <a:latin typeface="+mj-ea"/>
              <a:ea typeface="+mj-ea"/>
            </a:endParaRPr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27642A09-3F65-483C-B831-7762064A33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512" y="1432826"/>
            <a:ext cx="7884876" cy="784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</a:t>
            </a:r>
            <a:r>
              <a:rPr lang="ko-KR" altLang="en-US" b="1">
                <a:latin typeface="+mj-ea"/>
                <a:ea typeface="+mj-ea"/>
              </a:rPr>
              <a:t>숫자형의 경우는 수학에서의 참</a:t>
            </a:r>
            <a:r>
              <a:rPr lang="en-US" altLang="ko-KR" b="1">
                <a:latin typeface="+mj-ea"/>
                <a:ea typeface="+mj-ea"/>
              </a:rPr>
              <a:t>/</a:t>
            </a:r>
            <a:r>
              <a:rPr lang="ko-KR" altLang="en-US" b="1">
                <a:latin typeface="+mj-ea"/>
                <a:ea typeface="+mj-ea"/>
              </a:rPr>
              <a:t>거짓과 동일</a:t>
            </a: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</a:t>
            </a:r>
            <a:r>
              <a:rPr lang="ko-KR" altLang="en-US" b="1">
                <a:latin typeface="+mj-ea"/>
                <a:ea typeface="+mj-ea"/>
              </a:rPr>
              <a:t>컴퓨터는 존재하면 참 없으면 거짓이라고 판단함</a:t>
            </a:r>
            <a:endParaRPr lang="en-US" altLang="ko-KR" b="1">
              <a:latin typeface="+mj-ea"/>
              <a:ea typeface="+mj-ea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6B86DA33-A33D-453A-B725-C48EC9FE5A7A}"/>
              </a:ext>
            </a:extLst>
          </p:cNvPr>
          <p:cNvGrpSpPr/>
          <p:nvPr/>
        </p:nvGrpSpPr>
        <p:grpSpPr>
          <a:xfrm>
            <a:off x="679644" y="2574172"/>
            <a:ext cx="8460940" cy="1430892"/>
            <a:chOff x="704528" y="1448780"/>
            <a:chExt cx="7920880" cy="1008112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7851187-7874-44DA-84C5-3F4CEAEF453B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DB2F3D26-36D4-41EB-ABFE-E3C0A6EE243C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if 1: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print("True")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else: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print("False")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A1D394FC-96F3-4A73-B15C-815C82E1DFDE}"/>
              </a:ext>
            </a:extLst>
          </p:cNvPr>
          <p:cNvSpPr txBox="1"/>
          <p:nvPr/>
        </p:nvSpPr>
        <p:spPr>
          <a:xfrm>
            <a:off x="756562" y="3992248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True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12A76716-9B73-4182-AEDC-F288069BD9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9644" y="4684494"/>
            <a:ext cx="788487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마찬가지로 </a:t>
            </a:r>
            <a:r>
              <a:rPr lang="en-US" altLang="ko-KR" b="1">
                <a:latin typeface="+mj-ea"/>
                <a:ea typeface="+mj-ea"/>
              </a:rPr>
              <a:t>if “abc”: </a:t>
            </a:r>
            <a:r>
              <a:rPr lang="ko-KR" altLang="en-US" b="1">
                <a:latin typeface="+mj-ea"/>
                <a:ea typeface="+mj-ea"/>
              </a:rPr>
              <a:t>는 참</a:t>
            </a:r>
            <a:r>
              <a:rPr lang="en-US" altLang="ko-KR" b="1">
                <a:latin typeface="+mj-ea"/>
                <a:ea typeface="+mj-ea"/>
              </a:rPr>
              <a:t>, if “”: </a:t>
            </a:r>
            <a:r>
              <a:rPr lang="ko-KR" altLang="en-US" b="1">
                <a:latin typeface="+mj-ea"/>
                <a:ea typeface="+mj-ea"/>
              </a:rPr>
              <a:t>은 거짓임</a:t>
            </a:r>
            <a:endParaRPr lang="en-US" altLang="ko-KR" b="1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74578402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en-US" altLang="ko-KR" sz="2400" b="1">
                <a:solidFill>
                  <a:srgbClr val="000000"/>
                </a:solidFill>
              </a:rPr>
              <a:t>Python</a:t>
            </a:r>
            <a:r>
              <a:rPr lang="ko-KR" altLang="en-US">
                <a:solidFill>
                  <a:srgbClr val="000000"/>
                </a:solidFill>
              </a:rPr>
              <a:t> 기본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파이썬 개요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논리 키워드 사용</a:t>
            </a:r>
            <a:r>
              <a:rPr lang="en-US" altLang="ko-KR" sz="2000" b="1">
                <a:latin typeface="+mj-ea"/>
                <a:ea typeface="+mj-ea"/>
              </a:rPr>
              <a:t>: and, or, not</a:t>
            </a:r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27642A09-3F65-483C-B831-7762064A33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512" y="1432826"/>
            <a:ext cx="7884876" cy="784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</a:t>
            </a:r>
            <a:r>
              <a:rPr lang="ko-KR" altLang="en-US" b="1">
                <a:latin typeface="+mj-ea"/>
                <a:ea typeface="+mj-ea"/>
              </a:rPr>
              <a:t>조건문을 표현할 때 집합의 논리 키워드를 함께</a:t>
            </a:r>
          </a:p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 사용하여 참과 거짓을 판단하기도 함</a:t>
            </a:r>
            <a:endParaRPr lang="en-US" altLang="ko-KR" b="1">
              <a:latin typeface="+mj-ea"/>
              <a:ea typeface="+mj-ea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6B86DA33-A33D-453A-B725-C48EC9FE5A7A}"/>
              </a:ext>
            </a:extLst>
          </p:cNvPr>
          <p:cNvGrpSpPr/>
          <p:nvPr/>
        </p:nvGrpSpPr>
        <p:grpSpPr>
          <a:xfrm>
            <a:off x="679644" y="2574172"/>
            <a:ext cx="8460940" cy="1862940"/>
            <a:chOff x="704528" y="1448780"/>
            <a:chExt cx="7920880" cy="1008112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7851187-7874-44DA-84C5-3F4CEAEF453B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DB2F3D26-36D4-41EB-ABFE-E3C0A6EE243C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 8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b = 5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 a == 8 and b == 4 )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 a &gt; 7 or b &gt; 7 )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 not (a &gt; 7) )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2669C91-BDD5-4E25-95EB-38F603C8E07D}"/>
              </a:ext>
            </a:extLst>
          </p:cNvPr>
          <p:cNvSpPr txBox="1"/>
          <p:nvPr/>
        </p:nvSpPr>
        <p:spPr>
          <a:xfrm>
            <a:off x="848544" y="4510774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False</a:t>
            </a:r>
          </a:p>
          <a:p>
            <a:r>
              <a:rPr lang="en-US" altLang="ko-KR">
                <a:latin typeface="Consolas" panose="020B0609020204030204" pitchFamily="49" charset="0"/>
              </a:rPr>
              <a:t>True</a:t>
            </a:r>
          </a:p>
          <a:p>
            <a:r>
              <a:rPr lang="en-US" altLang="ko-KR">
                <a:latin typeface="Consolas" panose="020B0609020204030204" pitchFamily="49" charset="0"/>
              </a:rPr>
              <a:t>False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950108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en-US" altLang="ko-KR" sz="2400" b="1">
                <a:solidFill>
                  <a:srgbClr val="000000"/>
                </a:solidFill>
              </a:rPr>
              <a:t>Python</a:t>
            </a:r>
            <a:r>
              <a:rPr lang="ko-KR" altLang="en-US">
                <a:solidFill>
                  <a:srgbClr val="000000"/>
                </a:solidFill>
              </a:rPr>
              <a:t> 기본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파이썬 개요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조건 판단 연습 </a:t>
            </a:r>
            <a:r>
              <a:rPr lang="en-US" altLang="ko-KR" sz="2000" b="1">
                <a:latin typeface="+mj-ea"/>
                <a:ea typeface="+mj-ea"/>
              </a:rPr>
              <a:t>(1/3)</a:t>
            </a:r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27642A09-3F65-483C-B831-7762064A33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512" y="1432826"/>
            <a:ext cx="788487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다음 프로그램 수행 결과는</a:t>
            </a:r>
            <a:r>
              <a:rPr lang="en-US" altLang="ko-KR" b="1">
                <a:latin typeface="+mj-ea"/>
                <a:ea typeface="+mj-ea"/>
              </a:rPr>
              <a:t>?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6B86DA33-A33D-453A-B725-C48EC9FE5A7A}"/>
              </a:ext>
            </a:extLst>
          </p:cNvPr>
          <p:cNvGrpSpPr/>
          <p:nvPr/>
        </p:nvGrpSpPr>
        <p:grpSpPr>
          <a:xfrm>
            <a:off x="679574" y="2286140"/>
            <a:ext cx="3553346" cy="3807156"/>
            <a:chOff x="704528" y="1448780"/>
            <a:chExt cx="7920880" cy="1008112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7851187-7874-44DA-84C5-3F4CEAEF453B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DB2F3D26-36D4-41EB-ABFE-E3C0A6EE243C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score=99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if score &gt;= 90: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grade = 'A'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if score &gt;= 80: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grade = 'B'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if score &gt;= 70: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grade = 'C'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if score &gt;= 60: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grade = 'D'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if score &lt; 60: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grade = 'F'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print(grade)</a:t>
              </a:r>
            </a:p>
          </p:txBody>
        </p:sp>
      </p:grpSp>
      <p:graphicFrame>
        <p:nvGraphicFramePr>
          <p:cNvPr id="3" name="표 5">
            <a:extLst>
              <a:ext uri="{FF2B5EF4-FFF2-40B4-BE49-F238E27FC236}">
                <a16:creationId xmlns:a16="http://schemas.microsoft.com/office/drawing/2014/main" id="{3844CD7E-06A4-4C40-80B8-3A99922FEC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3706925"/>
              </p:ext>
            </p:extLst>
          </p:nvPr>
        </p:nvGraphicFramePr>
        <p:xfrm>
          <a:off x="5529064" y="2307413"/>
          <a:ext cx="1920050" cy="34614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0025">
                  <a:extLst>
                    <a:ext uri="{9D8B030D-6E8A-4147-A177-3AD203B41FA5}">
                      <a16:colId xmlns:a16="http://schemas.microsoft.com/office/drawing/2014/main" val="3631745224"/>
                    </a:ext>
                  </a:extLst>
                </a:gridCol>
                <a:gridCol w="960025">
                  <a:extLst>
                    <a:ext uri="{9D8B030D-6E8A-4147-A177-3AD203B41FA5}">
                      <a16:colId xmlns:a16="http://schemas.microsoft.com/office/drawing/2014/main" val="1695430594"/>
                    </a:ext>
                  </a:extLst>
                </a:gridCol>
              </a:tblGrid>
              <a:tr h="4326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score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grade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4575287"/>
                  </a:ext>
                </a:extLst>
              </a:tr>
              <a:tr h="4326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38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84983079"/>
                  </a:ext>
                </a:extLst>
              </a:tr>
              <a:tr h="4326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37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2413959"/>
                  </a:ext>
                </a:extLst>
              </a:tr>
              <a:tr h="4326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7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5555910"/>
                  </a:ext>
                </a:extLst>
              </a:tr>
              <a:tr h="4326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16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06488859"/>
                  </a:ext>
                </a:extLst>
              </a:tr>
              <a:tr h="4326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95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28014229"/>
                  </a:ext>
                </a:extLst>
              </a:tr>
              <a:tr h="4326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71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91168020"/>
                  </a:ext>
                </a:extLst>
              </a:tr>
              <a:tr h="4326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63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508115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8016628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en-US" altLang="ko-KR" sz="2400" b="1">
                <a:solidFill>
                  <a:srgbClr val="000000"/>
                </a:solidFill>
              </a:rPr>
              <a:t>Python</a:t>
            </a:r>
            <a:r>
              <a:rPr lang="ko-KR" altLang="en-US">
                <a:solidFill>
                  <a:srgbClr val="000000"/>
                </a:solidFill>
              </a:rPr>
              <a:t> 기본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파이썬 개요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조건 판단 연습 </a:t>
            </a:r>
            <a:r>
              <a:rPr lang="en-US" altLang="ko-KR" sz="2000" b="1">
                <a:latin typeface="+mj-ea"/>
                <a:ea typeface="+mj-ea"/>
              </a:rPr>
              <a:t>(2/3)</a:t>
            </a:r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27642A09-3F65-483C-B831-7762064A33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512" y="1432826"/>
            <a:ext cx="788487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다음 프로그램 수행 결과는</a:t>
            </a:r>
            <a:r>
              <a:rPr lang="en-US" altLang="ko-KR" b="1">
                <a:latin typeface="+mj-ea"/>
                <a:ea typeface="+mj-ea"/>
              </a:rPr>
              <a:t>?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6B86DA33-A33D-453A-B725-C48EC9FE5A7A}"/>
              </a:ext>
            </a:extLst>
          </p:cNvPr>
          <p:cNvGrpSpPr/>
          <p:nvPr/>
        </p:nvGrpSpPr>
        <p:grpSpPr>
          <a:xfrm>
            <a:off x="679574" y="2286140"/>
            <a:ext cx="3553346" cy="3807156"/>
            <a:chOff x="704528" y="1448780"/>
            <a:chExt cx="7920880" cy="1008112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7851187-7874-44DA-84C5-3F4CEAEF453B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DB2F3D26-36D4-41EB-ABFE-E3C0A6EE243C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score=99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if score &gt;= 90: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grade = 'A'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if score &gt;= 80: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grade = 'B'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if score &gt;= 70: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grade = 'C'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if score &gt;= 60: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grade = 'D'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if score &lt; 60: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grade = 'F'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print(grade)</a:t>
              </a:r>
            </a:p>
          </p:txBody>
        </p:sp>
      </p:grpSp>
      <p:graphicFrame>
        <p:nvGraphicFramePr>
          <p:cNvPr id="3" name="표 5">
            <a:extLst>
              <a:ext uri="{FF2B5EF4-FFF2-40B4-BE49-F238E27FC236}">
                <a16:creationId xmlns:a16="http://schemas.microsoft.com/office/drawing/2014/main" id="{3844CD7E-06A4-4C40-80B8-3A99922FEC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6995158"/>
              </p:ext>
            </p:extLst>
          </p:nvPr>
        </p:nvGraphicFramePr>
        <p:xfrm>
          <a:off x="5529064" y="2307413"/>
          <a:ext cx="1920050" cy="34614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0025">
                  <a:extLst>
                    <a:ext uri="{9D8B030D-6E8A-4147-A177-3AD203B41FA5}">
                      <a16:colId xmlns:a16="http://schemas.microsoft.com/office/drawing/2014/main" val="3631745224"/>
                    </a:ext>
                  </a:extLst>
                </a:gridCol>
                <a:gridCol w="960025">
                  <a:extLst>
                    <a:ext uri="{9D8B030D-6E8A-4147-A177-3AD203B41FA5}">
                      <a16:colId xmlns:a16="http://schemas.microsoft.com/office/drawing/2014/main" val="1695430594"/>
                    </a:ext>
                  </a:extLst>
                </a:gridCol>
              </a:tblGrid>
              <a:tr h="4326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score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grade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4575287"/>
                  </a:ext>
                </a:extLst>
              </a:tr>
              <a:tr h="4326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38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/>
                        <a:t>F</a:t>
                      </a:r>
                      <a:endParaRPr lang="ko-KR" altLang="en-US" sz="1800" b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84983079"/>
                  </a:ext>
                </a:extLst>
              </a:tr>
              <a:tr h="4326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37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/>
                        <a:t>F</a:t>
                      </a:r>
                      <a:endParaRPr lang="ko-KR" altLang="en-US" sz="1800" b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2413959"/>
                  </a:ext>
                </a:extLst>
              </a:tr>
              <a:tr h="4326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7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/>
                        <a:t>F</a:t>
                      </a:r>
                      <a:endParaRPr lang="ko-KR" altLang="en-US" sz="1800" b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5555910"/>
                  </a:ext>
                </a:extLst>
              </a:tr>
              <a:tr h="4326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16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/>
                        <a:t>F</a:t>
                      </a:r>
                      <a:endParaRPr lang="ko-KR" altLang="en-US" sz="1800" b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06488859"/>
                  </a:ext>
                </a:extLst>
              </a:tr>
              <a:tr h="4326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95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/>
                        <a:t>D</a:t>
                      </a:r>
                      <a:endParaRPr lang="ko-KR" altLang="en-US" sz="1800" b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28014229"/>
                  </a:ext>
                </a:extLst>
              </a:tr>
              <a:tr h="4326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71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/>
                        <a:t>D</a:t>
                      </a:r>
                      <a:endParaRPr lang="ko-KR" altLang="en-US" sz="1800" b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91168020"/>
                  </a:ext>
                </a:extLst>
              </a:tr>
              <a:tr h="4326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63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/>
                        <a:t>D</a:t>
                      </a:r>
                      <a:endParaRPr lang="ko-KR" altLang="en-US" sz="1800" b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508115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0917873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en-US" altLang="ko-KR" sz="2400" b="1">
                <a:solidFill>
                  <a:srgbClr val="000000"/>
                </a:solidFill>
              </a:rPr>
              <a:t>Python</a:t>
            </a:r>
            <a:r>
              <a:rPr lang="ko-KR" altLang="en-US">
                <a:solidFill>
                  <a:srgbClr val="000000"/>
                </a:solidFill>
              </a:rPr>
              <a:t> 기본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파이썬 개요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조건 판단 연습 </a:t>
            </a:r>
            <a:r>
              <a:rPr lang="en-US" altLang="ko-KR" sz="2000" b="1">
                <a:latin typeface="+mj-ea"/>
                <a:ea typeface="+mj-ea"/>
              </a:rPr>
              <a:t>(3/3)</a:t>
            </a:r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27642A09-3F65-483C-B831-7762064A33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512" y="1432826"/>
            <a:ext cx="788487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다음 프로그램 수행 결과는</a:t>
            </a:r>
            <a:r>
              <a:rPr lang="en-US" altLang="ko-KR" b="1">
                <a:latin typeface="+mj-ea"/>
                <a:ea typeface="+mj-ea"/>
              </a:rPr>
              <a:t>?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6B86DA33-A33D-453A-B725-C48EC9FE5A7A}"/>
              </a:ext>
            </a:extLst>
          </p:cNvPr>
          <p:cNvGrpSpPr/>
          <p:nvPr/>
        </p:nvGrpSpPr>
        <p:grpSpPr>
          <a:xfrm>
            <a:off x="679574" y="2286140"/>
            <a:ext cx="2509230" cy="3807156"/>
            <a:chOff x="704528" y="1448780"/>
            <a:chExt cx="7920880" cy="1008112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7851187-7874-44DA-84C5-3F4CEAEF453B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DB2F3D26-36D4-41EB-ABFE-E3C0A6EE243C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score=99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if score &gt;= 90: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grade = 'A'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if score &gt;= 80: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grade = 'B'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if score &gt;= 70: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grade = 'C'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if score &gt;= 60: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grade = 'D'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if score &lt; 60: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grade = 'F'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print(grade)</a:t>
              </a:r>
            </a:p>
          </p:txBody>
        </p:sp>
      </p:grpSp>
      <p:sp>
        <p:nvSpPr>
          <p:cNvPr id="11" name="Rectangle 8">
            <a:extLst>
              <a:ext uri="{FF2B5EF4-FFF2-40B4-BE49-F238E27FC236}">
                <a16:creationId xmlns:a16="http://schemas.microsoft.com/office/drawing/2014/main" id="{8616448A-85E6-40A8-8553-A890FBAB94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68824" y="2328247"/>
            <a:ext cx="7884876" cy="24468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</a:t>
            </a:r>
            <a:r>
              <a:rPr lang="ko-KR" altLang="en-US" b="1">
                <a:latin typeface="+mj-ea"/>
                <a:ea typeface="+mj-ea"/>
              </a:rPr>
              <a:t>모든 </a:t>
            </a:r>
            <a:r>
              <a:rPr lang="en-US" altLang="ko-KR" b="1">
                <a:latin typeface="+mj-ea"/>
                <a:ea typeface="+mj-ea"/>
              </a:rPr>
              <a:t>if</a:t>
            </a:r>
            <a:r>
              <a:rPr lang="ko-KR" altLang="en-US" b="1">
                <a:latin typeface="+mj-ea"/>
                <a:ea typeface="+mj-ea"/>
              </a:rPr>
              <a:t>문을 순차적으로 실행</a:t>
            </a:r>
            <a:endParaRPr lang="en-US" altLang="ko-KR" b="1">
              <a:latin typeface="+mj-ea"/>
              <a:ea typeface="+mj-ea"/>
            </a:endParaRPr>
          </a:p>
          <a:p>
            <a:pPr>
              <a:spcBef>
                <a:spcPct val="50000"/>
              </a:spcBef>
            </a:pPr>
            <a:endParaRPr lang="ko-KR" altLang="en-US" b="1">
              <a:latin typeface="+mj-ea"/>
              <a:ea typeface="+mj-ea"/>
            </a:endParaRP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- 95</a:t>
            </a:r>
            <a:r>
              <a:rPr lang="ko-KR" altLang="en-US" b="1">
                <a:latin typeface="+mj-ea"/>
                <a:ea typeface="+mj-ea"/>
              </a:rPr>
              <a:t>는 </a:t>
            </a:r>
            <a:r>
              <a:rPr lang="en-US" altLang="ko-KR" b="1">
                <a:latin typeface="+mj-ea"/>
                <a:ea typeface="+mj-ea"/>
              </a:rPr>
              <a:t>90</a:t>
            </a:r>
            <a:r>
              <a:rPr lang="ko-KR" altLang="en-US" b="1">
                <a:latin typeface="+mj-ea"/>
                <a:ea typeface="+mj-ea"/>
              </a:rPr>
              <a:t>초과지만 동시에 </a:t>
            </a:r>
            <a:r>
              <a:rPr lang="en-US" altLang="ko-KR" b="1">
                <a:latin typeface="+mj-ea"/>
                <a:ea typeface="+mj-ea"/>
              </a:rPr>
              <a:t>60</a:t>
            </a:r>
            <a:r>
              <a:rPr lang="ko-KR" altLang="en-US" b="1">
                <a:latin typeface="+mj-ea"/>
                <a:ea typeface="+mj-ea"/>
              </a:rPr>
              <a:t>초과 이기도 하므로</a:t>
            </a:r>
            <a:r>
              <a:rPr lang="en-US" altLang="ko-KR" b="1">
                <a:latin typeface="+mj-ea"/>
                <a:ea typeface="+mj-ea"/>
              </a:rPr>
              <a:t>, </a:t>
            </a: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   </a:t>
            </a:r>
            <a:r>
              <a:rPr lang="ko-KR" altLang="en-US" b="1">
                <a:latin typeface="+mj-ea"/>
                <a:ea typeface="+mj-ea"/>
              </a:rPr>
              <a:t>마지막 조건문에 따라 </a:t>
            </a:r>
            <a:r>
              <a:rPr lang="en-US" altLang="ko-KR" b="1">
                <a:latin typeface="+mj-ea"/>
                <a:ea typeface="+mj-ea"/>
              </a:rPr>
              <a:t>grade </a:t>
            </a:r>
            <a:r>
              <a:rPr lang="ko-KR" altLang="en-US" b="1">
                <a:latin typeface="+mj-ea"/>
                <a:ea typeface="+mj-ea"/>
              </a:rPr>
              <a:t>값에 “</a:t>
            </a:r>
            <a:r>
              <a:rPr lang="en-US" altLang="ko-KR" b="1">
                <a:latin typeface="+mj-ea"/>
                <a:ea typeface="+mj-ea"/>
              </a:rPr>
              <a:t>D”</a:t>
            </a:r>
            <a:r>
              <a:rPr lang="ko-KR" altLang="en-US" b="1">
                <a:latin typeface="+mj-ea"/>
                <a:ea typeface="+mj-ea"/>
              </a:rPr>
              <a:t>가 할당됨</a:t>
            </a:r>
            <a:endParaRPr lang="en-US" altLang="ko-KR" b="1">
              <a:latin typeface="+mj-ea"/>
              <a:ea typeface="+mj-ea"/>
            </a:endParaRPr>
          </a:p>
          <a:p>
            <a:pPr>
              <a:spcBef>
                <a:spcPct val="50000"/>
              </a:spcBef>
            </a:pPr>
            <a:endParaRPr lang="ko-KR" altLang="en-US" b="1">
              <a:latin typeface="+mj-ea"/>
              <a:ea typeface="+mj-ea"/>
            </a:endParaRP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</a:t>
            </a:r>
            <a:r>
              <a:rPr lang="ko-KR" altLang="en-US" b="1">
                <a:latin typeface="+mj-ea"/>
                <a:ea typeface="+mj-ea"/>
              </a:rPr>
              <a:t>이 문제를 해결하기 위해 </a:t>
            </a:r>
            <a:r>
              <a:rPr lang="en-US" altLang="ko-KR" b="1">
                <a:latin typeface="+mj-ea"/>
                <a:ea typeface="+mj-ea"/>
              </a:rPr>
              <a:t>elif</a:t>
            </a:r>
            <a:r>
              <a:rPr lang="ko-KR" altLang="en-US" b="1">
                <a:latin typeface="+mj-ea"/>
                <a:ea typeface="+mj-ea"/>
              </a:rPr>
              <a:t>와 </a:t>
            </a:r>
            <a:r>
              <a:rPr lang="en-US" altLang="ko-KR" b="1">
                <a:latin typeface="+mj-ea"/>
                <a:ea typeface="+mj-ea"/>
              </a:rPr>
              <a:t>else </a:t>
            </a:r>
            <a:r>
              <a:rPr lang="ko-KR" altLang="en-US" b="1">
                <a:latin typeface="+mj-ea"/>
                <a:ea typeface="+mj-ea"/>
              </a:rPr>
              <a:t>구문이 사용됨</a:t>
            </a:r>
            <a:endParaRPr lang="en-US" altLang="ko-KR" b="1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98291877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en-US" altLang="ko-KR" sz="2400" b="1">
                <a:solidFill>
                  <a:srgbClr val="000000"/>
                </a:solidFill>
              </a:rPr>
              <a:t>Python</a:t>
            </a:r>
            <a:r>
              <a:rPr lang="ko-KR" altLang="en-US">
                <a:solidFill>
                  <a:srgbClr val="000000"/>
                </a:solidFill>
              </a:rPr>
              <a:t> 기본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파이썬 개요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조건 판단 연습 수정</a:t>
            </a:r>
            <a:endParaRPr lang="en-US" altLang="ko-KR" sz="2000" b="1">
              <a:latin typeface="+mj-ea"/>
              <a:ea typeface="+mj-ea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6B86DA33-A33D-453A-B725-C48EC9FE5A7A}"/>
              </a:ext>
            </a:extLst>
          </p:cNvPr>
          <p:cNvGrpSpPr/>
          <p:nvPr/>
        </p:nvGrpSpPr>
        <p:grpSpPr>
          <a:xfrm>
            <a:off x="679574" y="2286140"/>
            <a:ext cx="2761258" cy="3807156"/>
            <a:chOff x="704528" y="1448780"/>
            <a:chExt cx="7920880" cy="1008112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7851187-7874-44DA-84C5-3F4CEAEF453B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DB2F3D26-36D4-41EB-ABFE-E3C0A6EE243C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score=99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if score &gt;= 90: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grade = 'A'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elif score &gt;= 80: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grade = 'B'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elif score &gt;= 70: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grade = 'C'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elif score &gt;= 60: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grade = 'D'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else: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grade = 'F'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print(grade)</a:t>
              </a:r>
            </a:p>
          </p:txBody>
        </p:sp>
      </p:grpSp>
      <p:sp>
        <p:nvSpPr>
          <p:cNvPr id="11" name="Rectangle 8">
            <a:extLst>
              <a:ext uri="{FF2B5EF4-FFF2-40B4-BE49-F238E27FC236}">
                <a16:creationId xmlns:a16="http://schemas.microsoft.com/office/drawing/2014/main" id="{8616448A-85E6-40A8-8553-A890FBAB94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20852" y="2564904"/>
            <a:ext cx="7884876" cy="784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</a:t>
            </a:r>
            <a:r>
              <a:rPr lang="ko-KR" altLang="en-US" b="1">
                <a:latin typeface="+mj-ea"/>
                <a:ea typeface="+mj-ea"/>
              </a:rPr>
              <a:t>수행할 명령문이 한 줄이면 붙여쓰기 가능</a:t>
            </a: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else </a:t>
            </a:r>
            <a:r>
              <a:rPr lang="ko-KR" altLang="en-US" b="1">
                <a:latin typeface="+mj-ea"/>
                <a:ea typeface="+mj-ea"/>
              </a:rPr>
              <a:t>키워드 뒤엔 조건 삭제</a:t>
            </a:r>
            <a:endParaRPr lang="en-US" altLang="ko-KR" b="1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20500859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en-US" altLang="ko-KR" sz="2400" b="1">
                <a:solidFill>
                  <a:srgbClr val="000000"/>
                </a:solidFill>
              </a:rPr>
              <a:t>Python</a:t>
            </a:r>
            <a:r>
              <a:rPr lang="ko-KR" altLang="en-US">
                <a:solidFill>
                  <a:srgbClr val="000000"/>
                </a:solidFill>
              </a:rPr>
              <a:t> 기본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파이썬 개요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반복문이란</a:t>
            </a:r>
            <a:r>
              <a:rPr lang="en-US" altLang="ko-KR" sz="2000" b="1">
                <a:latin typeface="+mj-ea"/>
                <a:ea typeface="+mj-ea"/>
              </a:rPr>
              <a:t>?</a:t>
            </a: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8616448A-85E6-40A8-8553-A890FBAB94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512" y="1432826"/>
            <a:ext cx="7884876" cy="4339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정해진 동작을 반복적으로 수행하게 하는 명령문</a:t>
            </a:r>
            <a:endParaRPr lang="en-US" altLang="ko-KR" b="1">
              <a:latin typeface="+mj-ea"/>
              <a:ea typeface="+mj-ea"/>
            </a:endParaRPr>
          </a:p>
          <a:p>
            <a:pPr>
              <a:spcBef>
                <a:spcPct val="50000"/>
              </a:spcBef>
            </a:pPr>
            <a:endParaRPr lang="en-US" altLang="ko-KR" b="1">
              <a:latin typeface="+mj-ea"/>
              <a:ea typeface="+mj-ea"/>
            </a:endParaRPr>
          </a:p>
          <a:p>
            <a:pPr>
              <a:spcBef>
                <a:spcPct val="50000"/>
              </a:spcBef>
            </a:pPr>
            <a:r>
              <a:rPr lang="ko-KR" altLang="en-US" sz="1600" b="1">
                <a:latin typeface="+mj-ea"/>
                <a:ea typeface="+mj-ea"/>
              </a:rPr>
              <a:t> 프로그램 예시 </a:t>
            </a:r>
            <a:r>
              <a:rPr lang="en-US" altLang="ko-KR" sz="1600" b="1">
                <a:latin typeface="+mj-ea"/>
                <a:ea typeface="+mj-ea"/>
              </a:rPr>
              <a:t>in </a:t>
            </a:r>
            <a:r>
              <a:rPr lang="ko-KR" altLang="en-US" sz="1600" b="1">
                <a:latin typeface="+mj-ea"/>
                <a:ea typeface="+mj-ea"/>
              </a:rPr>
              <a:t>생활</a:t>
            </a:r>
          </a:p>
          <a:p>
            <a:pPr>
              <a:spcBef>
                <a:spcPct val="50000"/>
              </a:spcBef>
            </a:pPr>
            <a:r>
              <a:rPr lang="ko-KR" altLang="en-US" sz="1600" b="1">
                <a:latin typeface="+mj-ea"/>
                <a:ea typeface="+mj-ea"/>
              </a:rPr>
              <a:t>ㆍ</a:t>
            </a:r>
            <a:r>
              <a:rPr lang="en-US" altLang="ko-KR" sz="1600" b="1">
                <a:latin typeface="+mj-ea"/>
                <a:ea typeface="+mj-ea"/>
              </a:rPr>
              <a:t>100</a:t>
            </a:r>
            <a:r>
              <a:rPr lang="ko-KR" altLang="en-US" sz="1600" b="1">
                <a:latin typeface="+mj-ea"/>
                <a:ea typeface="+mj-ea"/>
              </a:rPr>
              <a:t>명의 학생에 성적을 산출할 때</a:t>
            </a:r>
          </a:p>
          <a:p>
            <a:pPr>
              <a:spcBef>
                <a:spcPct val="50000"/>
              </a:spcBef>
            </a:pPr>
            <a:r>
              <a:rPr lang="ko-KR" altLang="en-US" sz="1600" b="1">
                <a:latin typeface="+mj-ea"/>
                <a:ea typeface="+mj-ea"/>
              </a:rPr>
              <a:t>ㆍ왓챠에서 영화 추천하기</a:t>
            </a:r>
          </a:p>
          <a:p>
            <a:pPr>
              <a:spcBef>
                <a:spcPct val="50000"/>
              </a:spcBef>
            </a:pPr>
            <a:r>
              <a:rPr lang="ko-KR" altLang="en-US" sz="1600" b="1">
                <a:latin typeface="+mj-ea"/>
                <a:ea typeface="+mj-ea"/>
              </a:rPr>
              <a:t>ㆍ워드에서 단어 바꾸기 명령 실행</a:t>
            </a:r>
            <a:endParaRPr lang="en-US" altLang="ko-KR" sz="1600" b="1">
              <a:latin typeface="+mj-ea"/>
              <a:ea typeface="+mj-ea"/>
            </a:endParaRPr>
          </a:p>
          <a:p>
            <a:pPr>
              <a:spcBef>
                <a:spcPct val="50000"/>
              </a:spcBef>
            </a:pPr>
            <a:endParaRPr lang="ko-KR" altLang="en-US" b="1">
              <a:latin typeface="+mj-ea"/>
              <a:ea typeface="+mj-ea"/>
            </a:endParaRPr>
          </a:p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반복문은 반복 시작 조건</a:t>
            </a:r>
            <a:r>
              <a:rPr lang="en-US" altLang="ko-KR" b="1">
                <a:latin typeface="+mj-ea"/>
                <a:ea typeface="+mj-ea"/>
              </a:rPr>
              <a:t>, </a:t>
            </a:r>
            <a:r>
              <a:rPr lang="ko-KR" altLang="en-US" b="1">
                <a:latin typeface="+mj-ea"/>
                <a:ea typeface="+mj-ea"/>
              </a:rPr>
              <a:t>종료 조건</a:t>
            </a:r>
            <a:r>
              <a:rPr lang="en-US" altLang="ko-KR" b="1">
                <a:latin typeface="+mj-ea"/>
                <a:ea typeface="+mj-ea"/>
              </a:rPr>
              <a:t>, </a:t>
            </a:r>
            <a:r>
              <a:rPr lang="ko-KR" altLang="en-US" b="1">
                <a:latin typeface="+mj-ea"/>
                <a:ea typeface="+mj-ea"/>
              </a:rPr>
              <a:t>수행 명령으로 구성됨</a:t>
            </a:r>
          </a:p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반복문 역시 반복 구문은 들여쓰기와 </a:t>
            </a:r>
            <a:r>
              <a:rPr lang="en-US" altLang="ko-KR" b="1">
                <a:latin typeface="+mj-ea"/>
                <a:ea typeface="+mj-ea"/>
              </a:rPr>
              <a:t>block</a:t>
            </a:r>
            <a:r>
              <a:rPr lang="ko-KR" altLang="en-US" b="1">
                <a:latin typeface="+mj-ea"/>
                <a:ea typeface="+mj-ea"/>
              </a:rPr>
              <a:t>으로 구분됨</a:t>
            </a:r>
          </a:p>
          <a:p>
            <a:pPr>
              <a:spcBef>
                <a:spcPct val="50000"/>
              </a:spcBef>
            </a:pPr>
            <a:endParaRPr lang="en-US" altLang="ko-KR" b="1">
              <a:latin typeface="+mj-ea"/>
              <a:ea typeface="+mj-ea"/>
            </a:endParaRPr>
          </a:p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파이썬은 반복문으로 </a:t>
            </a:r>
            <a:r>
              <a:rPr lang="en-US" altLang="ko-KR" b="1">
                <a:latin typeface="+mj-ea"/>
                <a:ea typeface="+mj-ea"/>
              </a:rPr>
              <a:t>for, while </a:t>
            </a:r>
            <a:r>
              <a:rPr lang="ko-KR" altLang="en-US" b="1">
                <a:latin typeface="+mj-ea"/>
                <a:ea typeface="+mj-ea"/>
              </a:rPr>
              <a:t>등의 명령 키워드를 사용함</a:t>
            </a:r>
            <a:endParaRPr lang="en-US" altLang="ko-KR" b="1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97667812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en-US" altLang="ko-KR" sz="2400" b="1">
                <a:solidFill>
                  <a:srgbClr val="000000"/>
                </a:solidFill>
              </a:rPr>
              <a:t>Python</a:t>
            </a:r>
            <a:r>
              <a:rPr lang="ko-KR" altLang="en-US">
                <a:solidFill>
                  <a:srgbClr val="000000"/>
                </a:solidFill>
              </a:rPr>
              <a:t> 기본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파이썬 개요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 b="1">
                <a:latin typeface="+mj-ea"/>
                <a:ea typeface="+mj-ea"/>
              </a:rPr>
              <a:t>for</a:t>
            </a:r>
            <a:r>
              <a:rPr lang="ko-KR" altLang="en-US" sz="2000" b="1">
                <a:latin typeface="+mj-ea"/>
                <a:ea typeface="+mj-ea"/>
              </a:rPr>
              <a:t>문</a:t>
            </a:r>
            <a:r>
              <a:rPr lang="en-US" altLang="ko-KR" sz="2000" b="1">
                <a:latin typeface="+mj-ea"/>
                <a:ea typeface="+mj-ea"/>
              </a:rPr>
              <a:t>(1/2)</a:t>
            </a: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8616448A-85E6-40A8-8553-A890FBAB94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512" y="1432826"/>
            <a:ext cx="788487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기본적인 반복문</a:t>
            </a:r>
            <a:r>
              <a:rPr lang="en-US" altLang="ko-KR" b="1">
                <a:latin typeface="+mj-ea"/>
                <a:ea typeface="+mj-ea"/>
              </a:rPr>
              <a:t>, </a:t>
            </a:r>
            <a:r>
              <a:rPr lang="ko-KR" altLang="en-US" b="1">
                <a:latin typeface="+mj-ea"/>
                <a:ea typeface="+mj-ea"/>
              </a:rPr>
              <a:t>반복 범위를 지정하여 반복문 수행</a:t>
            </a:r>
            <a:endParaRPr lang="en-US" altLang="ko-KR" b="1">
              <a:latin typeface="+mj-ea"/>
              <a:ea typeface="+mj-ea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41AFE80-7FE1-4C5A-B47D-BE2FDAF7714A}"/>
              </a:ext>
            </a:extLst>
          </p:cNvPr>
          <p:cNvGrpSpPr/>
          <p:nvPr/>
        </p:nvGrpSpPr>
        <p:grpSpPr>
          <a:xfrm>
            <a:off x="679643" y="2574172"/>
            <a:ext cx="3805305" cy="1862940"/>
            <a:chOff x="704528" y="1448780"/>
            <a:chExt cx="7920880" cy="100811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2ED359D-37E1-46FE-80A5-A29E396A099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002F3BA-7E9C-4B42-B369-B94AAE72371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for looper in [1,2,3,4,5]: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 ("hello")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for looper in [1,2,3,4,5]: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 (looper)</a:t>
              </a: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A1C84EB0-3EBE-4D66-B899-7C8E1716E5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44988" y="2489979"/>
            <a:ext cx="4787962" cy="2031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① </a:t>
            </a:r>
            <a:r>
              <a:rPr lang="en-US" altLang="ko-KR" b="1">
                <a:latin typeface="+mj-ea"/>
                <a:ea typeface="+mj-ea"/>
              </a:rPr>
              <a:t>looper </a:t>
            </a:r>
            <a:r>
              <a:rPr lang="ko-KR" altLang="en-US" b="1">
                <a:latin typeface="+mj-ea"/>
                <a:ea typeface="+mj-ea"/>
              </a:rPr>
              <a:t>변수에 </a:t>
            </a:r>
            <a:r>
              <a:rPr lang="en-US" altLang="ko-KR" b="1">
                <a:latin typeface="+mj-ea"/>
                <a:ea typeface="+mj-ea"/>
              </a:rPr>
              <a:t>1 </a:t>
            </a:r>
            <a:r>
              <a:rPr lang="ko-KR" altLang="en-US" b="1">
                <a:latin typeface="+mj-ea"/>
                <a:ea typeface="+mj-ea"/>
              </a:rPr>
              <a:t>할당</a:t>
            </a:r>
          </a:p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② “</a:t>
            </a:r>
            <a:r>
              <a:rPr lang="en-US" altLang="ko-KR" b="1">
                <a:latin typeface="+mj-ea"/>
                <a:ea typeface="+mj-ea"/>
              </a:rPr>
              <a:t>Hello” </a:t>
            </a:r>
            <a:r>
              <a:rPr lang="ko-KR" altLang="en-US" b="1">
                <a:latin typeface="+mj-ea"/>
                <a:ea typeface="+mj-ea"/>
              </a:rPr>
              <a:t>출력</a:t>
            </a:r>
          </a:p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③ 리스트</a:t>
            </a:r>
            <a:r>
              <a:rPr lang="en-US" altLang="ko-KR" b="1">
                <a:latin typeface="+mj-ea"/>
                <a:ea typeface="+mj-ea"/>
              </a:rPr>
              <a:t>(</a:t>
            </a:r>
            <a:r>
              <a:rPr lang="ko-KR" altLang="en-US" b="1">
                <a:latin typeface="+mj-ea"/>
                <a:ea typeface="+mj-ea"/>
              </a:rPr>
              <a:t>대괄호속 숫자들</a:t>
            </a:r>
            <a:r>
              <a:rPr lang="en-US" altLang="ko-KR" b="1">
                <a:latin typeface="+mj-ea"/>
                <a:ea typeface="+mj-ea"/>
              </a:rPr>
              <a:t>) </a:t>
            </a:r>
            <a:r>
              <a:rPr lang="ko-KR" altLang="en-US" b="1">
                <a:latin typeface="+mj-ea"/>
                <a:ea typeface="+mj-ea"/>
              </a:rPr>
              <a:t>있는 값 </a:t>
            </a:r>
            <a:endParaRPr lang="en-US" altLang="ko-KR" b="1">
              <a:latin typeface="+mj-ea"/>
              <a:ea typeface="+mj-ea"/>
            </a:endParaRP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    </a:t>
            </a:r>
            <a:r>
              <a:rPr lang="ko-KR" altLang="en-US" b="1">
                <a:latin typeface="+mj-ea"/>
                <a:ea typeface="+mj-ea"/>
              </a:rPr>
              <a:t>차례로 </a:t>
            </a:r>
            <a:r>
              <a:rPr lang="en-US" altLang="ko-KR" b="1">
                <a:latin typeface="+mj-ea"/>
                <a:ea typeface="+mj-ea"/>
              </a:rPr>
              <a:t>looper </a:t>
            </a:r>
            <a:r>
              <a:rPr lang="ko-KR" altLang="en-US" b="1">
                <a:latin typeface="+mj-ea"/>
                <a:ea typeface="+mj-ea"/>
              </a:rPr>
              <a:t>할당</a:t>
            </a:r>
          </a:p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④ </a:t>
            </a:r>
            <a:r>
              <a:rPr lang="en-US" altLang="ko-KR" b="1">
                <a:latin typeface="+mj-ea"/>
                <a:ea typeface="+mj-ea"/>
              </a:rPr>
              <a:t>5</a:t>
            </a:r>
            <a:r>
              <a:rPr lang="ko-KR" altLang="en-US" b="1">
                <a:latin typeface="+mj-ea"/>
                <a:ea typeface="+mj-ea"/>
              </a:rPr>
              <a:t>까지 할당한 후 반복 </a:t>
            </a:r>
            <a:r>
              <a:rPr lang="en-US" altLang="ko-KR" b="1">
                <a:latin typeface="+mj-ea"/>
                <a:ea typeface="+mj-ea"/>
              </a:rPr>
              <a:t>block </a:t>
            </a:r>
            <a:r>
              <a:rPr lang="ko-KR" altLang="en-US" b="1">
                <a:latin typeface="+mj-ea"/>
                <a:ea typeface="+mj-ea"/>
              </a:rPr>
              <a:t>수행 후 종료</a:t>
            </a:r>
            <a:endParaRPr lang="en-US" altLang="ko-KR" b="1">
              <a:latin typeface="+mj-ea"/>
              <a:ea typeface="+mj-ea"/>
            </a:endParaRPr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AEE143FC-D5B9-47CF-9125-0BFAB38FEC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4237" y="5205535"/>
            <a:ext cx="788487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만약 </a:t>
            </a:r>
            <a:r>
              <a:rPr lang="en-US" altLang="ko-KR" b="1">
                <a:latin typeface="+mj-ea"/>
                <a:ea typeface="+mj-ea"/>
              </a:rPr>
              <a:t>100</a:t>
            </a:r>
            <a:r>
              <a:rPr lang="ko-KR" altLang="en-US" b="1">
                <a:latin typeface="+mj-ea"/>
                <a:ea typeface="+mj-ea"/>
              </a:rPr>
              <a:t>번 반복해야 하는 프로그램을 짜야 한다면</a:t>
            </a:r>
            <a:r>
              <a:rPr lang="en-US" altLang="ko-KR" b="1">
                <a:latin typeface="+mj-ea"/>
                <a:ea typeface="+mj-ea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83706486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en-US" altLang="ko-KR" sz="2400" b="1">
                <a:solidFill>
                  <a:srgbClr val="000000"/>
                </a:solidFill>
              </a:rPr>
              <a:t>Python</a:t>
            </a:r>
            <a:r>
              <a:rPr lang="ko-KR" altLang="en-US">
                <a:solidFill>
                  <a:srgbClr val="000000"/>
                </a:solidFill>
              </a:rPr>
              <a:t> 기본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파이썬 개요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 b="1">
                <a:latin typeface="+mj-ea"/>
                <a:ea typeface="+mj-ea"/>
              </a:rPr>
              <a:t>for</a:t>
            </a:r>
            <a:r>
              <a:rPr lang="ko-KR" altLang="en-US" sz="2000" b="1">
                <a:latin typeface="+mj-ea"/>
                <a:ea typeface="+mj-ea"/>
              </a:rPr>
              <a:t>문</a:t>
            </a:r>
            <a:r>
              <a:rPr lang="en-US" altLang="ko-KR" sz="2000" b="1">
                <a:latin typeface="+mj-ea"/>
                <a:ea typeface="+mj-ea"/>
              </a:rPr>
              <a:t>(2/2)</a:t>
            </a: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8616448A-85E6-40A8-8553-A890FBAB94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512" y="1432826"/>
            <a:ext cx="788487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range() </a:t>
            </a:r>
            <a:r>
              <a:rPr lang="ko-KR" altLang="en-US" b="1">
                <a:latin typeface="+mj-ea"/>
                <a:ea typeface="+mj-ea"/>
              </a:rPr>
              <a:t>사용하기</a:t>
            </a:r>
            <a:endParaRPr lang="en-US" altLang="ko-KR" b="1">
              <a:latin typeface="+mj-ea"/>
              <a:ea typeface="+mj-ea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41AFE80-7FE1-4C5A-B47D-BE2FDAF7714A}"/>
              </a:ext>
            </a:extLst>
          </p:cNvPr>
          <p:cNvGrpSpPr/>
          <p:nvPr/>
        </p:nvGrpSpPr>
        <p:grpSpPr>
          <a:xfrm>
            <a:off x="787655" y="2240868"/>
            <a:ext cx="8197793" cy="1862940"/>
            <a:chOff x="704528" y="1448780"/>
            <a:chExt cx="7920880" cy="100811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2ED359D-37E1-46FE-80A5-A29E396A099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002F3BA-7E9C-4B42-B369-B94AAE72371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for looper in [1,2,3,4,5]: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 ("hello")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for looper in range(0,5):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 ("hello")</a:t>
              </a:r>
            </a:p>
          </p:txBody>
        </p:sp>
      </p:grpSp>
      <p:sp>
        <p:nvSpPr>
          <p:cNvPr id="10" name="Rectangle 8">
            <a:extLst>
              <a:ext uri="{FF2B5EF4-FFF2-40B4-BE49-F238E27FC236}">
                <a16:creationId xmlns:a16="http://schemas.microsoft.com/office/drawing/2014/main" id="{AEE143FC-D5B9-47CF-9125-0BFAB38FEC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166" y="4689140"/>
            <a:ext cx="7884876" cy="16158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왜 </a:t>
            </a:r>
            <a:r>
              <a:rPr lang="en-US" altLang="ko-KR" b="1">
                <a:latin typeface="+mj-ea"/>
                <a:ea typeface="+mj-ea"/>
              </a:rPr>
              <a:t>range(1,5) </a:t>
            </a:r>
            <a:r>
              <a:rPr lang="ko-KR" altLang="en-US" b="1">
                <a:latin typeface="+mj-ea"/>
                <a:ea typeface="+mj-ea"/>
              </a:rPr>
              <a:t>과 아닌</a:t>
            </a:r>
            <a:r>
              <a:rPr lang="en-US" altLang="ko-KR" b="1">
                <a:latin typeface="+mj-ea"/>
                <a:ea typeface="+mj-ea"/>
              </a:rPr>
              <a:t>range(0,5) </a:t>
            </a:r>
            <a:r>
              <a:rPr lang="ko-KR" altLang="en-US" b="1">
                <a:latin typeface="+mj-ea"/>
                <a:ea typeface="+mj-ea"/>
              </a:rPr>
              <a:t>인가</a:t>
            </a:r>
            <a:r>
              <a:rPr lang="en-US" altLang="ko-KR" b="1">
                <a:latin typeface="+mj-ea"/>
                <a:ea typeface="+mj-ea"/>
              </a:rPr>
              <a:t>?</a:t>
            </a: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  : range()</a:t>
            </a:r>
            <a:r>
              <a:rPr lang="ko-KR" altLang="en-US" b="1">
                <a:latin typeface="+mj-ea"/>
                <a:ea typeface="+mj-ea"/>
              </a:rPr>
              <a:t>는 마지막 숫자 바로 앞까지 리스트를 만들어줌</a:t>
            </a:r>
          </a:p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   즉</a:t>
            </a:r>
            <a:r>
              <a:rPr lang="en-US" altLang="ko-KR" b="1">
                <a:latin typeface="+mj-ea"/>
                <a:ea typeface="+mj-ea"/>
              </a:rPr>
              <a:t>, range(1,5) = [1,2,3,4] </a:t>
            </a:r>
            <a:r>
              <a:rPr lang="ko-KR" altLang="en-US" b="1">
                <a:latin typeface="+mj-ea"/>
                <a:ea typeface="+mj-ea"/>
              </a:rPr>
              <a:t>까지 같은 의미</a:t>
            </a: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   ※ range(0,5) = [0,1,2,3,4] = range(5)</a:t>
            </a:r>
            <a:r>
              <a:rPr lang="ko-KR" altLang="en-US" b="1">
                <a:latin typeface="+mj-ea"/>
                <a:ea typeface="+mj-ea"/>
              </a:rPr>
              <a:t>는 같은 의미</a:t>
            </a:r>
            <a:endParaRPr lang="en-US" altLang="ko-KR" b="1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09036733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en-US" altLang="ko-KR" sz="2400" b="1">
                <a:solidFill>
                  <a:srgbClr val="000000"/>
                </a:solidFill>
              </a:rPr>
              <a:t>Python</a:t>
            </a:r>
            <a:r>
              <a:rPr lang="ko-KR" altLang="en-US">
                <a:solidFill>
                  <a:srgbClr val="000000"/>
                </a:solidFill>
              </a:rPr>
              <a:t> 기본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파이썬 개요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 b="1">
                <a:latin typeface="+mj-ea"/>
                <a:ea typeface="+mj-ea"/>
              </a:rPr>
              <a:t>for</a:t>
            </a:r>
            <a:r>
              <a:rPr lang="ko-KR" altLang="en-US" sz="2000" b="1">
                <a:latin typeface="+mj-ea"/>
                <a:ea typeface="+mj-ea"/>
              </a:rPr>
              <a:t>문의 다양한 반복문 조건 표현</a:t>
            </a:r>
            <a:r>
              <a:rPr lang="en-US" altLang="ko-KR" sz="2000" b="1">
                <a:latin typeface="+mj-ea"/>
                <a:ea typeface="+mj-ea"/>
              </a:rPr>
              <a:t>(1/2)</a:t>
            </a: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8616448A-85E6-40A8-8553-A890FBAB94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512" y="1432826"/>
            <a:ext cx="788487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문자열을 한자씩 리스트로 처리</a:t>
            </a:r>
            <a:endParaRPr lang="en-US" altLang="ko-KR" b="1">
              <a:latin typeface="+mj-ea"/>
              <a:ea typeface="+mj-ea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41AFE80-7FE1-4C5A-B47D-BE2FDAF7714A}"/>
              </a:ext>
            </a:extLst>
          </p:cNvPr>
          <p:cNvGrpSpPr/>
          <p:nvPr/>
        </p:nvGrpSpPr>
        <p:grpSpPr>
          <a:xfrm>
            <a:off x="787655" y="1954448"/>
            <a:ext cx="8197793" cy="792088"/>
            <a:chOff x="704528" y="1448780"/>
            <a:chExt cx="7920880" cy="100811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2ED359D-37E1-46FE-80A5-A29E396A099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002F3BA-7E9C-4B42-B369-B94AAE72371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nn-NO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for i in 'abcdefg':    </a:t>
              </a:r>
            </a:p>
            <a:p>
              <a:r>
                <a:rPr lang="nn-NO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print(i)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2" name="Rectangle 8">
            <a:extLst>
              <a:ext uri="{FF2B5EF4-FFF2-40B4-BE49-F238E27FC236}">
                <a16:creationId xmlns:a16="http://schemas.microsoft.com/office/drawing/2014/main" id="{C5A97770-E18E-4BF0-AB61-7BE43C73E6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918" y="3447438"/>
            <a:ext cx="957665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각각의 문자열 리스트로 처리</a:t>
            </a:r>
            <a:endParaRPr lang="en-US" altLang="ko-KR" b="1">
              <a:latin typeface="+mj-ea"/>
              <a:ea typeface="+mj-ea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3A3EAAE-990C-4BB1-B3A6-1D9439C5F60C}"/>
              </a:ext>
            </a:extLst>
          </p:cNvPr>
          <p:cNvGrpSpPr/>
          <p:nvPr/>
        </p:nvGrpSpPr>
        <p:grpSpPr>
          <a:xfrm>
            <a:off x="788062" y="3969060"/>
            <a:ext cx="8197793" cy="792088"/>
            <a:chOff x="704528" y="1448780"/>
            <a:chExt cx="7920880" cy="100811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9053A66C-1339-4843-9D35-374100CB186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997F9C7D-555A-4D44-AA41-64C2EAFB8639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nn-NO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for i in ['Americano','latte','frafuchino']:</a:t>
              </a:r>
            </a:p>
            <a:p>
              <a:r>
                <a:rPr lang="nn-NO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print(i)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19D2292-B65B-44E6-964F-861A43B3753A}"/>
              </a:ext>
            </a:extLst>
          </p:cNvPr>
          <p:cNvSpPr txBox="1"/>
          <p:nvPr/>
        </p:nvSpPr>
        <p:spPr>
          <a:xfrm>
            <a:off x="992560" y="4905164"/>
            <a:ext cx="145103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Americano</a:t>
            </a:r>
          </a:p>
          <a:p>
            <a:r>
              <a:rPr lang="en-US" altLang="ko-KR">
                <a:latin typeface="Consolas" panose="020B0609020204030204" pitchFamily="49" charset="0"/>
              </a:rPr>
              <a:t>latte</a:t>
            </a:r>
          </a:p>
          <a:p>
            <a:r>
              <a:rPr lang="en-US" altLang="ko-KR">
                <a:latin typeface="Consolas" panose="020B0609020204030204" pitchFamily="49" charset="0"/>
              </a:rPr>
              <a:t>frafuchino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32462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6271" y="255527"/>
            <a:ext cx="4432623" cy="381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7078" bIns="17078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defTabSz="894695" fontAlgn="base" latinLnBrk="1">
              <a:spcBef>
                <a:spcPct val="0"/>
              </a:spcBef>
              <a:spcAft>
                <a:spcPct val="0"/>
              </a:spcAft>
              <a:defRPr/>
            </a:pPr>
            <a:endParaRPr lang="ko-KR" altLang="en-US" sz="1898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1D2953AF-69CC-4EC0-8201-F06FBD0236A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en-US" altLang="ko-KR" sz="2400" b="1">
                <a:solidFill>
                  <a:srgbClr val="000000"/>
                </a:solidFill>
              </a:rPr>
              <a:t>Python</a:t>
            </a:r>
            <a:r>
              <a:rPr lang="ko-KR" altLang="en-US" sz="2400" b="1">
                <a:solidFill>
                  <a:srgbClr val="000000"/>
                </a:solidFill>
              </a:rPr>
              <a:t>의 특징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6FFEFB5-F3C3-4E4E-9B5A-3AB3F5831A3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545790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파이썬 개요</a:t>
            </a:r>
          </a:p>
          <a:p>
            <a:endParaRPr lang="ko-KR" altLang="en-US">
              <a:latin typeface="+mj-ea"/>
              <a:ea typeface="+mj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E3FD0B-8911-4166-991F-398094388785}"/>
              </a:ext>
            </a:extLst>
          </p:cNvPr>
          <p:cNvSpPr txBox="1"/>
          <p:nvPr/>
        </p:nvSpPr>
        <p:spPr>
          <a:xfrm>
            <a:off x="527814" y="152078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자바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3C9D705-0B62-4BA6-B316-E8594381E946}"/>
              </a:ext>
            </a:extLst>
          </p:cNvPr>
          <p:cNvSpPr txBox="1"/>
          <p:nvPr/>
        </p:nvSpPr>
        <p:spPr>
          <a:xfrm>
            <a:off x="6104495" y="152078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파이썬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34B0C0C-3AAC-46DE-B8E7-B586EB49879C}"/>
              </a:ext>
            </a:extLst>
          </p:cNvPr>
          <p:cNvSpPr txBox="1"/>
          <p:nvPr/>
        </p:nvSpPr>
        <p:spPr>
          <a:xfrm>
            <a:off x="328392" y="926971"/>
            <a:ext cx="30954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>
                <a:latin typeface="+mj-ea"/>
                <a:ea typeface="+mj-ea"/>
              </a:rPr>
              <a:t>화면에 </a:t>
            </a:r>
            <a:r>
              <a:rPr lang="en-US" altLang="ko-KR" sz="2000">
                <a:latin typeface="+mj-ea"/>
                <a:ea typeface="+mj-ea"/>
              </a:rPr>
              <a:t>Hello, World </a:t>
            </a:r>
            <a:r>
              <a:rPr lang="ko-KR" altLang="en-US" sz="2000">
                <a:latin typeface="+mj-ea"/>
                <a:ea typeface="+mj-ea"/>
              </a:rPr>
              <a:t>찍기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029936-4DA5-4502-923E-52788EB79A73}"/>
              </a:ext>
            </a:extLst>
          </p:cNvPr>
          <p:cNvSpPr txBox="1"/>
          <p:nvPr/>
        </p:nvSpPr>
        <p:spPr>
          <a:xfrm>
            <a:off x="542718" y="1957482"/>
            <a:ext cx="5215530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135260" algn="l"/>
            <a:r>
              <a:rPr lang="en-US" altLang="ko-KR" sz="1600" b="0" i="0" u="none" strike="noStrike" baseline="0">
                <a:latin typeface="Consolas" panose="020B0609020204030204" pitchFamily="49" charset="0"/>
              </a:rPr>
              <a:t>class HelloWorldApp</a:t>
            </a:r>
          </a:p>
          <a:p>
            <a:pPr marR="135260" algn="l"/>
            <a:r>
              <a:rPr lang="en-US" altLang="ko-KR" sz="1600" b="0" i="0" u="none" strike="noStrike" baseline="0">
                <a:latin typeface="Consolas" panose="020B0609020204030204" pitchFamily="49" charset="0"/>
              </a:rPr>
              <a:t>{</a:t>
            </a:r>
          </a:p>
          <a:p>
            <a:pPr marR="92550" algn="l"/>
            <a:r>
              <a:rPr lang="en-US" altLang="ko-KR" sz="1600" b="0" i="0" u="none" strike="noStrike" baseline="0">
                <a:latin typeface="Consolas" panose="020B0609020204030204" pitchFamily="49" charset="0"/>
              </a:rPr>
              <a:t>    public static void main(String[] args) </a:t>
            </a:r>
          </a:p>
          <a:p>
            <a:pPr marR="92550" algn="l"/>
            <a:r>
              <a:rPr lang="en-US" altLang="ko-KR" sz="1600" b="0" i="0" u="none" strike="noStrike" baseline="0">
                <a:latin typeface="Consolas" panose="020B0609020204030204" pitchFamily="49" charset="0"/>
              </a:rPr>
              <a:t>    {</a:t>
            </a:r>
          </a:p>
          <a:p>
            <a:pPr marR="92530" algn="l"/>
            <a:r>
              <a:rPr lang="en-US" altLang="ko-KR" sz="1600" b="0" i="0" u="none" strike="noStrike" baseline="0">
                <a:latin typeface="Consolas" panose="020B0609020204030204" pitchFamily="49" charset="0"/>
              </a:rPr>
              <a:t>        System.out.println("Hello World!"); </a:t>
            </a:r>
          </a:p>
          <a:p>
            <a:pPr marR="174990" algn="l"/>
            <a:r>
              <a:rPr lang="en-US" altLang="ko-KR" sz="1600" b="0" i="0" u="none" strike="noStrike" baseline="0">
                <a:latin typeface="Consolas" panose="020B0609020204030204" pitchFamily="49" charset="0"/>
              </a:rPr>
              <a:t>    }</a:t>
            </a:r>
          </a:p>
          <a:p>
            <a:pPr marR="182870" algn="l"/>
            <a:r>
              <a:rPr lang="en-US" altLang="ko-KR" sz="1600" b="0" i="0" u="none" strike="noStrike" baseline="0">
                <a:latin typeface="Consolas" panose="020B0609020204030204" pitchFamily="49" charset="0"/>
              </a:rPr>
              <a:t>}</a:t>
            </a:r>
            <a:endParaRPr lang="ko-KR" altLang="en-US" sz="1600"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31A4EB6-17AE-4904-8B93-2030EECCFE5E}"/>
              </a:ext>
            </a:extLst>
          </p:cNvPr>
          <p:cNvSpPr txBox="1"/>
          <p:nvPr/>
        </p:nvSpPr>
        <p:spPr>
          <a:xfrm>
            <a:off x="5944510" y="1957482"/>
            <a:ext cx="24288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latin typeface="Consolas" panose="020B0609020204030204" pitchFamily="49" charset="0"/>
              </a:rPr>
              <a:t>print("Hello World")</a:t>
            </a:r>
            <a:endParaRPr lang="ko-KR" altLang="en-US" sz="1600">
              <a:latin typeface="Consolas" panose="020B0609020204030204" pitchFamily="49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2E0004D-FEBA-462F-B5B3-09B99B3F6731}"/>
              </a:ext>
            </a:extLst>
          </p:cNvPr>
          <p:cNvSpPr txBox="1"/>
          <p:nvPr/>
        </p:nvSpPr>
        <p:spPr>
          <a:xfrm>
            <a:off x="542690" y="3937370"/>
            <a:ext cx="21467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latin typeface="+mj-ea"/>
                <a:ea typeface="+mj-ea"/>
              </a:rPr>
              <a:t>1</a:t>
            </a:r>
            <a:r>
              <a:rPr lang="ko-KR" altLang="en-US" sz="2000">
                <a:latin typeface="+mj-ea"/>
                <a:ea typeface="+mj-ea"/>
              </a:rPr>
              <a:t>부터</a:t>
            </a:r>
            <a:r>
              <a:rPr lang="en-US" altLang="ko-KR" sz="2000">
                <a:latin typeface="+mj-ea"/>
                <a:ea typeface="+mj-ea"/>
              </a:rPr>
              <a:t>10</a:t>
            </a:r>
            <a:r>
              <a:rPr lang="ko-KR" altLang="en-US" sz="2000">
                <a:latin typeface="+mj-ea"/>
                <a:ea typeface="+mj-ea"/>
              </a:rPr>
              <a:t>까지출력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C563F94-E090-4C4F-94C1-A8489F90C736}"/>
              </a:ext>
            </a:extLst>
          </p:cNvPr>
          <p:cNvSpPr txBox="1"/>
          <p:nvPr/>
        </p:nvSpPr>
        <p:spPr>
          <a:xfrm>
            <a:off x="742112" y="453118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자바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36EE2A3-B712-4560-8C9B-D34EBC2F306E}"/>
              </a:ext>
            </a:extLst>
          </p:cNvPr>
          <p:cNvSpPr txBox="1"/>
          <p:nvPr/>
        </p:nvSpPr>
        <p:spPr>
          <a:xfrm>
            <a:off x="757016" y="4967881"/>
            <a:ext cx="312649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135260" algn="l"/>
            <a:r>
              <a:rPr lang="nn-NO" altLang="ko-KR" sz="1600" b="0" i="0" u="none" strike="noStrike" baseline="0">
                <a:latin typeface="Consolas" panose="020B0609020204030204" pitchFamily="49" charset="0"/>
              </a:rPr>
              <a:t>for (i= 1; i&lt; 11; i++)</a:t>
            </a:r>
          </a:p>
          <a:p>
            <a:pPr marR="135260" algn="l"/>
            <a:r>
              <a:rPr lang="nn-NO" altLang="ko-KR" sz="1600" b="0" i="0" u="none" strike="noStrike" baseline="0">
                <a:latin typeface="Consolas" panose="020B0609020204030204" pitchFamily="49" charset="0"/>
              </a:rPr>
              <a:t>{</a:t>
            </a:r>
          </a:p>
          <a:p>
            <a:pPr marR="135260" algn="l"/>
            <a:r>
              <a:rPr lang="nn-NO" altLang="ko-KR" sz="1600" b="0" i="0" u="none" strike="noStrike" baseline="0">
                <a:latin typeface="Consolas" panose="020B0609020204030204" pitchFamily="49" charset="0"/>
              </a:rPr>
              <a:t>    System.out.println(i)</a:t>
            </a:r>
          </a:p>
          <a:p>
            <a:pPr marR="135260" algn="l"/>
            <a:r>
              <a:rPr lang="nn-NO" altLang="ko-KR" sz="1600" b="0" i="0" u="none" strike="noStrike" baseline="0">
                <a:latin typeface="Consolas" panose="020B0609020204030204" pitchFamily="49" charset="0"/>
              </a:rPr>
              <a:t>}</a:t>
            </a:r>
            <a:endParaRPr lang="ko-KR" altLang="en-US" sz="1600">
              <a:latin typeface="Consolas" panose="020B0609020204030204" pitchFamily="49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1FA97A0-6920-4E44-A62A-51098B294D5C}"/>
              </a:ext>
            </a:extLst>
          </p:cNvPr>
          <p:cNvSpPr txBox="1"/>
          <p:nvPr/>
        </p:nvSpPr>
        <p:spPr>
          <a:xfrm>
            <a:off x="6158808" y="4531187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파이썬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C40E999-651D-457D-AAC2-3382F77F19E9}"/>
              </a:ext>
            </a:extLst>
          </p:cNvPr>
          <p:cNvSpPr txBox="1"/>
          <p:nvPr/>
        </p:nvSpPr>
        <p:spPr>
          <a:xfrm>
            <a:off x="6158808" y="4967881"/>
            <a:ext cx="26532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latin typeface="Consolas" panose="020B0609020204030204" pitchFamily="49" charset="0"/>
              </a:rPr>
              <a:t>for i in range(1, 11):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 print (i)</a:t>
            </a:r>
            <a:endParaRPr lang="ko-KR" altLang="en-US" sz="1600">
              <a:latin typeface="Consolas" panose="020B0609020204030204" pitchFamily="49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93861F9-AD87-409F-BE42-83D441877933}"/>
              </a:ext>
            </a:extLst>
          </p:cNvPr>
          <p:cNvSpPr/>
          <p:nvPr/>
        </p:nvSpPr>
        <p:spPr>
          <a:xfrm>
            <a:off x="328392" y="1448780"/>
            <a:ext cx="5344688" cy="2421228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4AC7EB6-AC7C-4AFB-A1F0-06F2324F1916}"/>
              </a:ext>
            </a:extLst>
          </p:cNvPr>
          <p:cNvSpPr/>
          <p:nvPr/>
        </p:nvSpPr>
        <p:spPr>
          <a:xfrm>
            <a:off x="5673080" y="1448780"/>
            <a:ext cx="3302000" cy="2421228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3839E4E-C7B4-43C4-AFFF-D02DCC7A24CD}"/>
              </a:ext>
            </a:extLst>
          </p:cNvPr>
          <p:cNvSpPr/>
          <p:nvPr/>
        </p:nvSpPr>
        <p:spPr>
          <a:xfrm>
            <a:off x="328392" y="3937370"/>
            <a:ext cx="5344688" cy="2421228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82D6316-E1BC-4CA5-BD66-9047C6CA73AA}"/>
              </a:ext>
            </a:extLst>
          </p:cNvPr>
          <p:cNvSpPr/>
          <p:nvPr/>
        </p:nvSpPr>
        <p:spPr>
          <a:xfrm>
            <a:off x="5673080" y="3937370"/>
            <a:ext cx="3302000" cy="2421228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34794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en-US" altLang="ko-KR" sz="2400" b="1">
                <a:solidFill>
                  <a:srgbClr val="000000"/>
                </a:solidFill>
              </a:rPr>
              <a:t>Python</a:t>
            </a:r>
            <a:r>
              <a:rPr lang="ko-KR" altLang="en-US">
                <a:solidFill>
                  <a:srgbClr val="000000"/>
                </a:solidFill>
              </a:rPr>
              <a:t> 기본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파이썬 개요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 b="1">
                <a:latin typeface="+mj-ea"/>
                <a:ea typeface="+mj-ea"/>
              </a:rPr>
              <a:t>for</a:t>
            </a:r>
            <a:r>
              <a:rPr lang="ko-KR" altLang="en-US" sz="2000" b="1">
                <a:latin typeface="+mj-ea"/>
                <a:ea typeface="+mj-ea"/>
              </a:rPr>
              <a:t>문의 다양한 반복문 조건 표현</a:t>
            </a:r>
            <a:r>
              <a:rPr lang="en-US" altLang="ko-KR" sz="2000" b="1">
                <a:latin typeface="+mj-ea"/>
                <a:ea typeface="+mj-ea"/>
              </a:rPr>
              <a:t>(2/2)</a:t>
            </a: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8616448A-85E6-40A8-8553-A890FBAB94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512" y="1432826"/>
            <a:ext cx="788487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간격을 두고 세기</a:t>
            </a:r>
            <a:endParaRPr lang="en-US" altLang="ko-KR" b="1">
              <a:latin typeface="+mj-ea"/>
              <a:ea typeface="+mj-ea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41AFE80-7FE1-4C5A-B47D-BE2FDAF7714A}"/>
              </a:ext>
            </a:extLst>
          </p:cNvPr>
          <p:cNvGrpSpPr/>
          <p:nvPr/>
        </p:nvGrpSpPr>
        <p:grpSpPr>
          <a:xfrm>
            <a:off x="787655" y="1954448"/>
            <a:ext cx="8197793" cy="792088"/>
            <a:chOff x="704528" y="1448780"/>
            <a:chExt cx="7920880" cy="100811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2ED359D-37E1-46FE-80A5-A29E396A099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002F3BA-7E9C-4B42-B369-B94AAE72371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nn-NO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for i in range(1,10,2):</a:t>
              </a:r>
            </a:p>
            <a:p>
              <a:r>
                <a:rPr lang="nn-NO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print(i, end=' ')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2" name="Rectangle 8">
            <a:extLst>
              <a:ext uri="{FF2B5EF4-FFF2-40B4-BE49-F238E27FC236}">
                <a16:creationId xmlns:a16="http://schemas.microsoft.com/office/drawing/2014/main" id="{C5A97770-E18E-4BF0-AB61-7BE43C73E6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918" y="3447438"/>
            <a:ext cx="957665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역순으로 반복문 수행</a:t>
            </a:r>
            <a:endParaRPr lang="en-US" altLang="ko-KR" b="1">
              <a:latin typeface="+mj-ea"/>
              <a:ea typeface="+mj-ea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3A3EAAE-990C-4BB1-B3A6-1D9439C5F60C}"/>
              </a:ext>
            </a:extLst>
          </p:cNvPr>
          <p:cNvGrpSpPr/>
          <p:nvPr/>
        </p:nvGrpSpPr>
        <p:grpSpPr>
          <a:xfrm>
            <a:off x="788062" y="3969060"/>
            <a:ext cx="8197793" cy="792088"/>
            <a:chOff x="704528" y="1448780"/>
            <a:chExt cx="7920880" cy="100811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9053A66C-1339-4843-9D35-374100CB186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997F9C7D-555A-4D44-AA41-64C2EAFB8639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nn-NO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for i in range(10,0,-1):</a:t>
              </a:r>
            </a:p>
            <a:p>
              <a:r>
                <a:rPr lang="nn-NO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print(i, end=' ')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19D2292-B65B-44E6-964F-861A43B3753A}"/>
              </a:ext>
            </a:extLst>
          </p:cNvPr>
          <p:cNvSpPr txBox="1"/>
          <p:nvPr/>
        </p:nvSpPr>
        <p:spPr>
          <a:xfrm>
            <a:off x="992560" y="4905164"/>
            <a:ext cx="2844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10 9 8 7 6 5 4 3 2 1 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1B9130F-3C4B-44D1-89B7-B3BF30981A47}"/>
              </a:ext>
            </a:extLst>
          </p:cNvPr>
          <p:cNvSpPr txBox="1"/>
          <p:nvPr/>
        </p:nvSpPr>
        <p:spPr>
          <a:xfrm>
            <a:off x="1008138" y="2746536"/>
            <a:ext cx="1451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1 3 5 7 9 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213924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en-US" altLang="ko-KR" sz="2400" b="1">
                <a:solidFill>
                  <a:srgbClr val="000000"/>
                </a:solidFill>
              </a:rPr>
              <a:t>Python</a:t>
            </a:r>
            <a:r>
              <a:rPr lang="ko-KR" altLang="en-US">
                <a:solidFill>
                  <a:srgbClr val="000000"/>
                </a:solidFill>
              </a:rPr>
              <a:t> 기본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파이썬 개요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 b="1">
                <a:latin typeface="+mj-ea"/>
                <a:ea typeface="+mj-ea"/>
              </a:rPr>
              <a:t>while</a:t>
            </a:r>
            <a:r>
              <a:rPr lang="ko-KR" altLang="en-US" sz="2000" b="1">
                <a:latin typeface="+mj-ea"/>
                <a:ea typeface="+mj-ea"/>
              </a:rPr>
              <a:t>문</a:t>
            </a:r>
            <a:endParaRPr lang="en-US" altLang="ko-KR" sz="2000" b="1">
              <a:latin typeface="+mj-ea"/>
              <a:ea typeface="+mj-ea"/>
            </a:endParaRP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8616448A-85E6-40A8-8553-A890FBAB94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512" y="1432826"/>
            <a:ext cx="788487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조건이 만족하는 동안 반복 명령문을 수행</a:t>
            </a:r>
            <a:endParaRPr lang="en-US" altLang="ko-KR" b="1">
              <a:latin typeface="+mj-ea"/>
              <a:ea typeface="+mj-ea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41AFE80-7FE1-4C5A-B47D-BE2FDAF7714A}"/>
              </a:ext>
            </a:extLst>
          </p:cNvPr>
          <p:cNvGrpSpPr/>
          <p:nvPr/>
        </p:nvGrpSpPr>
        <p:grpSpPr>
          <a:xfrm>
            <a:off x="787656" y="1954448"/>
            <a:ext cx="3697294" cy="1402544"/>
            <a:chOff x="704528" y="1448780"/>
            <a:chExt cx="7920880" cy="100811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2ED359D-37E1-46FE-80A5-A29E396A099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002F3BA-7E9C-4B42-B369-B94AAE72371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nn-NO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i=0</a:t>
              </a:r>
            </a:p>
            <a:p>
              <a:r>
                <a:rPr lang="nn-NO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while i&lt;10:</a:t>
              </a:r>
            </a:p>
            <a:p>
              <a:r>
                <a:rPr lang="nn-NO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print(i, end=' ')</a:t>
              </a:r>
            </a:p>
            <a:p>
              <a:r>
                <a:rPr lang="nn-NO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i=i+1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2" name="Rectangle 8">
            <a:extLst>
              <a:ext uri="{FF2B5EF4-FFF2-40B4-BE49-F238E27FC236}">
                <a16:creationId xmlns:a16="http://schemas.microsoft.com/office/drawing/2014/main" id="{C5A97770-E18E-4BF0-AB61-7BE43C73E6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918" y="4122222"/>
            <a:ext cx="957665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for</a:t>
            </a:r>
            <a:r>
              <a:rPr lang="ko-KR" altLang="en-US" b="1">
                <a:latin typeface="+mj-ea"/>
                <a:ea typeface="+mj-ea"/>
              </a:rPr>
              <a:t>문은 </a:t>
            </a:r>
            <a:r>
              <a:rPr lang="en-US" altLang="ko-KR" b="1">
                <a:latin typeface="+mj-ea"/>
                <a:ea typeface="+mj-ea"/>
              </a:rPr>
              <a:t>while</a:t>
            </a:r>
            <a:r>
              <a:rPr lang="ko-KR" altLang="en-US" b="1">
                <a:latin typeface="+mj-ea"/>
                <a:ea typeface="+mj-ea"/>
              </a:rPr>
              <a:t>문으로 변환 가능</a:t>
            </a:r>
            <a:endParaRPr lang="en-US" altLang="ko-KR" b="1">
              <a:latin typeface="+mj-ea"/>
              <a:ea typeface="+mj-ea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3A3EAAE-990C-4BB1-B3A6-1D9439C5F60C}"/>
              </a:ext>
            </a:extLst>
          </p:cNvPr>
          <p:cNvGrpSpPr/>
          <p:nvPr/>
        </p:nvGrpSpPr>
        <p:grpSpPr>
          <a:xfrm>
            <a:off x="788063" y="4643844"/>
            <a:ext cx="3696886" cy="792088"/>
            <a:chOff x="704528" y="1448780"/>
            <a:chExt cx="7920880" cy="100811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9053A66C-1339-4843-9D35-374100CB186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997F9C7D-555A-4D44-AA41-64C2EAFB8639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nn-NO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for i in range(0,5):</a:t>
              </a:r>
            </a:p>
            <a:p>
              <a:r>
                <a:rPr lang="nn-NO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print(i, end=' ')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19D2292-B65B-44E6-964F-861A43B3753A}"/>
              </a:ext>
            </a:extLst>
          </p:cNvPr>
          <p:cNvSpPr txBox="1"/>
          <p:nvPr/>
        </p:nvSpPr>
        <p:spPr>
          <a:xfrm>
            <a:off x="992560" y="5579948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0 1 2 3 4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1B9130F-3C4B-44D1-89B7-B3BF30981A47}"/>
              </a:ext>
            </a:extLst>
          </p:cNvPr>
          <p:cNvSpPr txBox="1"/>
          <p:nvPr/>
        </p:nvSpPr>
        <p:spPr>
          <a:xfrm>
            <a:off x="992560" y="3434543"/>
            <a:ext cx="2700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0 1 2 3 4 5 6 7 8 9</a:t>
            </a:r>
            <a:endParaRPr lang="ko-KR" altLang="en-US">
              <a:latin typeface="Consolas" panose="020B0609020204030204" pitchFamily="49" charset="0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E7C456D3-1EF3-4AE5-B655-B42539B918A7}"/>
              </a:ext>
            </a:extLst>
          </p:cNvPr>
          <p:cNvGrpSpPr/>
          <p:nvPr/>
        </p:nvGrpSpPr>
        <p:grpSpPr>
          <a:xfrm>
            <a:off x="5216554" y="4643844"/>
            <a:ext cx="3696886" cy="1377444"/>
            <a:chOff x="704528" y="1448780"/>
            <a:chExt cx="7920880" cy="1008112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AA636A6A-314C-4B5F-AF60-1385919DAB3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CBF7ADA5-BFFD-4866-B083-84553D7245B7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nn-NO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i=0</a:t>
              </a:r>
            </a:p>
            <a:p>
              <a:r>
                <a:rPr lang="nn-NO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while i&lt;5:</a:t>
              </a:r>
            </a:p>
            <a:p>
              <a:r>
                <a:rPr lang="nn-NO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print(i, end=' ')</a:t>
              </a:r>
            </a:p>
            <a:p>
              <a:r>
                <a:rPr lang="nn-NO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i=i+1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1E9B4D77-093E-4FA3-8D71-CDC2D14936CC}"/>
              </a:ext>
            </a:extLst>
          </p:cNvPr>
          <p:cNvSpPr txBox="1"/>
          <p:nvPr/>
        </p:nvSpPr>
        <p:spPr>
          <a:xfrm>
            <a:off x="5343587" y="6088174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0 1 2 3 4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22" name="Rectangle 8">
            <a:extLst>
              <a:ext uri="{FF2B5EF4-FFF2-40B4-BE49-F238E27FC236}">
                <a16:creationId xmlns:a16="http://schemas.microsoft.com/office/drawing/2014/main" id="{5A170913-A00E-44D3-8CE1-7785B941B8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8258" y="1835604"/>
            <a:ext cx="4572508" cy="16158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① </a:t>
            </a:r>
            <a:r>
              <a:rPr lang="en-US" altLang="ko-KR" b="1">
                <a:latin typeface="+mj-ea"/>
                <a:ea typeface="+mj-ea"/>
              </a:rPr>
              <a:t>i </a:t>
            </a:r>
            <a:r>
              <a:rPr lang="ko-KR" altLang="en-US" b="1">
                <a:latin typeface="+mj-ea"/>
                <a:ea typeface="+mj-ea"/>
              </a:rPr>
              <a:t>변수에 </a:t>
            </a:r>
            <a:r>
              <a:rPr lang="en-US" altLang="ko-KR" b="1">
                <a:latin typeface="+mj-ea"/>
                <a:ea typeface="+mj-ea"/>
              </a:rPr>
              <a:t>1 </a:t>
            </a:r>
            <a:r>
              <a:rPr lang="ko-KR" altLang="en-US" b="1">
                <a:latin typeface="+mj-ea"/>
                <a:ea typeface="+mj-ea"/>
              </a:rPr>
              <a:t>할당</a:t>
            </a:r>
          </a:p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② </a:t>
            </a:r>
            <a:r>
              <a:rPr lang="en-US" altLang="ko-KR" b="1">
                <a:latin typeface="+mj-ea"/>
                <a:ea typeface="+mj-ea"/>
              </a:rPr>
              <a:t>i</a:t>
            </a:r>
            <a:r>
              <a:rPr lang="ko-KR" altLang="en-US" b="1">
                <a:latin typeface="+mj-ea"/>
                <a:ea typeface="+mj-ea"/>
              </a:rPr>
              <a:t>가 </a:t>
            </a:r>
            <a:r>
              <a:rPr lang="en-US" altLang="ko-KR" b="1">
                <a:latin typeface="+mj-ea"/>
                <a:ea typeface="+mj-ea"/>
              </a:rPr>
              <a:t>10 </a:t>
            </a:r>
            <a:r>
              <a:rPr lang="ko-KR" altLang="en-US" b="1">
                <a:latin typeface="+mj-ea"/>
                <a:ea typeface="+mj-ea"/>
              </a:rPr>
              <a:t>미만인지 판단</a:t>
            </a:r>
          </a:p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③ 조건에 만족할 때 </a:t>
            </a:r>
            <a:r>
              <a:rPr lang="en-US" altLang="ko-KR" b="1">
                <a:latin typeface="+mj-ea"/>
                <a:ea typeface="+mj-ea"/>
              </a:rPr>
              <a:t>i </a:t>
            </a:r>
            <a:r>
              <a:rPr lang="ko-KR" altLang="en-US" b="1">
                <a:latin typeface="+mj-ea"/>
                <a:ea typeface="+mj-ea"/>
              </a:rPr>
              <a:t>출력</a:t>
            </a:r>
            <a:r>
              <a:rPr lang="en-US" altLang="ko-KR" b="1">
                <a:latin typeface="+mj-ea"/>
                <a:ea typeface="+mj-ea"/>
              </a:rPr>
              <a:t>, i</a:t>
            </a:r>
            <a:r>
              <a:rPr lang="ko-KR" altLang="en-US" b="1">
                <a:latin typeface="+mj-ea"/>
                <a:ea typeface="+mj-ea"/>
              </a:rPr>
              <a:t>에 </a:t>
            </a:r>
            <a:r>
              <a:rPr lang="en-US" altLang="ko-KR" b="1">
                <a:latin typeface="+mj-ea"/>
                <a:ea typeface="+mj-ea"/>
              </a:rPr>
              <a:t>1</a:t>
            </a:r>
            <a:r>
              <a:rPr lang="ko-KR" altLang="en-US" b="1">
                <a:latin typeface="+mj-ea"/>
                <a:ea typeface="+mj-ea"/>
              </a:rPr>
              <a:t>을 더함</a:t>
            </a:r>
          </a:p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④ </a:t>
            </a:r>
            <a:r>
              <a:rPr lang="en-US" altLang="ko-KR" b="1">
                <a:latin typeface="+mj-ea"/>
                <a:ea typeface="+mj-ea"/>
              </a:rPr>
              <a:t>i</a:t>
            </a:r>
            <a:r>
              <a:rPr lang="ko-KR" altLang="en-US" b="1">
                <a:latin typeface="+mj-ea"/>
                <a:ea typeface="+mj-ea"/>
              </a:rPr>
              <a:t>가 </a:t>
            </a:r>
            <a:r>
              <a:rPr lang="en-US" altLang="ko-KR" b="1">
                <a:latin typeface="+mj-ea"/>
                <a:ea typeface="+mj-ea"/>
              </a:rPr>
              <a:t>10</a:t>
            </a:r>
            <a:r>
              <a:rPr lang="ko-KR" altLang="en-US" b="1">
                <a:latin typeface="+mj-ea"/>
                <a:ea typeface="+mj-ea"/>
              </a:rPr>
              <a:t>이 되면 반복 종료</a:t>
            </a:r>
            <a:endParaRPr lang="en-US" altLang="ko-KR" b="1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68474284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en-US" altLang="ko-KR" sz="2400" b="1">
                <a:solidFill>
                  <a:srgbClr val="000000"/>
                </a:solidFill>
              </a:rPr>
              <a:t>Python</a:t>
            </a:r>
            <a:r>
              <a:rPr lang="ko-KR" altLang="en-US">
                <a:solidFill>
                  <a:srgbClr val="000000"/>
                </a:solidFill>
              </a:rPr>
              <a:t> 기본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파이썬 개요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반복의 제어 </a:t>
            </a:r>
            <a:r>
              <a:rPr lang="en-US" altLang="ko-KR" sz="2000" b="1">
                <a:latin typeface="+mj-ea"/>
                <a:ea typeface="+mj-ea"/>
              </a:rPr>
              <a:t>– break, continue</a:t>
            </a: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8616448A-85E6-40A8-8553-A890FBAB94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512" y="1432826"/>
            <a:ext cx="788487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break </a:t>
            </a:r>
            <a:r>
              <a:rPr lang="ko-KR" altLang="en-US" b="1">
                <a:latin typeface="+mj-ea"/>
                <a:ea typeface="+mj-ea"/>
              </a:rPr>
              <a:t>특정 조건에서 반복 종료</a:t>
            </a:r>
            <a:endParaRPr lang="en-US" altLang="ko-KR" b="1">
              <a:latin typeface="+mj-ea"/>
              <a:ea typeface="+mj-ea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41AFE80-7FE1-4C5A-B47D-BE2FDAF7714A}"/>
              </a:ext>
            </a:extLst>
          </p:cNvPr>
          <p:cNvGrpSpPr/>
          <p:nvPr/>
        </p:nvGrpSpPr>
        <p:grpSpPr>
          <a:xfrm>
            <a:off x="787656" y="1954448"/>
            <a:ext cx="8125784" cy="1690576"/>
            <a:chOff x="704528" y="1448780"/>
            <a:chExt cx="7920880" cy="100811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2ED359D-37E1-46FE-80A5-A29E396A099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002F3BA-7E9C-4B42-B369-B94AAE72371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for i in range(10):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if i==5: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break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print(i)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print("EOP")</a:t>
              </a:r>
            </a:p>
          </p:txBody>
        </p:sp>
      </p:grpSp>
      <p:sp>
        <p:nvSpPr>
          <p:cNvPr id="12" name="Rectangle 8">
            <a:extLst>
              <a:ext uri="{FF2B5EF4-FFF2-40B4-BE49-F238E27FC236}">
                <a16:creationId xmlns:a16="http://schemas.microsoft.com/office/drawing/2014/main" id="{C5A97770-E18E-4BF0-AB61-7BE43C73E6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919" y="4122222"/>
            <a:ext cx="795647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continue </a:t>
            </a:r>
            <a:r>
              <a:rPr lang="ko-KR" altLang="en-US" b="1">
                <a:latin typeface="+mj-ea"/>
                <a:ea typeface="+mj-ea"/>
              </a:rPr>
              <a:t>특정 조건에서 남은 반복 명령 </a:t>
            </a:r>
            <a:r>
              <a:rPr lang="en-US" altLang="ko-KR" b="1">
                <a:latin typeface="+mj-ea"/>
                <a:ea typeface="+mj-ea"/>
              </a:rPr>
              <a:t>skip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3A3EAAE-990C-4BB1-B3A6-1D9439C5F60C}"/>
              </a:ext>
            </a:extLst>
          </p:cNvPr>
          <p:cNvGrpSpPr/>
          <p:nvPr/>
        </p:nvGrpSpPr>
        <p:grpSpPr>
          <a:xfrm>
            <a:off x="788062" y="4643844"/>
            <a:ext cx="8125377" cy="1690576"/>
            <a:chOff x="704528" y="1448780"/>
            <a:chExt cx="7920880" cy="100811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9053A66C-1339-4843-9D35-374100CB186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997F9C7D-555A-4D44-AA41-64C2EAFB8639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for i in range(10):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if i==5: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continue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print(i)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print("EOP")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8094207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en-US" altLang="ko-KR" sz="2400" b="1">
                <a:solidFill>
                  <a:srgbClr val="000000"/>
                </a:solidFill>
              </a:rPr>
              <a:t>Python</a:t>
            </a:r>
            <a:r>
              <a:rPr lang="ko-KR" altLang="en-US">
                <a:solidFill>
                  <a:srgbClr val="000000"/>
                </a:solidFill>
              </a:rPr>
              <a:t> 기본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파이썬 개요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반복의 제어 </a:t>
            </a:r>
            <a:r>
              <a:rPr lang="en-US" altLang="ko-KR" sz="2000" b="1">
                <a:latin typeface="+mj-ea"/>
                <a:ea typeface="+mj-ea"/>
              </a:rPr>
              <a:t>– else</a:t>
            </a: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8616448A-85E6-40A8-8553-A890FBAB94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512" y="1432826"/>
            <a:ext cx="788487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반복 조건이 만족하지 않을 경우 반복 종료 시 </a:t>
            </a:r>
            <a:r>
              <a:rPr lang="en-US" altLang="ko-KR" b="1">
                <a:latin typeface="+mj-ea"/>
                <a:ea typeface="+mj-ea"/>
              </a:rPr>
              <a:t>1</a:t>
            </a:r>
            <a:r>
              <a:rPr lang="ko-KR" altLang="en-US" b="1">
                <a:latin typeface="+mj-ea"/>
                <a:ea typeface="+mj-ea"/>
              </a:rPr>
              <a:t>회 수행</a:t>
            </a:r>
            <a:endParaRPr lang="en-US" altLang="ko-KR" b="1">
              <a:latin typeface="+mj-ea"/>
              <a:ea typeface="+mj-ea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41AFE80-7FE1-4C5A-B47D-BE2FDAF7714A}"/>
              </a:ext>
            </a:extLst>
          </p:cNvPr>
          <p:cNvGrpSpPr/>
          <p:nvPr/>
        </p:nvGrpSpPr>
        <p:grpSpPr>
          <a:xfrm>
            <a:off x="787656" y="1954448"/>
            <a:ext cx="8125784" cy="1582564"/>
            <a:chOff x="704528" y="1448780"/>
            <a:chExt cx="7920880" cy="100811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2ED359D-37E1-46FE-80A5-A29E396A099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002F3BA-7E9C-4B42-B369-B94AAE72371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for i in range(10):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print(i)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else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print("EOP")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3A3EAAE-990C-4BB1-B3A6-1D9439C5F60C}"/>
              </a:ext>
            </a:extLst>
          </p:cNvPr>
          <p:cNvGrpSpPr/>
          <p:nvPr/>
        </p:nvGrpSpPr>
        <p:grpSpPr>
          <a:xfrm>
            <a:off x="788062" y="3861048"/>
            <a:ext cx="8125377" cy="1845496"/>
            <a:chOff x="704528" y="1448780"/>
            <a:chExt cx="7920880" cy="100811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9053A66C-1339-4843-9D35-374100CB186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997F9C7D-555A-4D44-AA41-64C2EAFB8639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i=0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while i &lt; 10: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print(i,)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i+=1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else: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print("EOP")</a:t>
              </a:r>
            </a:p>
          </p:txBody>
        </p:sp>
      </p:grpSp>
      <p:sp>
        <p:nvSpPr>
          <p:cNvPr id="16" name="Rectangle 8">
            <a:extLst>
              <a:ext uri="{FF2B5EF4-FFF2-40B4-BE49-F238E27FC236}">
                <a16:creationId xmlns:a16="http://schemas.microsoft.com/office/drawing/2014/main" id="{AB922F8A-51FE-47D3-BEE0-9518F4081B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4591" y="5769260"/>
            <a:ext cx="788487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※ break</a:t>
            </a:r>
            <a:r>
              <a:rPr lang="ko-KR" altLang="en-US" b="1">
                <a:latin typeface="+mj-ea"/>
                <a:ea typeface="+mj-ea"/>
              </a:rPr>
              <a:t>로 종료된 반복문은 </a:t>
            </a:r>
            <a:r>
              <a:rPr lang="en-US" altLang="ko-KR" b="1">
                <a:latin typeface="+mj-ea"/>
                <a:ea typeface="+mj-ea"/>
              </a:rPr>
              <a:t>else block</a:t>
            </a:r>
            <a:r>
              <a:rPr lang="ko-KR" altLang="en-US" b="1">
                <a:latin typeface="+mj-ea"/>
                <a:ea typeface="+mj-ea"/>
              </a:rPr>
              <a:t>이 수행되지 않음</a:t>
            </a:r>
            <a:endParaRPr lang="en-US" altLang="ko-KR" b="1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34967385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en-US" altLang="ko-KR" sz="2400" b="1">
                <a:solidFill>
                  <a:srgbClr val="000000"/>
                </a:solidFill>
              </a:rPr>
              <a:t>Python</a:t>
            </a:r>
            <a:r>
              <a:rPr lang="ko-KR" altLang="en-US">
                <a:solidFill>
                  <a:srgbClr val="000000"/>
                </a:solidFill>
              </a:rPr>
              <a:t> 기본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파이썬 개요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함수 </a:t>
            </a:r>
            <a:r>
              <a:rPr lang="en-US" altLang="ko-KR" sz="2000" b="1">
                <a:latin typeface="+mj-ea"/>
                <a:ea typeface="+mj-ea"/>
              </a:rPr>
              <a:t>(Function)</a:t>
            </a: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8616448A-85E6-40A8-8553-A890FBAB94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512" y="1432826"/>
            <a:ext cx="788487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어떤일을 수행하는 코드의 덩어리</a:t>
            </a:r>
            <a:endParaRPr lang="en-US" altLang="ko-KR" b="1">
              <a:latin typeface="+mj-ea"/>
              <a:ea typeface="+mj-ea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41AFE80-7FE1-4C5A-B47D-BE2FDAF7714A}"/>
              </a:ext>
            </a:extLst>
          </p:cNvPr>
          <p:cNvGrpSpPr/>
          <p:nvPr/>
        </p:nvGrpSpPr>
        <p:grpSpPr>
          <a:xfrm>
            <a:off x="715944" y="2005762"/>
            <a:ext cx="8125784" cy="898488"/>
            <a:chOff x="704528" y="1448780"/>
            <a:chExt cx="7920880" cy="100811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2ED359D-37E1-46FE-80A5-A29E396A099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002F3BA-7E9C-4B42-B369-B94AAE72371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calculate_rectangle_area(x,y):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return x * y</a:t>
              </a:r>
            </a:p>
          </p:txBody>
        </p:sp>
      </p:grpSp>
      <p:sp>
        <p:nvSpPr>
          <p:cNvPr id="16" name="Rectangle 8">
            <a:extLst>
              <a:ext uri="{FF2B5EF4-FFF2-40B4-BE49-F238E27FC236}">
                <a16:creationId xmlns:a16="http://schemas.microsoft.com/office/drawing/2014/main" id="{AB922F8A-51FE-47D3-BEE0-9518F4081B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5045" y="3140968"/>
            <a:ext cx="7884876" cy="1562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</a:t>
            </a:r>
            <a:r>
              <a:rPr lang="ko-KR" altLang="en-US" b="1">
                <a:latin typeface="+mj-ea"/>
                <a:ea typeface="+mj-ea"/>
              </a:rPr>
              <a:t>반복적인 수행을 </a:t>
            </a:r>
            <a:r>
              <a:rPr lang="en-US" altLang="ko-KR" b="1">
                <a:latin typeface="+mj-ea"/>
                <a:ea typeface="+mj-ea"/>
              </a:rPr>
              <a:t>1</a:t>
            </a:r>
            <a:r>
              <a:rPr lang="ko-KR" altLang="en-US" b="1">
                <a:latin typeface="+mj-ea"/>
                <a:ea typeface="+mj-ea"/>
              </a:rPr>
              <a:t>회만 작성 후 호출</a:t>
            </a:r>
          </a:p>
          <a:p>
            <a:pPr>
              <a:lnSpc>
                <a:spcPct val="150000"/>
              </a:lnSpc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</a:t>
            </a:r>
            <a:r>
              <a:rPr lang="ko-KR" altLang="en-US" b="1">
                <a:latin typeface="+mj-ea"/>
                <a:ea typeface="+mj-ea"/>
              </a:rPr>
              <a:t>코드를 논리적인 단위로 분리</a:t>
            </a:r>
          </a:p>
          <a:p>
            <a:pPr>
              <a:lnSpc>
                <a:spcPct val="150000"/>
              </a:lnSpc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</a:t>
            </a:r>
            <a:r>
              <a:rPr lang="ko-KR" altLang="en-US" b="1">
                <a:latin typeface="+mj-ea"/>
                <a:ea typeface="+mj-ea"/>
              </a:rPr>
              <a:t>캡슐화</a:t>
            </a:r>
            <a:r>
              <a:rPr lang="en-US" altLang="ko-KR" b="1">
                <a:latin typeface="+mj-ea"/>
                <a:ea typeface="+mj-ea"/>
              </a:rPr>
              <a:t>: </a:t>
            </a:r>
            <a:r>
              <a:rPr lang="ko-KR" altLang="en-US" b="1">
                <a:latin typeface="+mj-ea"/>
                <a:ea typeface="+mj-ea"/>
              </a:rPr>
              <a:t>인터페이스만 알면 타인의 코드 사용</a:t>
            </a:r>
            <a:endParaRPr lang="en-US" altLang="ko-KR" b="1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59635512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en-US" altLang="ko-KR" sz="2400" b="1">
                <a:solidFill>
                  <a:srgbClr val="000000"/>
                </a:solidFill>
              </a:rPr>
              <a:t>Python</a:t>
            </a:r>
            <a:r>
              <a:rPr lang="ko-KR" altLang="en-US">
                <a:solidFill>
                  <a:srgbClr val="000000"/>
                </a:solidFill>
              </a:rPr>
              <a:t> 기본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파이썬 개요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함수 선언 문법</a:t>
            </a:r>
            <a:endParaRPr lang="en-US" altLang="ko-KR" sz="2000" b="1">
              <a:latin typeface="+mj-ea"/>
              <a:ea typeface="+mj-ea"/>
            </a:endParaRP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8616448A-85E6-40A8-8553-A890FBAB94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512" y="1432826"/>
            <a:ext cx="788487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함수 이름</a:t>
            </a:r>
            <a:r>
              <a:rPr lang="en-US" altLang="ko-KR" b="1">
                <a:latin typeface="+mj-ea"/>
                <a:ea typeface="+mj-ea"/>
              </a:rPr>
              <a:t>, parameter, return value(optional)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41AFE80-7FE1-4C5A-B47D-BE2FDAF7714A}"/>
              </a:ext>
            </a:extLst>
          </p:cNvPr>
          <p:cNvGrpSpPr/>
          <p:nvPr/>
        </p:nvGrpSpPr>
        <p:grpSpPr>
          <a:xfrm>
            <a:off x="787656" y="1954448"/>
            <a:ext cx="8125784" cy="1402544"/>
            <a:chOff x="704528" y="1448780"/>
            <a:chExt cx="7920880" cy="100811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2ED359D-37E1-46FE-80A5-A29E396A099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002F3BA-7E9C-4B42-B369-B94AAE72371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함수 이름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(parameter #1 ....):</a:t>
              </a:r>
            </a:p>
            <a:p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    수행문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#1(statements)</a:t>
              </a:r>
            </a:p>
            <a:p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    수행문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#2(statements)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return &lt;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반환값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&gt;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4356351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en-US" altLang="ko-KR" sz="2400" b="1">
                <a:solidFill>
                  <a:srgbClr val="000000"/>
                </a:solidFill>
              </a:rPr>
              <a:t>Python</a:t>
            </a:r>
            <a:r>
              <a:rPr lang="ko-KR" altLang="en-US">
                <a:solidFill>
                  <a:srgbClr val="000000"/>
                </a:solidFill>
              </a:rPr>
              <a:t> 기본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파이썬 개요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함수 선언 예시</a:t>
            </a:r>
            <a:endParaRPr lang="en-US" altLang="ko-KR" sz="2000" b="1">
              <a:latin typeface="+mj-ea"/>
              <a:ea typeface="+mj-ea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41AFE80-7FE1-4C5A-B47D-BE2FDAF7714A}"/>
              </a:ext>
            </a:extLst>
          </p:cNvPr>
          <p:cNvGrpSpPr/>
          <p:nvPr/>
        </p:nvGrpSpPr>
        <p:grpSpPr>
          <a:xfrm>
            <a:off x="787656" y="1304764"/>
            <a:ext cx="8377812" cy="3310756"/>
            <a:chOff x="704528" y="1448780"/>
            <a:chExt cx="7920880" cy="100811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2ED359D-37E1-46FE-80A5-A29E396A099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002F3BA-7E9C-4B42-B369-B94AAE72371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calculate_rectangle_area(x,y):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return x * y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rectangle_x=10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rectangle_y=20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사각형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x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의 길이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: ", rectangle_x)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사각형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y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의 길이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: ", rectangle_y)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사각형의 넓이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: ", calculate_rectangle_area(rectangle_x,rectangle_y))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8A936D3-7FEE-43B5-A85D-CAB968333548}"/>
              </a:ext>
            </a:extLst>
          </p:cNvPr>
          <p:cNvSpPr txBox="1"/>
          <p:nvPr/>
        </p:nvSpPr>
        <p:spPr>
          <a:xfrm>
            <a:off x="956556" y="4755470"/>
            <a:ext cx="218200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사각형 </a:t>
            </a:r>
            <a:r>
              <a:rPr lang="en-US" altLang="ko-KR"/>
              <a:t>x</a:t>
            </a:r>
            <a:r>
              <a:rPr lang="ko-KR" altLang="en-US"/>
              <a:t>의 길이</a:t>
            </a:r>
            <a:r>
              <a:rPr lang="en-US" altLang="ko-KR"/>
              <a:t>:  10</a:t>
            </a:r>
          </a:p>
          <a:p>
            <a:r>
              <a:rPr lang="ko-KR" altLang="en-US"/>
              <a:t>사각형 </a:t>
            </a:r>
            <a:r>
              <a:rPr lang="en-US" altLang="ko-KR"/>
              <a:t>y</a:t>
            </a:r>
            <a:r>
              <a:rPr lang="ko-KR" altLang="en-US"/>
              <a:t>의 길이</a:t>
            </a:r>
            <a:r>
              <a:rPr lang="en-US" altLang="ko-KR"/>
              <a:t>:  20</a:t>
            </a:r>
          </a:p>
          <a:p>
            <a:r>
              <a:rPr lang="ko-KR" altLang="en-US"/>
              <a:t>사각형의 넓이</a:t>
            </a:r>
            <a:r>
              <a:rPr lang="en-US" altLang="ko-KR"/>
              <a:t>:  200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671207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en-US" altLang="ko-KR" sz="2400" b="1">
                <a:solidFill>
                  <a:srgbClr val="000000"/>
                </a:solidFill>
              </a:rPr>
              <a:t>Python</a:t>
            </a:r>
            <a:r>
              <a:rPr lang="ko-KR" altLang="en-US">
                <a:solidFill>
                  <a:srgbClr val="000000"/>
                </a:solidFill>
              </a:rPr>
              <a:t> 기본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파이썬 개요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함수 수행 순서</a:t>
            </a:r>
            <a:endParaRPr lang="en-US" altLang="ko-KR" sz="2000" b="1">
              <a:latin typeface="+mj-ea"/>
              <a:ea typeface="+mj-ea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41AFE80-7FE1-4C5A-B47D-BE2FDAF7714A}"/>
              </a:ext>
            </a:extLst>
          </p:cNvPr>
          <p:cNvGrpSpPr/>
          <p:nvPr/>
        </p:nvGrpSpPr>
        <p:grpSpPr>
          <a:xfrm>
            <a:off x="704528" y="2708920"/>
            <a:ext cx="8377812" cy="3310756"/>
            <a:chOff x="704528" y="1448780"/>
            <a:chExt cx="7920880" cy="100811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2ED359D-37E1-46FE-80A5-A29E396A099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002F3BA-7E9C-4B42-B369-B94AAE72371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calculate_rectangle_area(x,y):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return x * y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rectangle_x=10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rectangle_y=20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사각형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x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의 길이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: ", rectangle_x)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사각형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y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의 길이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: ", rectangle_y)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사각형의 넓이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: ", calculate_rectangle_area(rectangle_x,rectangle_y))</a:t>
              </a: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A97292CD-8A31-4028-8A06-8F8A82E05D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1150" y="1387331"/>
            <a:ext cx="5689800" cy="784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</a:t>
            </a:r>
            <a:r>
              <a:rPr lang="ko-KR" altLang="en-US" b="1">
                <a:latin typeface="+mj-ea"/>
                <a:ea typeface="+mj-ea"/>
              </a:rPr>
              <a:t>함수 부분을 제외한 메인 프로그램부터 시작</a:t>
            </a: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</a:t>
            </a:r>
            <a:r>
              <a:rPr lang="ko-KR" altLang="en-US" b="1">
                <a:latin typeface="+mj-ea"/>
                <a:ea typeface="+mj-ea"/>
              </a:rPr>
              <a:t>함수 호출시 함수부분을 수행후 되돌아 옴</a:t>
            </a:r>
            <a:endParaRPr lang="en-US" altLang="ko-KR" b="1">
              <a:latin typeface="+mj-ea"/>
              <a:ea typeface="+mj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D2C2F32-18F7-48E0-BC6E-E92FBE7F4BE3}"/>
              </a:ext>
            </a:extLst>
          </p:cNvPr>
          <p:cNvSpPr txBox="1"/>
          <p:nvPr/>
        </p:nvSpPr>
        <p:spPr>
          <a:xfrm>
            <a:off x="6606161" y="3015954"/>
            <a:ext cx="13351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함수 수행</a:t>
            </a:r>
            <a:endParaRPr lang="en-US" altLang="ko-KR" b="1">
              <a:latin typeface="+mj-ea"/>
              <a:ea typeface="+mj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EB2A470-881C-4436-91E3-3D442446D52A}"/>
              </a:ext>
            </a:extLst>
          </p:cNvPr>
          <p:cNvSpPr txBox="1"/>
          <p:nvPr/>
        </p:nvSpPr>
        <p:spPr>
          <a:xfrm>
            <a:off x="6043586" y="4179632"/>
            <a:ext cx="4666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>
                <a:latin typeface="+mj-ea"/>
                <a:ea typeface="+mj-ea"/>
              </a:rPr>
              <a:t>①</a:t>
            </a:r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EBBB08F-07D4-486C-B18F-B085B1B249F5}"/>
              </a:ext>
            </a:extLst>
          </p:cNvPr>
          <p:cNvSpPr txBox="1"/>
          <p:nvPr/>
        </p:nvSpPr>
        <p:spPr>
          <a:xfrm>
            <a:off x="6017682" y="3015954"/>
            <a:ext cx="4306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>
                <a:latin typeface="+mj-ea"/>
                <a:ea typeface="+mj-ea"/>
              </a:rPr>
              <a:t>③</a:t>
            </a:r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6DFB07E-666E-43C0-BE0F-FA2A3931C317}"/>
              </a:ext>
            </a:extLst>
          </p:cNvPr>
          <p:cNvSpPr txBox="1"/>
          <p:nvPr/>
        </p:nvSpPr>
        <p:spPr>
          <a:xfrm>
            <a:off x="7273746" y="5421092"/>
            <a:ext cx="4306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>
                <a:latin typeface="+mj-ea"/>
                <a:ea typeface="+mj-ea"/>
              </a:rPr>
              <a:t>②</a:t>
            </a:r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4DE6E93-DBC5-4BFC-AC49-0632FF516B24}"/>
              </a:ext>
            </a:extLst>
          </p:cNvPr>
          <p:cNvSpPr txBox="1"/>
          <p:nvPr/>
        </p:nvSpPr>
        <p:spPr>
          <a:xfrm>
            <a:off x="4088904" y="5101337"/>
            <a:ext cx="4306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>
                <a:latin typeface="+mj-ea"/>
                <a:ea typeface="+mj-ea"/>
              </a:rPr>
              <a:t>④</a:t>
            </a:r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AEB5645-5EFE-45B0-9179-FC179FE08107}"/>
              </a:ext>
            </a:extLst>
          </p:cNvPr>
          <p:cNvSpPr txBox="1"/>
          <p:nvPr/>
        </p:nvSpPr>
        <p:spPr>
          <a:xfrm>
            <a:off x="6586364" y="4179632"/>
            <a:ext cx="2241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메인 프로그램 수행</a:t>
            </a:r>
            <a:endParaRPr lang="en-US" altLang="ko-KR" b="1">
              <a:latin typeface="+mj-ea"/>
              <a:ea typeface="+mj-e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91C4E52-61E1-4B46-8205-AF14EA5BA0DD}"/>
              </a:ext>
            </a:extLst>
          </p:cNvPr>
          <p:cNvSpPr txBox="1"/>
          <p:nvPr/>
        </p:nvSpPr>
        <p:spPr>
          <a:xfrm>
            <a:off x="7721948" y="5391890"/>
            <a:ext cx="12079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함수 호출</a:t>
            </a:r>
            <a:endParaRPr lang="en-US" altLang="ko-KR" b="1">
              <a:latin typeface="+mj-ea"/>
              <a:ea typeface="+mj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5795411-DD69-4FCF-991E-3381363E066B}"/>
              </a:ext>
            </a:extLst>
          </p:cNvPr>
          <p:cNvSpPr txBox="1"/>
          <p:nvPr/>
        </p:nvSpPr>
        <p:spPr>
          <a:xfrm>
            <a:off x="4664968" y="5101337"/>
            <a:ext cx="2241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메인 프로그램 수행</a:t>
            </a:r>
            <a:endParaRPr lang="en-US" altLang="ko-KR" b="1">
              <a:latin typeface="+mj-ea"/>
              <a:ea typeface="+mj-ea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82F24A3B-95D6-4D8D-B5AB-C1A02F5E7096}"/>
              </a:ext>
            </a:extLst>
          </p:cNvPr>
          <p:cNvCxnSpPr/>
          <p:nvPr/>
        </p:nvCxnSpPr>
        <p:spPr>
          <a:xfrm>
            <a:off x="6510202" y="4005064"/>
            <a:ext cx="0" cy="68407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5AEFEC04-E2B9-4483-8D99-DBE372528BF8}"/>
              </a:ext>
            </a:extLst>
          </p:cNvPr>
          <p:cNvCxnSpPr/>
          <p:nvPr/>
        </p:nvCxnSpPr>
        <p:spPr>
          <a:xfrm>
            <a:off x="7704358" y="5263720"/>
            <a:ext cx="0" cy="68407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98D0961B-A919-4B1E-816F-0E5C54388523}"/>
              </a:ext>
            </a:extLst>
          </p:cNvPr>
          <p:cNvCxnSpPr/>
          <p:nvPr/>
        </p:nvCxnSpPr>
        <p:spPr>
          <a:xfrm>
            <a:off x="6510202" y="2922011"/>
            <a:ext cx="0" cy="68407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49EE77DB-DF7E-4596-AE5B-AE4B25E6E3FD}"/>
              </a:ext>
            </a:extLst>
          </p:cNvPr>
          <p:cNvCxnSpPr>
            <a:cxnSpLocks/>
          </p:cNvCxnSpPr>
          <p:nvPr/>
        </p:nvCxnSpPr>
        <p:spPr>
          <a:xfrm>
            <a:off x="4536710" y="5013176"/>
            <a:ext cx="0" cy="4574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327598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en-US" altLang="ko-KR" sz="2400" b="1">
                <a:solidFill>
                  <a:srgbClr val="000000"/>
                </a:solidFill>
              </a:rPr>
              <a:t>Python</a:t>
            </a:r>
            <a:r>
              <a:rPr lang="ko-KR" altLang="en-US">
                <a:solidFill>
                  <a:srgbClr val="000000"/>
                </a:solidFill>
              </a:rPr>
              <a:t> 기본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파이썬 개요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함수 형태</a:t>
            </a:r>
            <a:endParaRPr lang="en-US" altLang="ko-KR" sz="2000" b="1">
              <a:latin typeface="+mj-ea"/>
              <a:ea typeface="+mj-ea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97292CD-8A31-4028-8A06-8F8A82E05D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1150" y="1295742"/>
            <a:ext cx="5689800" cy="784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Parameter </a:t>
            </a:r>
            <a:r>
              <a:rPr lang="ko-KR" altLang="en-US" b="1">
                <a:latin typeface="+mj-ea"/>
                <a:ea typeface="+mj-ea"/>
              </a:rPr>
              <a:t>유무</a:t>
            </a:r>
            <a:r>
              <a:rPr lang="en-US" altLang="ko-KR" b="1">
                <a:latin typeface="+mj-ea"/>
                <a:ea typeface="+mj-ea"/>
              </a:rPr>
              <a:t>, </a:t>
            </a:r>
            <a:r>
              <a:rPr lang="ko-KR" altLang="en-US" b="1">
                <a:latin typeface="+mj-ea"/>
                <a:ea typeface="+mj-ea"/>
              </a:rPr>
              <a:t>반환 값</a:t>
            </a:r>
            <a:r>
              <a:rPr lang="en-US" altLang="ko-KR" b="1">
                <a:latin typeface="+mj-ea"/>
                <a:ea typeface="+mj-ea"/>
              </a:rPr>
              <a:t>(return value)</a:t>
            </a:r>
          </a:p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유무에 따라 함수의 형태가 다름</a:t>
            </a:r>
            <a:endParaRPr lang="en-US" altLang="ko-KR" b="1">
              <a:latin typeface="+mj-ea"/>
              <a:ea typeface="+mj-ea"/>
            </a:endParaRP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B4DA6D53-E1D5-405E-8A0E-B1694FB354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415242"/>
              </p:ext>
            </p:extLst>
          </p:nvPr>
        </p:nvGraphicFramePr>
        <p:xfrm>
          <a:off x="1496616" y="2816932"/>
          <a:ext cx="6603999" cy="24105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1333">
                  <a:extLst>
                    <a:ext uri="{9D8B030D-6E8A-4147-A177-3AD203B41FA5}">
                      <a16:colId xmlns:a16="http://schemas.microsoft.com/office/drawing/2014/main" val="1272470443"/>
                    </a:ext>
                  </a:extLst>
                </a:gridCol>
                <a:gridCol w="2201333">
                  <a:extLst>
                    <a:ext uri="{9D8B030D-6E8A-4147-A177-3AD203B41FA5}">
                      <a16:colId xmlns:a16="http://schemas.microsoft.com/office/drawing/2014/main" val="835768259"/>
                    </a:ext>
                  </a:extLst>
                </a:gridCol>
                <a:gridCol w="2201333">
                  <a:extLst>
                    <a:ext uri="{9D8B030D-6E8A-4147-A177-3AD203B41FA5}">
                      <a16:colId xmlns:a16="http://schemas.microsoft.com/office/drawing/2014/main" val="1892057123"/>
                    </a:ext>
                  </a:extLst>
                </a:gridCol>
              </a:tblGrid>
              <a:tr h="793785">
                <a:tc>
                  <a:txBody>
                    <a:bodyPr/>
                    <a:lstStyle/>
                    <a:p>
                      <a:pPr algn="ctr" latinLnBrk="1"/>
                      <a:endParaRPr lang="ko-KR" alt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/>
                        <a:t>Parameter </a:t>
                      </a:r>
                      <a:r>
                        <a:rPr lang="ko-KR" altLang="en-US" sz="1600"/>
                        <a:t>없음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/>
                        <a:t>Parameter </a:t>
                      </a:r>
                      <a:r>
                        <a:rPr lang="ko-KR" altLang="en-US" sz="1600"/>
                        <a:t>존재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45829209"/>
                  </a:ext>
                </a:extLst>
              </a:tr>
              <a:tr h="7937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반환 값 없음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함수 내의 </a:t>
                      </a:r>
                      <a:endParaRPr lang="en-US" altLang="ko-KR" sz="1600"/>
                    </a:p>
                    <a:p>
                      <a:pPr algn="ctr" latinLnBrk="1"/>
                      <a:r>
                        <a:rPr lang="ko-KR" altLang="en-US" sz="1600"/>
                        <a:t>수행문만 수행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인자를 사용</a:t>
                      </a:r>
                      <a:r>
                        <a:rPr lang="en-US" altLang="ko-KR" sz="1600"/>
                        <a:t>,</a:t>
                      </a:r>
                    </a:p>
                    <a:p>
                      <a:pPr algn="ctr" latinLnBrk="1"/>
                      <a:r>
                        <a:rPr lang="ko-KR" altLang="en-US" sz="1600"/>
                        <a:t>수행문만 수행</a:t>
                      </a:r>
                      <a:endParaRPr lang="en-US" altLang="ko-KR" sz="1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72874615"/>
                  </a:ext>
                </a:extLst>
              </a:tr>
              <a:tr h="7937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반환 값 존재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인자없이</a:t>
                      </a:r>
                      <a:r>
                        <a:rPr lang="en-US" altLang="ko-KR" sz="1600"/>
                        <a:t>, </a:t>
                      </a:r>
                      <a:r>
                        <a:rPr lang="ko-KR" altLang="en-US" sz="1600"/>
                        <a:t>수행문</a:t>
                      </a:r>
                      <a:endParaRPr lang="en-US" altLang="ko-KR" sz="1600"/>
                    </a:p>
                    <a:p>
                      <a:pPr algn="ctr" latinLnBrk="1"/>
                      <a:r>
                        <a:rPr lang="ko-KR" altLang="en-US" sz="1600"/>
                        <a:t>수행 후 결과값 반환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인자를 사용하여</a:t>
                      </a:r>
                      <a:endParaRPr lang="en-US" altLang="ko-KR" sz="1600"/>
                    </a:p>
                    <a:p>
                      <a:pPr algn="ctr" latinLnBrk="1"/>
                      <a:r>
                        <a:rPr lang="ko-KR" altLang="en-US" sz="1600"/>
                        <a:t>수행문 수행 후</a:t>
                      </a:r>
                      <a:endParaRPr lang="en-US" altLang="ko-KR" sz="1600"/>
                    </a:p>
                    <a:p>
                      <a:pPr algn="ctr" latinLnBrk="1"/>
                      <a:r>
                        <a:rPr lang="ko-KR" altLang="en-US" sz="1600"/>
                        <a:t>결과값 반환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324398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293892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en-US" altLang="ko-KR" sz="2400" b="1">
                <a:solidFill>
                  <a:srgbClr val="000000"/>
                </a:solidFill>
              </a:rPr>
              <a:t>Python</a:t>
            </a:r>
            <a:r>
              <a:rPr lang="ko-KR" altLang="en-US">
                <a:solidFill>
                  <a:srgbClr val="000000"/>
                </a:solidFill>
              </a:rPr>
              <a:t> 기본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파이썬 개요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함수 형태 예제</a:t>
            </a:r>
            <a:endParaRPr lang="en-US" altLang="ko-KR" sz="2000" b="1">
              <a:latin typeface="+mj-ea"/>
              <a:ea typeface="+mj-ea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9BBC7834-3BD7-4DB1-ADC0-3E3E44AC4356}"/>
              </a:ext>
            </a:extLst>
          </p:cNvPr>
          <p:cNvGrpSpPr/>
          <p:nvPr/>
        </p:nvGrpSpPr>
        <p:grpSpPr>
          <a:xfrm>
            <a:off x="704528" y="1263185"/>
            <a:ext cx="8377812" cy="4068452"/>
            <a:chOff x="704528" y="1448780"/>
            <a:chExt cx="7920880" cy="1008112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4BD3B4CB-0C31-4035-B03B-46E08814669C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30B262E-6C87-4134-BE20-33192B774A2C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a_rectangle_area():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print(5*7)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b_rectangle_area(x,y):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print(x*y)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c_rectangle_area():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return(5*7)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d_rectangle_area(x,y):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return(x*y)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a_rectangle_area()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b_rectangle_area(5,7)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print(c_rectangle_area())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print(d_rectangle_area(5,7))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9F6A64A4-CF55-4F06-ACE6-6AD2F17E532D}"/>
              </a:ext>
            </a:extLst>
          </p:cNvPr>
          <p:cNvSpPr txBox="1"/>
          <p:nvPr/>
        </p:nvSpPr>
        <p:spPr>
          <a:xfrm>
            <a:off x="956556" y="5337872"/>
            <a:ext cx="43794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35</a:t>
            </a:r>
          </a:p>
          <a:p>
            <a:r>
              <a:rPr lang="en-US" altLang="ko-KR">
                <a:latin typeface="Consolas" panose="020B0609020204030204" pitchFamily="49" charset="0"/>
              </a:rPr>
              <a:t>35</a:t>
            </a:r>
          </a:p>
          <a:p>
            <a:r>
              <a:rPr lang="en-US" altLang="ko-KR">
                <a:latin typeface="Consolas" panose="020B0609020204030204" pitchFamily="49" charset="0"/>
              </a:rPr>
              <a:t>35</a:t>
            </a:r>
          </a:p>
          <a:p>
            <a:r>
              <a:rPr lang="en-US" altLang="ko-KR">
                <a:latin typeface="Consolas" panose="020B0609020204030204" pitchFamily="49" charset="0"/>
              </a:rPr>
              <a:t>35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42646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6271" y="255527"/>
            <a:ext cx="4432623" cy="381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7078" bIns="17078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defTabSz="894695" fontAlgn="base" latinLnBrk="1">
              <a:spcBef>
                <a:spcPct val="0"/>
              </a:spcBef>
              <a:spcAft>
                <a:spcPct val="0"/>
              </a:spcAft>
              <a:defRPr/>
            </a:pPr>
            <a:endParaRPr lang="ko-KR" altLang="en-US" sz="1898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1D2953AF-69CC-4EC0-8201-F06FBD0236A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en-US" altLang="ko-KR" sz="2400" b="1">
                <a:solidFill>
                  <a:srgbClr val="000000"/>
                </a:solidFill>
              </a:rPr>
              <a:t>Python</a:t>
            </a:r>
            <a:r>
              <a:rPr lang="ko-KR" altLang="en-US" sz="2400" b="1">
                <a:solidFill>
                  <a:srgbClr val="000000"/>
                </a:solidFill>
              </a:rPr>
              <a:t>의 특징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6FFEFB5-F3C3-4E4E-9B5A-3AB3F5831A3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545790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파이썬 개요</a:t>
            </a:r>
          </a:p>
          <a:p>
            <a:endParaRPr lang="ko-KR" altLang="en-US">
              <a:latin typeface="+mj-ea"/>
              <a:ea typeface="+mj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D2CEC0F-4AC5-423F-9E1B-EA5B25A0B2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7515" y="903434"/>
            <a:ext cx="3531220" cy="23088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B57238D-A29C-4C76-9922-2CE2AA919A75}"/>
              </a:ext>
            </a:extLst>
          </p:cNvPr>
          <p:cNvSpPr txBox="1"/>
          <p:nvPr/>
        </p:nvSpPr>
        <p:spPr>
          <a:xfrm>
            <a:off x="1772562" y="3105834"/>
            <a:ext cx="65085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63580" algn="ctr"/>
            <a:r>
              <a:rPr lang="ko-KR" altLang="en-US" sz="1800" b="0" i="0" u="none" strike="noStrike" baseline="0">
                <a:latin typeface="맑은 고딕" panose="020B0503020000020004" pitchFamily="50" charset="-127"/>
              </a:rPr>
              <a:t>파이썬은 대부분의 라이브러리가 이미</a:t>
            </a:r>
          </a:p>
          <a:p>
            <a:pPr marR="0" algn="ctr"/>
            <a:r>
              <a:rPr lang="ko-KR" altLang="en-US" sz="1800" b="0" i="0" u="none" strike="noStrike" baseline="0">
                <a:latin typeface="맑은 고딕" panose="020B0503020000020004" pitchFamily="50" charset="-127"/>
              </a:rPr>
              <a:t>다른 사용자에 의해서 구현 되어 있음</a:t>
            </a:r>
            <a:r>
              <a:rPr lang="en-US" altLang="ko-KR" sz="1800" b="0" i="0" u="none" strike="noStrike" baseline="0">
                <a:latin typeface="맑은 고딕" panose="020B0503020000020004" pitchFamily="50" charset="-127"/>
              </a:rPr>
              <a:t>(</a:t>
            </a:r>
            <a:r>
              <a:rPr lang="ko-KR" altLang="en-US" sz="1800" b="0" i="0" u="none" strike="noStrike" baseline="0">
                <a:latin typeface="맑은 고딕" panose="020B0503020000020004" pitchFamily="50" charset="-127"/>
              </a:rPr>
              <a:t>특히 통계</a:t>
            </a:r>
            <a:r>
              <a:rPr lang="en-US" altLang="ko-KR" sz="1800" b="0" i="0" u="none" strike="noStrike" baseline="0">
                <a:latin typeface="맑은 고딕" panose="020B0503020000020004" pitchFamily="50" charset="-127"/>
              </a:rPr>
              <a:t>, </a:t>
            </a:r>
            <a:r>
              <a:rPr lang="ko-KR" altLang="en-US" sz="1800" b="0" i="0" u="none" strike="noStrike" baseline="0">
                <a:latin typeface="맑은 고딕" panose="020B0503020000020004" pitchFamily="50" charset="-127"/>
              </a:rPr>
              <a:t>데이터 분석</a:t>
            </a:r>
            <a:r>
              <a:rPr lang="en-US" altLang="ko-KR" sz="1800" b="0" i="0" u="none" strike="noStrike" baseline="0">
                <a:latin typeface="맑은 고딕" panose="020B0503020000020004" pitchFamily="50" charset="-127"/>
              </a:rPr>
              <a:t>)</a:t>
            </a:r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F59B725-F820-40E7-8909-A4D358103E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4549" y="4448667"/>
            <a:ext cx="3024336" cy="170118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9F7C07F-CB4D-4023-A836-89AFEE27B891}"/>
              </a:ext>
            </a:extLst>
          </p:cNvPr>
          <p:cNvSpPr txBox="1"/>
          <p:nvPr/>
        </p:nvSpPr>
        <p:spPr>
          <a:xfrm>
            <a:off x="442882" y="4054344"/>
            <a:ext cx="1946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63580" algn="ctr"/>
            <a:r>
              <a:rPr lang="ko-KR" altLang="en-US">
                <a:latin typeface="맑은 고딕" panose="020B0503020000020004" pitchFamily="50" charset="-127"/>
              </a:rPr>
              <a:t>파이썬이 쓰인곳</a:t>
            </a:r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F5A4FB2-F255-4C21-B2E4-87BDF3C9CE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6896" y="4444232"/>
            <a:ext cx="3152463" cy="1705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12019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en-US" altLang="ko-KR" sz="2400" b="1">
                <a:solidFill>
                  <a:srgbClr val="000000"/>
                </a:solidFill>
              </a:rPr>
              <a:t>Python</a:t>
            </a:r>
            <a:r>
              <a:rPr lang="ko-KR" altLang="en-US">
                <a:solidFill>
                  <a:srgbClr val="000000"/>
                </a:solidFill>
              </a:rPr>
              <a:t> 기본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파이썬 개요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함수 호출 방식 개요</a:t>
            </a:r>
            <a:endParaRPr lang="en-US" altLang="ko-KR" sz="2000" b="1">
              <a:latin typeface="+mj-ea"/>
              <a:ea typeface="+mj-ea"/>
            </a:endParaRPr>
          </a:p>
        </p:txBody>
      </p:sp>
      <p:sp>
        <p:nvSpPr>
          <p:cNvPr id="28" name="Rectangle 8">
            <a:extLst>
              <a:ext uri="{FF2B5EF4-FFF2-40B4-BE49-F238E27FC236}">
                <a16:creationId xmlns:a16="http://schemas.microsoft.com/office/drawing/2014/main" id="{0B60E25C-AE8B-4B83-8A44-9BCFA72D60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9397" y="1238982"/>
            <a:ext cx="6670162" cy="11079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Call by Value</a:t>
            </a:r>
          </a:p>
          <a:p>
            <a:pPr>
              <a:spcBef>
                <a:spcPct val="50000"/>
              </a:spcBef>
            </a:pPr>
            <a:r>
              <a:rPr lang="ko-KR" altLang="en-US" sz="1600" b="1">
                <a:latin typeface="+mj-ea"/>
                <a:ea typeface="+mj-ea"/>
              </a:rPr>
              <a:t>함수에 인자를 넘길 때 값만 넘김</a:t>
            </a:r>
            <a:r>
              <a:rPr lang="en-US" altLang="ko-KR" sz="1600" b="1">
                <a:latin typeface="+mj-ea"/>
                <a:ea typeface="+mj-ea"/>
              </a:rPr>
              <a:t>.</a:t>
            </a:r>
          </a:p>
          <a:p>
            <a:pPr>
              <a:spcBef>
                <a:spcPct val="50000"/>
              </a:spcBef>
            </a:pPr>
            <a:r>
              <a:rPr lang="ko-KR" altLang="en-US" sz="1600" b="1">
                <a:latin typeface="+mj-ea"/>
                <a:ea typeface="+mj-ea"/>
              </a:rPr>
              <a:t>함수내에 인자값 변경시</a:t>
            </a:r>
            <a:r>
              <a:rPr lang="en-US" altLang="ko-KR" sz="1600" b="1">
                <a:latin typeface="+mj-ea"/>
                <a:ea typeface="+mj-ea"/>
              </a:rPr>
              <a:t>, </a:t>
            </a:r>
            <a:r>
              <a:rPr lang="ko-KR" altLang="en-US" sz="1600" b="1">
                <a:latin typeface="+mj-ea"/>
                <a:ea typeface="+mj-ea"/>
              </a:rPr>
              <a:t>호출자에게 영향을 주지 않음</a:t>
            </a:r>
            <a:endParaRPr lang="en-US" altLang="ko-KR" sz="1600" b="1">
              <a:latin typeface="+mj-ea"/>
              <a:ea typeface="+mj-ea"/>
            </a:endParaRPr>
          </a:p>
        </p:txBody>
      </p:sp>
      <p:sp>
        <p:nvSpPr>
          <p:cNvPr id="29" name="Rectangle 8">
            <a:extLst>
              <a:ext uri="{FF2B5EF4-FFF2-40B4-BE49-F238E27FC236}">
                <a16:creationId xmlns:a16="http://schemas.microsoft.com/office/drawing/2014/main" id="{F77F9DC7-8C85-4B79-96E3-9A01BC9897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453" y="2723066"/>
            <a:ext cx="5689800" cy="11079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Call by Reference</a:t>
            </a:r>
          </a:p>
          <a:p>
            <a:pPr>
              <a:spcBef>
                <a:spcPct val="50000"/>
              </a:spcBef>
            </a:pPr>
            <a:r>
              <a:rPr lang="ko-KR" altLang="en-US" sz="1600" b="1">
                <a:latin typeface="+mj-ea"/>
                <a:ea typeface="+mj-ea"/>
              </a:rPr>
              <a:t>함수에 인자를 넘길 때 메모리 주소를 넘김</a:t>
            </a:r>
            <a:r>
              <a:rPr lang="en-US" altLang="ko-KR" sz="1600" b="1">
                <a:latin typeface="+mj-ea"/>
                <a:ea typeface="+mj-ea"/>
              </a:rPr>
              <a:t>.</a:t>
            </a:r>
          </a:p>
          <a:p>
            <a:pPr>
              <a:spcBef>
                <a:spcPct val="50000"/>
              </a:spcBef>
            </a:pPr>
            <a:r>
              <a:rPr lang="ko-KR" altLang="en-US" sz="1600" b="1">
                <a:latin typeface="+mj-ea"/>
                <a:ea typeface="+mj-ea"/>
              </a:rPr>
              <a:t>함수내에 인자값 변경 시</a:t>
            </a:r>
            <a:r>
              <a:rPr lang="en-US" altLang="ko-KR" sz="1600" b="1">
                <a:latin typeface="+mj-ea"/>
                <a:ea typeface="+mj-ea"/>
              </a:rPr>
              <a:t>, </a:t>
            </a:r>
            <a:r>
              <a:rPr lang="ko-KR" altLang="en-US" sz="1600" b="1">
                <a:latin typeface="+mj-ea"/>
                <a:ea typeface="+mj-ea"/>
              </a:rPr>
              <a:t>호출자의 값도 변경됨</a:t>
            </a:r>
            <a:endParaRPr lang="en-US" altLang="ko-KR" sz="1600" b="1">
              <a:latin typeface="+mj-ea"/>
              <a:ea typeface="+mj-ea"/>
            </a:endParaRPr>
          </a:p>
        </p:txBody>
      </p:sp>
      <p:sp>
        <p:nvSpPr>
          <p:cNvPr id="30" name="Rectangle 8">
            <a:extLst>
              <a:ext uri="{FF2B5EF4-FFF2-40B4-BE49-F238E27FC236}">
                <a16:creationId xmlns:a16="http://schemas.microsoft.com/office/drawing/2014/main" id="{B061BC9C-02B0-40E1-BF33-D7CCC40AE6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4110913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파이썬 함수 호출 방식</a:t>
            </a:r>
            <a:endParaRPr lang="en-US" altLang="ko-KR" sz="2000" b="1">
              <a:latin typeface="+mj-ea"/>
              <a:ea typeface="+mj-ea"/>
            </a:endParaRPr>
          </a:p>
        </p:txBody>
      </p:sp>
      <p:sp>
        <p:nvSpPr>
          <p:cNvPr id="31" name="Rectangle 8">
            <a:extLst>
              <a:ext uri="{FF2B5EF4-FFF2-40B4-BE49-F238E27FC236}">
                <a16:creationId xmlns:a16="http://schemas.microsoft.com/office/drawing/2014/main" id="{C5420393-5A80-4477-884B-617C18DEFE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8127" y="4617132"/>
            <a:ext cx="6670162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파이썬은 객체의 주소가 함수로 전달되는 방식</a:t>
            </a:r>
          </a:p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전달된 객체를 참조하여 변경 시 호출자에게 영향을 주나</a:t>
            </a:r>
            <a:r>
              <a:rPr lang="en-US" altLang="ko-KR" b="1">
                <a:latin typeface="+mj-ea"/>
                <a:ea typeface="+mj-ea"/>
              </a:rPr>
              <a:t>,</a:t>
            </a:r>
          </a:p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새로운 객체를 만들 경우 호출자에게 영향을 주지 않음</a:t>
            </a:r>
            <a:endParaRPr lang="en-US" altLang="ko-KR" sz="1600" b="1">
              <a:latin typeface="+mj-ea"/>
              <a:ea typeface="+mj-ea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5137EE0-4E06-48E3-81E2-2B4C1FD1B4A6}"/>
              </a:ext>
            </a:extLst>
          </p:cNvPr>
          <p:cNvSpPr/>
          <p:nvPr/>
        </p:nvSpPr>
        <p:spPr>
          <a:xfrm>
            <a:off x="7408289" y="764704"/>
            <a:ext cx="1759584" cy="40684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D1620CD-C231-4E1C-B003-F19BB550B644}"/>
              </a:ext>
            </a:extLst>
          </p:cNvPr>
          <p:cNvSpPr/>
          <p:nvPr/>
        </p:nvSpPr>
        <p:spPr>
          <a:xfrm>
            <a:off x="7408289" y="2872349"/>
            <a:ext cx="1759584" cy="551963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10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514114B-33CA-496F-99A1-ECCCF2FEC9ED}"/>
              </a:ext>
            </a:extLst>
          </p:cNvPr>
          <p:cNvSpPr txBox="1"/>
          <p:nvPr/>
        </p:nvSpPr>
        <p:spPr>
          <a:xfrm>
            <a:off x="6573180" y="2674947"/>
            <a:ext cx="869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0x1000</a:t>
            </a:r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92429C1-E24E-4043-A048-3B5F47E0D072}"/>
              </a:ext>
            </a:extLst>
          </p:cNvPr>
          <p:cNvSpPr/>
          <p:nvPr/>
        </p:nvSpPr>
        <p:spPr>
          <a:xfrm>
            <a:off x="7402739" y="3734863"/>
            <a:ext cx="1759584" cy="551963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0x1000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E6F062-63EF-472F-B2B1-EF8EEE5B4911}"/>
              </a:ext>
            </a:extLst>
          </p:cNvPr>
          <p:cNvSpPr txBox="1"/>
          <p:nvPr/>
        </p:nvSpPr>
        <p:spPr>
          <a:xfrm>
            <a:off x="9162323" y="3804763"/>
            <a:ext cx="9093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a</a:t>
            </a:r>
            <a:endParaRPr lang="ko-KR" altLang="en-US"/>
          </a:p>
        </p:txBody>
      </p:sp>
      <p:cxnSp>
        <p:nvCxnSpPr>
          <p:cNvPr id="7" name="연결선: 꺾임 6">
            <a:extLst>
              <a:ext uri="{FF2B5EF4-FFF2-40B4-BE49-F238E27FC236}">
                <a16:creationId xmlns:a16="http://schemas.microsoft.com/office/drawing/2014/main" id="{B8615DCB-2D41-4746-A224-2FC3F4C9DE7C}"/>
              </a:ext>
            </a:extLst>
          </p:cNvPr>
          <p:cNvCxnSpPr>
            <a:stCxn id="12" idx="1"/>
            <a:endCxn id="10" idx="1"/>
          </p:cNvCxnSpPr>
          <p:nvPr/>
        </p:nvCxnSpPr>
        <p:spPr>
          <a:xfrm rot="10800000" flipH="1">
            <a:off x="7402739" y="3148331"/>
            <a:ext cx="5550" cy="862514"/>
          </a:xfrm>
          <a:prstGeom prst="bentConnector3">
            <a:avLst>
              <a:gd name="adj1" fmla="val -411891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4D7E42D0-BBE0-47AD-BDA5-684A4E718CFC}"/>
              </a:ext>
            </a:extLst>
          </p:cNvPr>
          <p:cNvCxnSpPr/>
          <p:nvPr/>
        </p:nvCxnSpPr>
        <p:spPr>
          <a:xfrm>
            <a:off x="6393253" y="2564904"/>
            <a:ext cx="342028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EE19E2D-B2F6-4AF1-A211-A58C4A0235A8}"/>
              </a:ext>
            </a:extLst>
          </p:cNvPr>
          <p:cNvSpPr/>
          <p:nvPr/>
        </p:nvSpPr>
        <p:spPr>
          <a:xfrm>
            <a:off x="7399740" y="1752326"/>
            <a:ext cx="1759584" cy="551963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0x800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A0533D0-12CF-4DF3-B52C-C8C7E24F64AA}"/>
              </a:ext>
            </a:extLst>
          </p:cNvPr>
          <p:cNvSpPr txBox="1"/>
          <p:nvPr/>
        </p:nvSpPr>
        <p:spPr>
          <a:xfrm>
            <a:off x="9167873" y="1821528"/>
            <a:ext cx="9093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a</a:t>
            </a:r>
            <a:endParaRPr lang="ko-KR" altLang="en-US"/>
          </a:p>
        </p:txBody>
      </p: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3F0C8E27-145A-4352-9322-34DB62AC0DB1}"/>
              </a:ext>
            </a:extLst>
          </p:cNvPr>
          <p:cNvCxnSpPr>
            <a:cxnSpLocks/>
            <a:stCxn id="19" idx="1"/>
            <a:endCxn id="27" idx="1"/>
          </p:cNvCxnSpPr>
          <p:nvPr/>
        </p:nvCxnSpPr>
        <p:spPr>
          <a:xfrm rot="10800000" flipH="1">
            <a:off x="7399740" y="1250694"/>
            <a:ext cx="5136" cy="777614"/>
          </a:xfrm>
          <a:prstGeom prst="bentConnector3">
            <a:avLst>
              <a:gd name="adj1" fmla="val -445093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F141E93-CC1D-48A2-806D-5FEDA80E5D5C}"/>
              </a:ext>
            </a:extLst>
          </p:cNvPr>
          <p:cNvSpPr/>
          <p:nvPr/>
        </p:nvSpPr>
        <p:spPr>
          <a:xfrm>
            <a:off x="7404876" y="974712"/>
            <a:ext cx="1759584" cy="551963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11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7057342-EA6A-41F9-8583-AFCE3B25B638}"/>
              </a:ext>
            </a:extLst>
          </p:cNvPr>
          <p:cNvSpPr txBox="1"/>
          <p:nvPr/>
        </p:nvSpPr>
        <p:spPr>
          <a:xfrm>
            <a:off x="6690200" y="832566"/>
            <a:ext cx="752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0x800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972664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en-US" altLang="ko-KR" sz="2400" b="1">
                <a:solidFill>
                  <a:srgbClr val="000000"/>
                </a:solidFill>
              </a:rPr>
              <a:t>Python</a:t>
            </a:r>
            <a:r>
              <a:rPr lang="ko-KR" altLang="en-US">
                <a:solidFill>
                  <a:srgbClr val="000000"/>
                </a:solidFill>
              </a:rPr>
              <a:t> 기본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파이썬 개요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11B430-FF82-42F0-B1E1-EC4EB30C61D2}"/>
              </a:ext>
            </a:extLst>
          </p:cNvPr>
          <p:cNvSpPr txBox="1"/>
          <p:nvPr/>
        </p:nvSpPr>
        <p:spPr>
          <a:xfrm>
            <a:off x="517068" y="980728"/>
            <a:ext cx="230063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latin typeface="Consolas" panose="020B0609020204030204" pitchFamily="49" charset="0"/>
              </a:rPr>
              <a:t>def foo(a):</a:t>
            </a:r>
          </a:p>
          <a:p>
            <a:r>
              <a:rPr lang="en-US" altLang="ko-KR" sz="2000">
                <a:latin typeface="Consolas" panose="020B0609020204030204" pitchFamily="49" charset="0"/>
              </a:rPr>
              <a:t>    a[0] = 10</a:t>
            </a:r>
          </a:p>
          <a:p>
            <a:r>
              <a:rPr lang="en-US" altLang="ko-KR" sz="2000">
                <a:latin typeface="Consolas" panose="020B0609020204030204" pitchFamily="49" charset="0"/>
              </a:rPr>
              <a:t>    </a:t>
            </a:r>
          </a:p>
          <a:p>
            <a:r>
              <a:rPr lang="en-US" altLang="ko-KR" sz="2000">
                <a:latin typeface="Consolas" panose="020B0609020204030204" pitchFamily="49" charset="0"/>
              </a:rPr>
              <a:t>a = [1,2,3]    </a:t>
            </a:r>
          </a:p>
          <a:p>
            <a:r>
              <a:rPr lang="en-US" altLang="ko-KR" sz="2000">
                <a:latin typeface="Consolas" panose="020B0609020204030204" pitchFamily="49" charset="0"/>
              </a:rPr>
              <a:t>foo(a)</a:t>
            </a:r>
          </a:p>
          <a:p>
            <a:r>
              <a:rPr lang="en-US" altLang="ko-KR" sz="2000">
                <a:latin typeface="Consolas" panose="020B0609020204030204" pitchFamily="49" charset="0"/>
              </a:rPr>
              <a:t>print(a)</a:t>
            </a:r>
            <a:endParaRPr lang="ko-KR" altLang="en-US" sz="2000"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4EF9ACA-8095-4C8B-AC8E-EAC25BC1E40B}"/>
              </a:ext>
            </a:extLst>
          </p:cNvPr>
          <p:cNvSpPr/>
          <p:nvPr/>
        </p:nvSpPr>
        <p:spPr>
          <a:xfrm>
            <a:off x="4707737" y="2306489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E797592-06F4-4A86-9F44-9D5F2331E685}"/>
              </a:ext>
            </a:extLst>
          </p:cNvPr>
          <p:cNvSpPr/>
          <p:nvPr/>
        </p:nvSpPr>
        <p:spPr>
          <a:xfrm>
            <a:off x="5211793" y="2306489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7DC77E6-BC06-4A7C-A5FA-88F68EF1641A}"/>
              </a:ext>
            </a:extLst>
          </p:cNvPr>
          <p:cNvSpPr/>
          <p:nvPr/>
        </p:nvSpPr>
        <p:spPr>
          <a:xfrm>
            <a:off x="6105128" y="2306489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87E2F3A-020D-4FB0-910A-E307A97C16EE}"/>
              </a:ext>
            </a:extLst>
          </p:cNvPr>
          <p:cNvSpPr/>
          <p:nvPr/>
        </p:nvSpPr>
        <p:spPr>
          <a:xfrm>
            <a:off x="6609184" y="2306489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67C97DA7-B498-411D-B6AB-FF7BE78E2C8B}"/>
              </a:ext>
            </a:extLst>
          </p:cNvPr>
          <p:cNvSpPr/>
          <p:nvPr/>
        </p:nvSpPr>
        <p:spPr>
          <a:xfrm>
            <a:off x="7437276" y="2306489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C0251BB-CF45-426C-8772-5A398C041FC7}"/>
              </a:ext>
            </a:extLst>
          </p:cNvPr>
          <p:cNvSpPr/>
          <p:nvPr/>
        </p:nvSpPr>
        <p:spPr>
          <a:xfrm>
            <a:off x="7941332" y="2306489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9E195929-FE58-43BE-828D-F6E4C0E9F031}"/>
              </a:ext>
            </a:extLst>
          </p:cNvPr>
          <p:cNvCxnSpPr>
            <a:cxnSpLocks/>
            <a:stCxn id="23" idx="3"/>
            <a:endCxn id="25" idx="1"/>
          </p:cNvCxnSpPr>
          <p:nvPr/>
        </p:nvCxnSpPr>
        <p:spPr>
          <a:xfrm>
            <a:off x="5715849" y="2558517"/>
            <a:ext cx="38927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F945D751-855F-42C1-8A37-E76B02114FFF}"/>
              </a:ext>
            </a:extLst>
          </p:cNvPr>
          <p:cNvCxnSpPr>
            <a:cxnSpLocks/>
            <a:stCxn id="26" idx="3"/>
            <a:endCxn id="33" idx="1"/>
          </p:cNvCxnSpPr>
          <p:nvPr/>
        </p:nvCxnSpPr>
        <p:spPr>
          <a:xfrm>
            <a:off x="7113240" y="2558517"/>
            <a:ext cx="32403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86EF3646-3AAC-4D7A-AFD6-4E978604A86D}"/>
              </a:ext>
            </a:extLst>
          </p:cNvPr>
          <p:cNvSpPr/>
          <p:nvPr/>
        </p:nvSpPr>
        <p:spPr>
          <a:xfrm>
            <a:off x="3735630" y="2306489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E9541C3C-DC7A-4D25-9D08-076200BB8A6C}"/>
              </a:ext>
            </a:extLst>
          </p:cNvPr>
          <p:cNvCxnSpPr>
            <a:cxnSpLocks/>
            <a:stCxn id="36" idx="3"/>
            <a:endCxn id="8" idx="1"/>
          </p:cNvCxnSpPr>
          <p:nvPr/>
        </p:nvCxnSpPr>
        <p:spPr>
          <a:xfrm>
            <a:off x="4239686" y="2558517"/>
            <a:ext cx="4680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BA926845-64ED-49B2-A63B-E555A0B32801}"/>
              </a:ext>
            </a:extLst>
          </p:cNvPr>
          <p:cNvSpPr txBox="1"/>
          <p:nvPr/>
        </p:nvSpPr>
        <p:spPr>
          <a:xfrm>
            <a:off x="3843534" y="1910445"/>
            <a:ext cx="3321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/>
              <a:t>a</a:t>
            </a:r>
            <a:endParaRPr lang="ko-KR" altLang="en-US" sz="2400"/>
          </a:p>
        </p:txBody>
      </p: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E7249C4E-5977-4E43-9BAB-944961EB02EF}"/>
              </a:ext>
            </a:extLst>
          </p:cNvPr>
          <p:cNvCxnSpPr/>
          <p:nvPr/>
        </p:nvCxnSpPr>
        <p:spPr>
          <a:xfrm>
            <a:off x="3404828" y="1844824"/>
            <a:ext cx="586865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6740FAC9-61D7-4198-973E-F35AB8FBCE1B}"/>
              </a:ext>
            </a:extLst>
          </p:cNvPr>
          <p:cNvSpPr txBox="1"/>
          <p:nvPr/>
        </p:nvSpPr>
        <p:spPr>
          <a:xfrm>
            <a:off x="8841432" y="2810545"/>
            <a:ext cx="654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main</a:t>
            </a:r>
            <a:endParaRPr lang="ko-KR" alt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EE012A26-16E3-4461-A1CF-52CD10B659C5}"/>
              </a:ext>
            </a:extLst>
          </p:cNvPr>
          <p:cNvSpPr txBox="1"/>
          <p:nvPr/>
        </p:nvSpPr>
        <p:spPr>
          <a:xfrm>
            <a:off x="8856653" y="807966"/>
            <a:ext cx="493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foo</a:t>
            </a:r>
            <a:endParaRPr lang="ko-KR" altLang="en-US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5F487BE9-B3B1-40F8-97A3-69F4AF00A426}"/>
              </a:ext>
            </a:extLst>
          </p:cNvPr>
          <p:cNvSpPr/>
          <p:nvPr/>
        </p:nvSpPr>
        <p:spPr>
          <a:xfrm>
            <a:off x="3765220" y="944724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CBCAFA22-F835-4ECC-B267-A6209AFE70BE}"/>
              </a:ext>
            </a:extLst>
          </p:cNvPr>
          <p:cNvSpPr txBox="1"/>
          <p:nvPr/>
        </p:nvSpPr>
        <p:spPr>
          <a:xfrm>
            <a:off x="3873124" y="548680"/>
            <a:ext cx="3321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/>
              <a:t>a</a:t>
            </a:r>
            <a:endParaRPr lang="ko-KR" altLang="en-US" sz="2400"/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672EDD2C-654D-4825-8745-AE891EDCD106}"/>
              </a:ext>
            </a:extLst>
          </p:cNvPr>
          <p:cNvCxnSpPr>
            <a:cxnSpLocks/>
            <a:stCxn id="60" idx="3"/>
            <a:endCxn id="8" idx="1"/>
          </p:cNvCxnSpPr>
          <p:nvPr/>
        </p:nvCxnSpPr>
        <p:spPr>
          <a:xfrm>
            <a:off x="4269276" y="1196752"/>
            <a:ext cx="438461" cy="13617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34A6BD89-38AF-4BD9-9553-2D410C018F2B}"/>
              </a:ext>
            </a:extLst>
          </p:cNvPr>
          <p:cNvSpPr/>
          <p:nvPr/>
        </p:nvSpPr>
        <p:spPr>
          <a:xfrm>
            <a:off x="3993772" y="3429000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10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FDCCE636-3891-4981-97DF-E456F757D8A8}"/>
              </a:ext>
            </a:extLst>
          </p:cNvPr>
          <p:cNvSpPr/>
          <p:nvPr/>
        </p:nvSpPr>
        <p:spPr>
          <a:xfrm>
            <a:off x="7410624" y="3429000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3</a:t>
            </a:r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146A5F00-0EC5-42E9-88C4-6CF3B00248E6}"/>
              </a:ext>
            </a:extLst>
          </p:cNvPr>
          <p:cNvCxnSpPr>
            <a:cxnSpLocks/>
            <a:stCxn id="8" idx="2"/>
            <a:endCxn id="67" idx="0"/>
          </p:cNvCxnSpPr>
          <p:nvPr/>
        </p:nvCxnSpPr>
        <p:spPr>
          <a:xfrm flipH="1">
            <a:off x="4245800" y="2810545"/>
            <a:ext cx="713965" cy="61845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D890A1B0-D5D1-45B6-9DF2-A3918E10B2C2}"/>
              </a:ext>
            </a:extLst>
          </p:cNvPr>
          <p:cNvCxnSpPr>
            <a:cxnSpLocks/>
            <a:stCxn id="25" idx="2"/>
            <a:endCxn id="85" idx="0"/>
          </p:cNvCxnSpPr>
          <p:nvPr/>
        </p:nvCxnSpPr>
        <p:spPr>
          <a:xfrm flipH="1">
            <a:off x="6339154" y="2810545"/>
            <a:ext cx="18002" cy="60801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C0C00A82-ADE9-4C02-AEAA-E452118806CD}"/>
              </a:ext>
            </a:extLst>
          </p:cNvPr>
          <p:cNvCxnSpPr>
            <a:cxnSpLocks/>
            <a:stCxn id="33" idx="2"/>
            <a:endCxn id="71" idx="0"/>
          </p:cNvCxnSpPr>
          <p:nvPr/>
        </p:nvCxnSpPr>
        <p:spPr>
          <a:xfrm flipH="1">
            <a:off x="7662652" y="2810545"/>
            <a:ext cx="26652" cy="61845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7ADF5811-FD7F-487D-A567-7559A486D8C8}"/>
              </a:ext>
            </a:extLst>
          </p:cNvPr>
          <p:cNvSpPr/>
          <p:nvPr/>
        </p:nvSpPr>
        <p:spPr>
          <a:xfrm>
            <a:off x="6087126" y="3418561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2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2BEEF671-AD76-4DC9-8BE1-CB87D1EA078D}"/>
              </a:ext>
            </a:extLst>
          </p:cNvPr>
          <p:cNvSpPr/>
          <p:nvPr/>
        </p:nvSpPr>
        <p:spPr>
          <a:xfrm>
            <a:off x="4818377" y="3429000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1</a:t>
            </a:r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698804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en-US" altLang="ko-KR" sz="2400" b="1">
                <a:solidFill>
                  <a:srgbClr val="000000"/>
                </a:solidFill>
              </a:rPr>
              <a:t>Python</a:t>
            </a:r>
            <a:r>
              <a:rPr lang="ko-KR" altLang="en-US">
                <a:solidFill>
                  <a:srgbClr val="000000"/>
                </a:solidFill>
              </a:rPr>
              <a:t> 기본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파이썬 개요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파이썬 함수 호출 방식</a:t>
            </a:r>
            <a:endParaRPr lang="en-US" altLang="ko-KR" sz="2000" b="1">
              <a:latin typeface="+mj-ea"/>
              <a:ea typeface="+mj-ea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8715CDBC-A798-46E0-9347-95D3A3B0D906}"/>
              </a:ext>
            </a:extLst>
          </p:cNvPr>
          <p:cNvGrpSpPr/>
          <p:nvPr/>
        </p:nvGrpSpPr>
        <p:grpSpPr>
          <a:xfrm>
            <a:off x="704528" y="1263185"/>
            <a:ext cx="8377812" cy="2237823"/>
            <a:chOff x="704528" y="1448780"/>
            <a:chExt cx="7920880" cy="1008112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E08E036-9D60-420E-98C9-AA9E1A3E985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AB6F0CC3-70A0-4B43-93EA-E9B357722BC0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nb-NO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spam(eggs):</a:t>
              </a:r>
            </a:p>
            <a:p>
              <a:r>
                <a:rPr lang="nb-NO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eggs.append(1)</a:t>
              </a:r>
            </a:p>
            <a:p>
              <a:r>
                <a:rPr lang="nb-NO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eggs =[2,3]</a:t>
              </a:r>
            </a:p>
            <a:p>
              <a:endParaRPr lang="nb-NO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nb-NO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ham =[0]</a:t>
              </a:r>
            </a:p>
            <a:p>
              <a:r>
                <a:rPr lang="nb-NO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spam(ham)</a:t>
              </a:r>
            </a:p>
            <a:p>
              <a:r>
                <a:rPr lang="nb-NO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print(ham)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4D25687E-A800-481F-9616-C1C9DBDC5C63}"/>
              </a:ext>
            </a:extLst>
          </p:cNvPr>
          <p:cNvGrpSpPr/>
          <p:nvPr/>
        </p:nvGrpSpPr>
        <p:grpSpPr>
          <a:xfrm>
            <a:off x="704528" y="3717032"/>
            <a:ext cx="8377812" cy="2556284"/>
            <a:chOff x="704528" y="1448780"/>
            <a:chExt cx="7920880" cy="1008112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B93832EA-F1F4-4720-9278-7172640286B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E9593CE3-0B37-4FD4-B496-58A55C869CC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test(t):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t=20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print("In Function :", t)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x=10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print("Before :", x)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test(x)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print("After :", x)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3683250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en-US" altLang="ko-KR" sz="2400" b="1">
                <a:solidFill>
                  <a:srgbClr val="000000"/>
                </a:solidFill>
              </a:rPr>
              <a:t>Python</a:t>
            </a:r>
            <a:r>
              <a:rPr lang="ko-KR" altLang="en-US">
                <a:solidFill>
                  <a:srgbClr val="000000"/>
                </a:solidFill>
              </a:rPr>
              <a:t> 기본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파이썬 개요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변수의 범위 </a:t>
            </a:r>
            <a:r>
              <a:rPr lang="en-US" altLang="ko-KR" sz="2000" b="1">
                <a:latin typeface="+mj-ea"/>
                <a:ea typeface="+mj-ea"/>
              </a:rPr>
              <a:t>(Scoping Rule)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41AFE80-7FE1-4C5A-B47D-BE2FDAF7714A}"/>
              </a:ext>
            </a:extLst>
          </p:cNvPr>
          <p:cNvGrpSpPr/>
          <p:nvPr/>
        </p:nvGrpSpPr>
        <p:grpSpPr>
          <a:xfrm>
            <a:off x="704528" y="2930519"/>
            <a:ext cx="8377812" cy="2412268"/>
            <a:chOff x="704528" y="1448780"/>
            <a:chExt cx="7920880" cy="100811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2ED359D-37E1-46FE-80A5-A29E396A099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002F3BA-7E9C-4B42-B369-B94AAE72371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test(t):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print(x)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t =20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print("In Function :",t)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x =10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test(x)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print(t)</a:t>
              </a: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A97292CD-8A31-4028-8A06-8F8A82E05D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1149" y="1387331"/>
            <a:ext cx="6472087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</a:t>
            </a:r>
            <a:r>
              <a:rPr lang="ko-KR" altLang="en-US" b="1">
                <a:latin typeface="+mj-ea"/>
                <a:ea typeface="+mj-ea"/>
              </a:rPr>
              <a:t>변수가 사용되는 범위 </a:t>
            </a:r>
            <a:r>
              <a:rPr lang="en-US" altLang="ko-KR" b="1">
                <a:latin typeface="+mj-ea"/>
                <a:ea typeface="+mj-ea"/>
              </a:rPr>
              <a:t>(</a:t>
            </a:r>
            <a:r>
              <a:rPr lang="ko-KR" altLang="en-US" b="1">
                <a:latin typeface="+mj-ea"/>
                <a:ea typeface="+mj-ea"/>
              </a:rPr>
              <a:t>함수 또는 메인 프로그램</a:t>
            </a:r>
            <a:r>
              <a:rPr lang="en-US" altLang="ko-KR" b="1">
                <a:latin typeface="+mj-ea"/>
                <a:ea typeface="+mj-ea"/>
              </a:rPr>
              <a:t>)</a:t>
            </a: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</a:t>
            </a:r>
            <a:r>
              <a:rPr lang="ko-KR" altLang="en-US" b="1">
                <a:latin typeface="+mj-ea"/>
                <a:ea typeface="+mj-ea"/>
              </a:rPr>
              <a:t>지역변수</a:t>
            </a:r>
            <a:r>
              <a:rPr lang="en-US" altLang="ko-KR" b="1">
                <a:latin typeface="+mj-ea"/>
                <a:ea typeface="+mj-ea"/>
              </a:rPr>
              <a:t>(Local variable) : </a:t>
            </a:r>
            <a:r>
              <a:rPr lang="ko-KR" altLang="en-US" b="1">
                <a:latin typeface="+mj-ea"/>
                <a:ea typeface="+mj-ea"/>
              </a:rPr>
              <a:t>함수내에서만 사용</a:t>
            </a:r>
          </a:p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  전역변수</a:t>
            </a:r>
            <a:r>
              <a:rPr lang="en-US" altLang="ko-KR" b="1">
                <a:latin typeface="+mj-ea"/>
                <a:ea typeface="+mj-ea"/>
              </a:rPr>
              <a:t>(Global variable) : </a:t>
            </a:r>
            <a:r>
              <a:rPr lang="ko-KR" altLang="en-US" b="1">
                <a:latin typeface="+mj-ea"/>
                <a:ea typeface="+mj-ea"/>
              </a:rPr>
              <a:t>프로그램 전체에서 사용</a:t>
            </a:r>
            <a:endParaRPr lang="en-US" altLang="ko-KR" b="1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70472665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en-US" altLang="ko-KR" sz="2400" b="1">
                <a:solidFill>
                  <a:srgbClr val="000000"/>
                </a:solidFill>
              </a:rPr>
              <a:t>Python</a:t>
            </a:r>
            <a:r>
              <a:rPr lang="ko-KR" altLang="en-US">
                <a:solidFill>
                  <a:srgbClr val="000000"/>
                </a:solidFill>
              </a:rPr>
              <a:t> 기본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파이썬 개요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변수의 범위 </a:t>
            </a:r>
            <a:r>
              <a:rPr lang="en-US" altLang="ko-KR" sz="2000" b="1">
                <a:latin typeface="+mj-ea"/>
                <a:ea typeface="+mj-ea"/>
              </a:rPr>
              <a:t>(Scoping Rule)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41AFE80-7FE1-4C5A-B47D-BE2FDAF7714A}"/>
              </a:ext>
            </a:extLst>
          </p:cNvPr>
          <p:cNvGrpSpPr/>
          <p:nvPr/>
        </p:nvGrpSpPr>
        <p:grpSpPr>
          <a:xfrm>
            <a:off x="704528" y="2930519"/>
            <a:ext cx="8377812" cy="2226673"/>
            <a:chOff x="704528" y="1448780"/>
            <a:chExt cx="7920880" cy="100811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2ED359D-37E1-46FE-80A5-A29E396A099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002F3BA-7E9C-4B42-B369-B94AAE72371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f():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s ="I love London!"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print(s)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 ="I love Paris!"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f()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print(s)</a:t>
              </a: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A97292CD-8A31-4028-8A06-8F8A82E05D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1149" y="1387331"/>
            <a:ext cx="6472087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</a:t>
            </a:r>
            <a:r>
              <a:rPr lang="ko-KR" altLang="en-US" b="1">
                <a:latin typeface="+mj-ea"/>
                <a:ea typeface="+mj-ea"/>
              </a:rPr>
              <a:t>전역변수는 함수에서 사용가능</a:t>
            </a: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But, </a:t>
            </a:r>
            <a:r>
              <a:rPr lang="ko-KR" altLang="en-US" b="1">
                <a:latin typeface="+mj-ea"/>
                <a:ea typeface="+mj-ea"/>
              </a:rPr>
              <a:t>함수 내에 전역변수와 같은 이름의 변수를</a:t>
            </a:r>
          </a:p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  선언하면 새로운 지역 변수가 생김</a:t>
            </a:r>
            <a:endParaRPr lang="en-US" altLang="ko-KR" b="1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71611035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en-US" altLang="ko-KR" sz="2400" b="1">
                <a:solidFill>
                  <a:srgbClr val="000000"/>
                </a:solidFill>
              </a:rPr>
              <a:t>Python</a:t>
            </a:r>
            <a:r>
              <a:rPr lang="ko-KR" altLang="en-US">
                <a:solidFill>
                  <a:srgbClr val="000000"/>
                </a:solidFill>
              </a:rPr>
              <a:t> 기본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파이썬 개요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변수의 범위 </a:t>
            </a:r>
            <a:r>
              <a:rPr lang="en-US" altLang="ko-KR" sz="2000" b="1">
                <a:latin typeface="+mj-ea"/>
                <a:ea typeface="+mj-ea"/>
              </a:rPr>
              <a:t>(Scoping Rule)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41AFE80-7FE1-4C5A-B47D-BE2FDAF7714A}"/>
              </a:ext>
            </a:extLst>
          </p:cNvPr>
          <p:cNvGrpSpPr/>
          <p:nvPr/>
        </p:nvGrpSpPr>
        <p:grpSpPr>
          <a:xfrm>
            <a:off x="764094" y="2204864"/>
            <a:ext cx="8377812" cy="2586713"/>
            <a:chOff x="704528" y="1448780"/>
            <a:chExt cx="7920880" cy="100811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2ED359D-37E1-46FE-80A5-A29E396A099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002F3BA-7E9C-4B42-B369-B94AAE72371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f():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global s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s ="I love London!"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print(s)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 ="I love Paris!"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f()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print(s)</a:t>
              </a: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A97292CD-8A31-4028-8A06-8F8A82E05D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1149" y="1387331"/>
            <a:ext cx="647208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</a:t>
            </a:r>
            <a:r>
              <a:rPr lang="ko-KR" altLang="en-US" b="1">
                <a:latin typeface="+mj-ea"/>
                <a:ea typeface="+mj-ea"/>
              </a:rPr>
              <a:t>함수 내에서 전역변수 사용 시 </a:t>
            </a:r>
            <a:r>
              <a:rPr lang="en-US" altLang="ko-KR" b="1">
                <a:latin typeface="+mj-ea"/>
                <a:ea typeface="+mj-ea"/>
              </a:rPr>
              <a:t>global </a:t>
            </a:r>
            <a:r>
              <a:rPr lang="ko-KR" altLang="en-US" b="1">
                <a:latin typeface="+mj-ea"/>
                <a:ea typeface="+mj-ea"/>
              </a:rPr>
              <a:t>키워드 사용</a:t>
            </a:r>
            <a:endParaRPr lang="en-US" altLang="ko-KR" b="1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11639985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en-US" altLang="ko-KR" sz="2400" b="1">
                <a:solidFill>
                  <a:srgbClr val="000000"/>
                </a:solidFill>
              </a:rPr>
              <a:t>Python</a:t>
            </a:r>
            <a:r>
              <a:rPr lang="ko-KR" altLang="en-US">
                <a:solidFill>
                  <a:srgbClr val="000000"/>
                </a:solidFill>
              </a:rPr>
              <a:t> 기본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파이썬 개요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변수의 범위 </a:t>
            </a:r>
            <a:r>
              <a:rPr lang="en-US" altLang="ko-KR" sz="2000" b="1">
                <a:latin typeface="+mj-ea"/>
                <a:ea typeface="+mj-ea"/>
              </a:rPr>
              <a:t>(Scoping Rule)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41AFE80-7FE1-4C5A-B47D-BE2FDAF7714A}"/>
              </a:ext>
            </a:extLst>
          </p:cNvPr>
          <p:cNvGrpSpPr/>
          <p:nvPr/>
        </p:nvGrpSpPr>
        <p:grpSpPr>
          <a:xfrm>
            <a:off x="343320" y="1432826"/>
            <a:ext cx="9146184" cy="4316414"/>
            <a:chOff x="704528" y="1448780"/>
            <a:chExt cx="7920880" cy="100811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2ED359D-37E1-46FE-80A5-A29E396A099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002F3BA-7E9C-4B42-B369-B94AAE72371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calculate(x,y):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total = x + y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print("In Function")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print("a:",str(a),"b:",str(b),"a+b:",str(a+b),"total :",str(total))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return total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a=5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b=7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total=0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print("In Program -1")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print("a:",str(a),"b:",str(b),"a+b:",str(a+b))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sum = calculate (a,b)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print("After Calculation")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print("Total :",str(total)," Sum:",str(sum))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9700348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en-US" altLang="ko-KR" sz="2400" b="1">
                <a:solidFill>
                  <a:srgbClr val="000000"/>
                </a:solidFill>
              </a:rPr>
              <a:t>Python</a:t>
            </a:r>
            <a:r>
              <a:rPr lang="ko-KR" altLang="en-US">
                <a:solidFill>
                  <a:srgbClr val="000000"/>
                </a:solidFill>
              </a:rPr>
              <a:t> 기본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파이썬 개요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 b="1">
                <a:latin typeface="+mj-ea"/>
                <a:ea typeface="+mj-ea"/>
              </a:rPr>
              <a:t>Keyword arguments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41AFE80-7FE1-4C5A-B47D-BE2FDAF7714A}"/>
              </a:ext>
            </a:extLst>
          </p:cNvPr>
          <p:cNvGrpSpPr/>
          <p:nvPr/>
        </p:nvGrpSpPr>
        <p:grpSpPr>
          <a:xfrm>
            <a:off x="560512" y="1700808"/>
            <a:ext cx="8712968" cy="1728192"/>
            <a:chOff x="704528" y="1448780"/>
            <a:chExt cx="7920880" cy="100811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2ED359D-37E1-46FE-80A5-A29E396A099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002F3BA-7E9C-4B42-B369-B94AAE72371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print_somthing(my_name,your_name):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print("Hello {0}, My name is {1}".format(your_name,my_name))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print_somthing("Hong","group")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print_somthing(your_name="group",my_name="Hong")</a:t>
              </a: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4F0574FD-C939-46D7-9B96-4AE986E004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2136" y="1264679"/>
            <a:ext cx="916395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</a:t>
            </a:r>
            <a:r>
              <a:rPr lang="ko-KR" altLang="en-US" b="1">
                <a:latin typeface="+mj-ea"/>
                <a:ea typeface="+mj-ea"/>
              </a:rPr>
              <a:t>함수에 입력되는 </a:t>
            </a:r>
            <a:r>
              <a:rPr lang="en-US" altLang="ko-KR" b="1">
                <a:latin typeface="+mj-ea"/>
                <a:ea typeface="+mj-ea"/>
              </a:rPr>
              <a:t>parameter</a:t>
            </a:r>
            <a:r>
              <a:rPr lang="ko-KR" altLang="en-US" b="1">
                <a:latin typeface="+mj-ea"/>
                <a:ea typeface="+mj-ea"/>
              </a:rPr>
              <a:t>의 변수명을 사용</a:t>
            </a:r>
            <a:r>
              <a:rPr lang="en-US" altLang="ko-KR" b="1">
                <a:latin typeface="+mj-ea"/>
                <a:ea typeface="+mj-ea"/>
              </a:rPr>
              <a:t>, arguments</a:t>
            </a:r>
            <a:r>
              <a:rPr lang="ko-KR" altLang="en-US" b="1">
                <a:latin typeface="+mj-ea"/>
                <a:ea typeface="+mj-ea"/>
              </a:rPr>
              <a:t>를 넘김</a:t>
            </a:r>
            <a:endParaRPr lang="en-US" altLang="ko-KR" b="1">
              <a:latin typeface="+mj-ea"/>
              <a:ea typeface="+mj-ea"/>
            </a:endParaRPr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39A3AF94-7B71-4265-8708-351B1ECD02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6166" y="3505089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 b="1">
                <a:latin typeface="+mj-ea"/>
                <a:ea typeface="+mj-ea"/>
              </a:rPr>
              <a:t>Default arguments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4EF1905A-57B0-456F-86AF-638434B50FD6}"/>
              </a:ext>
            </a:extLst>
          </p:cNvPr>
          <p:cNvGrpSpPr/>
          <p:nvPr/>
        </p:nvGrpSpPr>
        <p:grpSpPr>
          <a:xfrm>
            <a:off x="573358" y="4473116"/>
            <a:ext cx="8712968" cy="1728192"/>
            <a:chOff x="704528" y="1448780"/>
            <a:chExt cx="7920880" cy="1008112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8CD19FE8-5B24-4D3B-8E13-B71E9924B4D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1EE4B14F-15BC-4921-A528-D7F7ECA08BD2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print_somthing(my_name,your_name="none name"):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print("Hello {0}, My name is {1}".format(your_name,my_name))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print_somthing("Hong","group")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print_somthing(your_name="group",my_name="Hong")</a:t>
              </a:r>
            </a:p>
          </p:txBody>
        </p:sp>
      </p:grpSp>
      <p:sp>
        <p:nvSpPr>
          <p:cNvPr id="14" name="Rectangle 8">
            <a:extLst>
              <a:ext uri="{FF2B5EF4-FFF2-40B4-BE49-F238E27FC236}">
                <a16:creationId xmlns:a16="http://schemas.microsoft.com/office/drawing/2014/main" id="{328F2B1C-4134-4CFE-A7F4-DBEFCFCA20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4983" y="4005064"/>
            <a:ext cx="717030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parameter</a:t>
            </a:r>
            <a:r>
              <a:rPr lang="ko-KR" altLang="en-US" b="1">
                <a:latin typeface="+mj-ea"/>
                <a:ea typeface="+mj-ea"/>
              </a:rPr>
              <a:t>의 기본값을 사용</a:t>
            </a:r>
            <a:r>
              <a:rPr lang="en-US" altLang="ko-KR" b="1">
                <a:latin typeface="+mj-ea"/>
                <a:ea typeface="+mj-ea"/>
              </a:rPr>
              <a:t>, </a:t>
            </a:r>
            <a:r>
              <a:rPr lang="ko-KR" altLang="en-US" b="1">
                <a:latin typeface="+mj-ea"/>
                <a:ea typeface="+mj-ea"/>
              </a:rPr>
              <a:t>입력하지 않을 경우 기본값 출력</a:t>
            </a:r>
            <a:endParaRPr lang="en-US" altLang="ko-KR" b="1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09088982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en-US" altLang="ko-KR" sz="2400" b="1">
                <a:solidFill>
                  <a:srgbClr val="000000"/>
                </a:solidFill>
              </a:rPr>
              <a:t>Python</a:t>
            </a:r>
            <a:r>
              <a:rPr lang="ko-KR" altLang="en-US">
                <a:solidFill>
                  <a:srgbClr val="000000"/>
                </a:solidFill>
              </a:rPr>
              <a:t> 기본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파이썬 개요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가변인자</a:t>
            </a:r>
            <a:r>
              <a:rPr lang="en-US" altLang="ko-KR" sz="2000" b="1">
                <a:latin typeface="+mj-ea"/>
                <a:ea typeface="+mj-ea"/>
              </a:rPr>
              <a:t>(Variable-length)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F0574FD-C939-46D7-9B96-4AE986E004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2136" y="1264679"/>
            <a:ext cx="9163955" cy="2862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</a:t>
            </a:r>
            <a:r>
              <a:rPr lang="ko-KR" altLang="en-US" b="1">
                <a:latin typeface="+mj-ea"/>
                <a:ea typeface="+mj-ea"/>
              </a:rPr>
              <a:t>개수가 정해지지 않은 변수를 함수의 </a:t>
            </a:r>
            <a:r>
              <a:rPr lang="en-US" altLang="ko-KR" b="1">
                <a:latin typeface="+mj-ea"/>
                <a:ea typeface="+mj-ea"/>
              </a:rPr>
              <a:t>parameter</a:t>
            </a:r>
            <a:r>
              <a:rPr lang="ko-KR" altLang="en-US" b="1">
                <a:latin typeface="+mj-ea"/>
                <a:ea typeface="+mj-ea"/>
              </a:rPr>
              <a:t>로 사용하는 법</a:t>
            </a: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Keyword arguments</a:t>
            </a:r>
            <a:r>
              <a:rPr lang="ko-KR" altLang="en-US" b="1">
                <a:latin typeface="+mj-ea"/>
                <a:ea typeface="+mj-ea"/>
              </a:rPr>
              <a:t>와 함께</a:t>
            </a:r>
            <a:r>
              <a:rPr lang="en-US" altLang="ko-KR" b="1">
                <a:latin typeface="+mj-ea"/>
                <a:ea typeface="+mj-ea"/>
              </a:rPr>
              <a:t>, argument </a:t>
            </a:r>
            <a:r>
              <a:rPr lang="ko-KR" altLang="en-US" b="1">
                <a:latin typeface="+mj-ea"/>
                <a:ea typeface="+mj-ea"/>
              </a:rPr>
              <a:t>추가가 가능</a:t>
            </a: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Asterisk(*) </a:t>
            </a:r>
            <a:r>
              <a:rPr lang="ko-KR" altLang="en-US" b="1">
                <a:latin typeface="+mj-ea"/>
                <a:ea typeface="+mj-ea"/>
              </a:rPr>
              <a:t>기호를 사용하여 함수의 </a:t>
            </a:r>
            <a:r>
              <a:rPr lang="en-US" altLang="ko-KR" b="1">
                <a:latin typeface="+mj-ea"/>
                <a:ea typeface="+mj-ea"/>
              </a:rPr>
              <a:t>parameter</a:t>
            </a:r>
            <a:r>
              <a:rPr lang="ko-KR" altLang="en-US" b="1">
                <a:latin typeface="+mj-ea"/>
                <a:ea typeface="+mj-ea"/>
              </a:rPr>
              <a:t>를 표시함</a:t>
            </a: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</a:t>
            </a:r>
            <a:r>
              <a:rPr lang="ko-KR" altLang="en-US" b="1">
                <a:latin typeface="+mj-ea"/>
                <a:ea typeface="+mj-ea"/>
              </a:rPr>
              <a:t>입력된 값은 </a:t>
            </a:r>
            <a:r>
              <a:rPr lang="en-US" altLang="ko-KR" b="1">
                <a:latin typeface="+mj-ea"/>
                <a:ea typeface="+mj-ea"/>
              </a:rPr>
              <a:t>tupletype</a:t>
            </a:r>
            <a:r>
              <a:rPr lang="ko-KR" altLang="en-US" b="1">
                <a:latin typeface="+mj-ea"/>
                <a:ea typeface="+mj-ea"/>
              </a:rPr>
              <a:t>으로 사용할 수 있음</a:t>
            </a: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</a:t>
            </a:r>
            <a:r>
              <a:rPr lang="ko-KR" altLang="en-US" b="1">
                <a:latin typeface="+mj-ea"/>
                <a:ea typeface="+mj-ea"/>
              </a:rPr>
              <a:t>가변인자는 오직 한개만 맨 마지막 </a:t>
            </a:r>
            <a:r>
              <a:rPr lang="en-US" altLang="ko-KR" b="1">
                <a:latin typeface="+mj-ea"/>
                <a:ea typeface="+mj-ea"/>
              </a:rPr>
              <a:t>parameter </a:t>
            </a:r>
            <a:r>
              <a:rPr lang="ko-KR" altLang="en-US" b="1">
                <a:latin typeface="+mj-ea"/>
                <a:ea typeface="+mj-ea"/>
              </a:rPr>
              <a:t>위치에 사용 가능</a:t>
            </a:r>
            <a:endParaRPr lang="en-US" altLang="ko-KR" b="1">
              <a:latin typeface="+mj-ea"/>
              <a:ea typeface="+mj-ea"/>
            </a:endParaRP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</a:t>
            </a:r>
            <a:r>
              <a:rPr lang="ko-KR" altLang="en-US" b="1">
                <a:latin typeface="+mj-ea"/>
                <a:ea typeface="+mj-ea"/>
              </a:rPr>
              <a:t>가변인자는 일반적으로 *</a:t>
            </a:r>
            <a:r>
              <a:rPr lang="en-US" altLang="ko-KR" b="1">
                <a:latin typeface="+mj-ea"/>
                <a:ea typeface="+mj-ea"/>
              </a:rPr>
              <a:t>args</a:t>
            </a:r>
            <a:r>
              <a:rPr lang="ko-KR" altLang="en-US" b="1">
                <a:latin typeface="+mj-ea"/>
                <a:ea typeface="+mj-ea"/>
              </a:rPr>
              <a:t>를 변수명으로 사용</a:t>
            </a: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</a:t>
            </a:r>
            <a:r>
              <a:rPr lang="ko-KR" altLang="en-US" b="1">
                <a:latin typeface="+mj-ea"/>
                <a:ea typeface="+mj-ea"/>
              </a:rPr>
              <a:t>기존 </a:t>
            </a:r>
            <a:r>
              <a:rPr lang="en-US" altLang="ko-KR" b="1">
                <a:latin typeface="+mj-ea"/>
                <a:ea typeface="+mj-ea"/>
              </a:rPr>
              <a:t>parameter </a:t>
            </a:r>
            <a:r>
              <a:rPr lang="ko-KR" altLang="en-US" b="1">
                <a:latin typeface="+mj-ea"/>
                <a:ea typeface="+mj-ea"/>
              </a:rPr>
              <a:t>이후에 나오는 값을 </a:t>
            </a:r>
            <a:r>
              <a:rPr lang="en-US" altLang="ko-KR" b="1">
                <a:latin typeface="+mj-ea"/>
                <a:ea typeface="+mj-ea"/>
              </a:rPr>
              <a:t>tuple</a:t>
            </a:r>
            <a:r>
              <a:rPr lang="ko-KR" altLang="en-US" b="1">
                <a:latin typeface="+mj-ea"/>
                <a:ea typeface="+mj-ea"/>
              </a:rPr>
              <a:t>로 저장함</a:t>
            </a:r>
            <a:endParaRPr lang="en-US" altLang="ko-KR" b="1">
              <a:latin typeface="+mj-ea"/>
              <a:ea typeface="+mj-ea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86D5BA5A-334E-45A2-88CF-96BC46842BDC}"/>
              </a:ext>
            </a:extLst>
          </p:cNvPr>
          <p:cNvGrpSpPr/>
          <p:nvPr/>
        </p:nvGrpSpPr>
        <p:grpSpPr>
          <a:xfrm>
            <a:off x="652567" y="4473116"/>
            <a:ext cx="8620913" cy="1270702"/>
            <a:chOff x="704528" y="1448780"/>
            <a:chExt cx="7920880" cy="1008112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D721C299-B9DC-4552-9065-8743DD35B97D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F922C7E1-E1C9-4246-B73E-7B64DCEC7029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asterisk_test(a,b,*args):   # void foo(a,...)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return a+b+sum(args)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print(asterisk_test(1,2,3,4,5))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0772040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en-US" altLang="ko-KR" sz="2400" b="1">
                <a:solidFill>
                  <a:srgbClr val="000000"/>
                </a:solidFill>
              </a:rPr>
              <a:t>Python</a:t>
            </a:r>
            <a:r>
              <a:rPr lang="ko-KR" altLang="en-US">
                <a:solidFill>
                  <a:srgbClr val="000000"/>
                </a:solidFill>
              </a:rPr>
              <a:t> 기본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파이썬 개요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키워드가변인자</a:t>
            </a:r>
            <a:r>
              <a:rPr lang="en-US" altLang="ko-KR" sz="2000" b="1">
                <a:latin typeface="+mj-ea"/>
                <a:ea typeface="+mj-ea"/>
              </a:rPr>
              <a:t>(Keyword variable-length 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F0574FD-C939-46D7-9B96-4AE986E004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2136" y="1264679"/>
            <a:ext cx="9163955" cy="16158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Parameter </a:t>
            </a:r>
            <a:r>
              <a:rPr lang="ko-KR" altLang="en-US" b="1">
                <a:latin typeface="+mj-ea"/>
                <a:ea typeface="+mj-ea"/>
              </a:rPr>
              <a:t>이름을 따로 지정하지 않고 입력하는 방법</a:t>
            </a: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Asterisk(*) </a:t>
            </a:r>
            <a:r>
              <a:rPr lang="ko-KR" altLang="en-US" b="1">
                <a:latin typeface="+mj-ea"/>
                <a:ea typeface="+mj-ea"/>
              </a:rPr>
              <a:t>두개를 사용하여 함수의 </a:t>
            </a:r>
            <a:r>
              <a:rPr lang="en-US" altLang="ko-KR" b="1">
                <a:latin typeface="+mj-ea"/>
                <a:ea typeface="+mj-ea"/>
              </a:rPr>
              <a:t>parameter</a:t>
            </a:r>
            <a:r>
              <a:rPr lang="ko-KR" altLang="en-US" b="1">
                <a:latin typeface="+mj-ea"/>
                <a:ea typeface="+mj-ea"/>
              </a:rPr>
              <a:t>를 표시함</a:t>
            </a: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</a:t>
            </a:r>
            <a:r>
              <a:rPr lang="ko-KR" altLang="en-US" b="1">
                <a:latin typeface="+mj-ea"/>
                <a:ea typeface="+mj-ea"/>
              </a:rPr>
              <a:t>입력된 값은 </a:t>
            </a:r>
            <a:r>
              <a:rPr lang="en-US" altLang="ko-KR" b="1">
                <a:latin typeface="+mj-ea"/>
                <a:ea typeface="+mj-ea"/>
              </a:rPr>
              <a:t>dicttype</a:t>
            </a:r>
            <a:r>
              <a:rPr lang="ko-KR" altLang="en-US" b="1">
                <a:latin typeface="+mj-ea"/>
                <a:ea typeface="+mj-ea"/>
              </a:rPr>
              <a:t>으로 사용할 수 있음</a:t>
            </a: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</a:t>
            </a:r>
            <a:r>
              <a:rPr lang="ko-KR" altLang="en-US" b="1">
                <a:latin typeface="+mj-ea"/>
                <a:ea typeface="+mj-ea"/>
              </a:rPr>
              <a:t>가변인자는 오직 한개만 기존 가변인자 다음에 사용</a:t>
            </a:r>
            <a:endParaRPr lang="en-US" altLang="ko-KR" b="1">
              <a:latin typeface="+mj-ea"/>
              <a:ea typeface="+mj-ea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86D5BA5A-334E-45A2-88CF-96BC46842BDC}"/>
              </a:ext>
            </a:extLst>
          </p:cNvPr>
          <p:cNvGrpSpPr/>
          <p:nvPr/>
        </p:nvGrpSpPr>
        <p:grpSpPr>
          <a:xfrm>
            <a:off x="652567" y="3248980"/>
            <a:ext cx="8620913" cy="2494838"/>
            <a:chOff x="704528" y="1448780"/>
            <a:chExt cx="7920880" cy="1008112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D721C299-B9DC-4552-9065-8743DD35B97D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F922C7E1-E1C9-4246-B73E-7B64DCEC7029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kwargs_test_1(**kwargs):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print(kwargs)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kwargs_test_2(**kwargs):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print(kwargs)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print("First value is {first}".format(**kwargs))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print("Second value is {second}".format(**kwargs))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print("Third value is {third}".format(**kwargs))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239605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6271" y="255527"/>
            <a:ext cx="4432623" cy="381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7078" bIns="17078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defTabSz="894695" fontAlgn="base" latinLnBrk="1">
              <a:spcBef>
                <a:spcPct val="0"/>
              </a:spcBef>
              <a:spcAft>
                <a:spcPct val="0"/>
              </a:spcAft>
              <a:defRPr/>
            </a:pPr>
            <a:endParaRPr lang="ko-KR" altLang="en-US" sz="1898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1D2953AF-69CC-4EC0-8201-F06FBD0236A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en-US" altLang="ko-KR" sz="2400" b="1">
                <a:solidFill>
                  <a:srgbClr val="000000"/>
                </a:solidFill>
              </a:rPr>
              <a:t>Python</a:t>
            </a:r>
            <a:r>
              <a:rPr lang="ko-KR" altLang="en-US" sz="2400" b="1">
                <a:solidFill>
                  <a:srgbClr val="000000"/>
                </a:solidFill>
              </a:rPr>
              <a:t>의 특징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6FFEFB5-F3C3-4E4E-9B5A-3AB3F5831A3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545790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파이썬 개요</a:t>
            </a:r>
          </a:p>
          <a:p>
            <a:endParaRPr lang="ko-KR" altLang="en-US">
              <a:latin typeface="+mj-ea"/>
              <a:ea typeface="+mj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E1CFFE-CFAC-442F-A9A4-15088C39296D}"/>
              </a:ext>
            </a:extLst>
          </p:cNvPr>
          <p:cNvSpPr txBox="1"/>
          <p:nvPr/>
        </p:nvSpPr>
        <p:spPr>
          <a:xfrm>
            <a:off x="175984" y="938763"/>
            <a:ext cx="24801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63580" algn="ctr"/>
            <a:r>
              <a:rPr lang="ko-KR" altLang="en-US" sz="2000">
                <a:latin typeface="맑은 고딕" panose="020B0503020000020004" pitchFamily="50" charset="-127"/>
              </a:rPr>
              <a:t>가장 대중화된 언어</a:t>
            </a:r>
            <a:endParaRPr lang="ko-KR" altLang="en-US" sz="200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F1BE14F-03E4-4AA4-8BCB-DD25D310B4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4586" y="1232756"/>
            <a:ext cx="3276364" cy="216115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327B811-375D-4B95-A9B3-9E36B699A596}"/>
              </a:ext>
            </a:extLst>
          </p:cNvPr>
          <p:cNvSpPr txBox="1"/>
          <p:nvPr/>
        </p:nvSpPr>
        <p:spPr>
          <a:xfrm>
            <a:off x="1000283" y="3402746"/>
            <a:ext cx="79054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63580" algn="ctr"/>
            <a:r>
              <a:rPr lang="en-US" altLang="ko-KR" sz="1600">
                <a:latin typeface="맑은 고딕" panose="020B0503020000020004" pitchFamily="50" charset="-127"/>
                <a:hlinkClick r:id="rId4"/>
              </a:rPr>
              <a:t>https://spectrum.ieee.org/static/interactive-the-top-programming-languages-2019</a:t>
            </a:r>
            <a:endParaRPr lang="ko-KR" altLang="en-US" sz="160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CF2C9C5-863A-471F-BB94-4700A2FC19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87807" y="4031188"/>
            <a:ext cx="3009922" cy="213361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CC8C2D4-08CB-46B3-AADB-FD5850C21C5B}"/>
              </a:ext>
            </a:extLst>
          </p:cNvPr>
          <p:cNvSpPr txBox="1"/>
          <p:nvPr/>
        </p:nvSpPr>
        <p:spPr>
          <a:xfrm>
            <a:off x="3164757" y="6262161"/>
            <a:ext cx="31053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63580" algn="ctr"/>
            <a:r>
              <a:rPr lang="en-US" altLang="ko-KR" sz="1600">
                <a:latin typeface="맑은 고딕" panose="020B0503020000020004" pitchFamily="50" charset="-127"/>
                <a:hlinkClick r:id="rId6"/>
              </a:rPr>
              <a:t>http://pypl.github.io/PYPL.html</a:t>
            </a:r>
            <a:endParaRPr lang="ko-KR" altLang="en-US" sz="1600"/>
          </a:p>
        </p:txBody>
      </p:sp>
    </p:spTree>
    <p:extLst>
      <p:ext uri="{BB962C8B-B14F-4D97-AF65-F5344CB8AC3E}">
        <p14:creationId xmlns:p14="http://schemas.microsoft.com/office/powerpoint/2010/main" val="162244304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en-US" altLang="ko-KR" sz="2400" b="1">
                <a:solidFill>
                  <a:srgbClr val="000000"/>
                </a:solidFill>
              </a:rPr>
              <a:t>Python</a:t>
            </a:r>
            <a:r>
              <a:rPr lang="ko-KR" altLang="en-US">
                <a:solidFill>
                  <a:srgbClr val="000000"/>
                </a:solidFill>
              </a:rPr>
              <a:t> 기본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파이썬 개요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문자열</a:t>
            </a:r>
            <a:r>
              <a:rPr lang="en-US" altLang="ko-KR" sz="2000" b="1">
                <a:latin typeface="+mj-ea"/>
                <a:ea typeface="+mj-ea"/>
              </a:rPr>
              <a:t>(string)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F0574FD-C939-46D7-9B96-4AE986E004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2136" y="1264679"/>
            <a:ext cx="9163955" cy="784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</a:t>
            </a:r>
            <a:r>
              <a:rPr lang="ko-KR" altLang="en-US" b="1">
                <a:latin typeface="+mj-ea"/>
                <a:ea typeface="+mj-ea"/>
              </a:rPr>
              <a:t>시퀀스 자료형으로 문자형 </a:t>
            </a:r>
            <a:r>
              <a:rPr lang="en-US" altLang="ko-KR" b="1">
                <a:latin typeface="+mj-ea"/>
                <a:ea typeface="+mj-ea"/>
              </a:rPr>
              <a:t>data</a:t>
            </a:r>
            <a:r>
              <a:rPr lang="ko-KR" altLang="en-US" b="1">
                <a:latin typeface="+mj-ea"/>
                <a:ea typeface="+mj-ea"/>
              </a:rPr>
              <a:t>를 메모리에 저장</a:t>
            </a: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</a:t>
            </a:r>
            <a:r>
              <a:rPr lang="ko-KR" altLang="en-US" b="1">
                <a:latin typeface="+mj-ea"/>
                <a:ea typeface="+mj-ea"/>
              </a:rPr>
              <a:t>영문자 한글자는 </a:t>
            </a:r>
            <a:r>
              <a:rPr lang="en-US" altLang="ko-KR" b="1">
                <a:latin typeface="+mj-ea"/>
                <a:ea typeface="+mj-ea"/>
              </a:rPr>
              <a:t>1byte</a:t>
            </a:r>
            <a:r>
              <a:rPr lang="ko-KR" altLang="en-US" b="1">
                <a:latin typeface="+mj-ea"/>
                <a:ea typeface="+mj-ea"/>
              </a:rPr>
              <a:t>의 메모리 공간을 사용</a:t>
            </a:r>
            <a:endParaRPr lang="en-US" altLang="ko-KR" b="1">
              <a:latin typeface="+mj-ea"/>
              <a:ea typeface="+mj-ea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86D5BA5A-334E-45A2-88CF-96BC46842BDC}"/>
              </a:ext>
            </a:extLst>
          </p:cNvPr>
          <p:cNvGrpSpPr/>
          <p:nvPr/>
        </p:nvGrpSpPr>
        <p:grpSpPr>
          <a:xfrm>
            <a:off x="639504" y="2120756"/>
            <a:ext cx="8620913" cy="864096"/>
            <a:chOff x="704528" y="1448780"/>
            <a:chExt cx="7920880" cy="1008112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D721C299-B9DC-4552-9065-8743DD35B97D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F922C7E1-E1C9-4246-B73E-7B64DCEC7029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import sys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print(sys.getsizeof("a"),sys.getsizeof("ab"),sys.getsizeof("abc"))</a:t>
              </a:r>
            </a:p>
          </p:txBody>
        </p:sp>
      </p:grpSp>
      <p:sp>
        <p:nvSpPr>
          <p:cNvPr id="10" name="Rectangle 8">
            <a:extLst>
              <a:ext uri="{FF2B5EF4-FFF2-40B4-BE49-F238E27FC236}">
                <a16:creationId xmlns:a16="http://schemas.microsoft.com/office/drawing/2014/main" id="{296B49A4-A518-4B57-81BE-BE62CF34C9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3212976"/>
            <a:ext cx="916395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string</a:t>
            </a:r>
            <a:r>
              <a:rPr lang="ko-KR" altLang="en-US" b="1">
                <a:latin typeface="+mj-ea"/>
                <a:ea typeface="+mj-ea"/>
              </a:rPr>
              <a:t>은 </a:t>
            </a:r>
            <a:r>
              <a:rPr lang="en-US" altLang="ko-KR" b="1">
                <a:latin typeface="+mj-ea"/>
                <a:ea typeface="+mj-ea"/>
              </a:rPr>
              <a:t>1byte </a:t>
            </a:r>
            <a:r>
              <a:rPr lang="ko-KR" altLang="en-US" b="1">
                <a:latin typeface="+mj-ea"/>
                <a:ea typeface="+mj-ea"/>
              </a:rPr>
              <a:t>크기로 한 글자씩 메모리 공간이 할당됨</a:t>
            </a:r>
            <a:endParaRPr lang="en-US" altLang="ko-KR" b="1">
              <a:latin typeface="+mj-ea"/>
              <a:ea typeface="+mj-ea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5D02C9A-5669-42E4-9FBD-CF197FE600D3}"/>
              </a:ext>
            </a:extLst>
          </p:cNvPr>
          <p:cNvSpPr/>
          <p:nvPr/>
        </p:nvSpPr>
        <p:spPr>
          <a:xfrm>
            <a:off x="678690" y="3897052"/>
            <a:ext cx="2294090" cy="540060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</a:rPr>
              <a:t>a = "abcde"</a:t>
            </a:r>
            <a:endParaRPr lang="ko-KR" altLang="en-US" sz="2400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598ACDD-4E8A-4D0D-8DCA-22FCE8E70932}"/>
              </a:ext>
            </a:extLst>
          </p:cNvPr>
          <p:cNvSpPr/>
          <p:nvPr/>
        </p:nvSpPr>
        <p:spPr>
          <a:xfrm>
            <a:off x="4592960" y="3897052"/>
            <a:ext cx="1737990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</a:rPr>
              <a:t>a</a:t>
            </a:r>
            <a:endParaRPr lang="ko-KR" altLang="en-US" sz="2400">
              <a:solidFill>
                <a:schemeClr val="tx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1B4A225-2C99-46B5-92AE-D9EF30A56B22}"/>
              </a:ext>
            </a:extLst>
          </p:cNvPr>
          <p:cNvSpPr/>
          <p:nvPr/>
        </p:nvSpPr>
        <p:spPr>
          <a:xfrm>
            <a:off x="4592960" y="4364196"/>
            <a:ext cx="1737990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</a:rPr>
              <a:t>b</a:t>
            </a:r>
            <a:endParaRPr lang="ko-KR" altLang="en-US" sz="240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37BAA31-9EDB-4A49-A7C3-E435EE781D67}"/>
              </a:ext>
            </a:extLst>
          </p:cNvPr>
          <p:cNvSpPr/>
          <p:nvPr/>
        </p:nvSpPr>
        <p:spPr>
          <a:xfrm>
            <a:off x="4592960" y="4831340"/>
            <a:ext cx="1737990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</a:rPr>
              <a:t>c</a:t>
            </a:r>
            <a:endParaRPr lang="ko-KR" altLang="en-US" sz="2400">
              <a:solidFill>
                <a:schemeClr val="tx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5C3C42C-DEDE-4C7B-BDD9-8606DC504248}"/>
              </a:ext>
            </a:extLst>
          </p:cNvPr>
          <p:cNvSpPr/>
          <p:nvPr/>
        </p:nvSpPr>
        <p:spPr>
          <a:xfrm>
            <a:off x="4592960" y="5298484"/>
            <a:ext cx="1737990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</a:rPr>
              <a:t>d</a:t>
            </a:r>
            <a:endParaRPr lang="ko-KR" altLang="en-US" sz="2400">
              <a:solidFill>
                <a:schemeClr val="tx1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EEF0DC4-AC32-4FB2-ADAE-5364B67393F1}"/>
              </a:ext>
            </a:extLst>
          </p:cNvPr>
          <p:cNvSpPr/>
          <p:nvPr/>
        </p:nvSpPr>
        <p:spPr>
          <a:xfrm>
            <a:off x="4592960" y="5765628"/>
            <a:ext cx="1737990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</a:rPr>
              <a:t>e</a:t>
            </a:r>
            <a:endParaRPr lang="ko-KR" altLang="en-US" sz="240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BB56A1-1EA7-4B8F-A744-17805A361ABA}"/>
              </a:ext>
            </a:extLst>
          </p:cNvPr>
          <p:cNvSpPr txBox="1"/>
          <p:nvPr/>
        </p:nvSpPr>
        <p:spPr>
          <a:xfrm>
            <a:off x="6302441" y="3707180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0100 1001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4F10AE4-CD62-4C63-B847-99F1CB8264B6}"/>
              </a:ext>
            </a:extLst>
          </p:cNvPr>
          <p:cNvSpPr txBox="1"/>
          <p:nvPr/>
        </p:nvSpPr>
        <p:spPr>
          <a:xfrm>
            <a:off x="6302441" y="4175626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0100 1010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ED915E4-1E08-4A48-993A-6871884B945A}"/>
              </a:ext>
            </a:extLst>
          </p:cNvPr>
          <p:cNvSpPr txBox="1"/>
          <p:nvPr/>
        </p:nvSpPr>
        <p:spPr>
          <a:xfrm>
            <a:off x="6302441" y="4644072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0100 1011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FCA00FB-0CF2-4E03-8C11-9176663B8FED}"/>
              </a:ext>
            </a:extLst>
          </p:cNvPr>
          <p:cNvSpPr txBox="1"/>
          <p:nvPr/>
        </p:nvSpPr>
        <p:spPr>
          <a:xfrm>
            <a:off x="6302441" y="5112518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0100 1100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14C2F19-2854-4CBF-93FA-CC4B894DAF5C}"/>
              </a:ext>
            </a:extLst>
          </p:cNvPr>
          <p:cNvSpPr txBox="1"/>
          <p:nvPr/>
        </p:nvSpPr>
        <p:spPr>
          <a:xfrm>
            <a:off x="6302441" y="5580962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0100 1101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072446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en-US" altLang="ko-KR" sz="2400" b="1">
                <a:solidFill>
                  <a:srgbClr val="000000"/>
                </a:solidFill>
              </a:rPr>
              <a:t>Python</a:t>
            </a:r>
            <a:r>
              <a:rPr lang="ko-KR" altLang="en-US">
                <a:solidFill>
                  <a:srgbClr val="000000"/>
                </a:solidFill>
              </a:rPr>
              <a:t> 기본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파이썬 개요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인덱싱 </a:t>
            </a:r>
            <a:r>
              <a:rPr lang="en-US" altLang="ko-KR" sz="2000" b="1">
                <a:latin typeface="+mj-ea"/>
                <a:ea typeface="+mj-ea"/>
              </a:rPr>
              <a:t>(Indexing)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F0574FD-C939-46D7-9B96-4AE986E004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2136" y="1264679"/>
            <a:ext cx="9163955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</a:t>
            </a:r>
            <a:r>
              <a:rPr lang="ko-KR" altLang="en-US" b="1">
                <a:latin typeface="+mj-ea"/>
                <a:ea typeface="+mj-ea"/>
              </a:rPr>
              <a:t>문자열의 각 문자는 개별주소</a:t>
            </a:r>
            <a:r>
              <a:rPr lang="en-US" altLang="ko-KR" b="1">
                <a:latin typeface="+mj-ea"/>
                <a:ea typeface="+mj-ea"/>
              </a:rPr>
              <a:t>(offset)</a:t>
            </a:r>
            <a:r>
              <a:rPr lang="ko-KR" altLang="en-US" b="1">
                <a:latin typeface="+mj-ea"/>
                <a:ea typeface="+mj-ea"/>
              </a:rPr>
              <a:t>를 가짐</a:t>
            </a: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</a:t>
            </a:r>
            <a:r>
              <a:rPr lang="ko-KR" altLang="en-US" b="1">
                <a:latin typeface="+mj-ea"/>
                <a:ea typeface="+mj-ea"/>
              </a:rPr>
              <a:t>이 주소를 사용해 할당된 값을 가져오는 것이 인덱싱</a:t>
            </a: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List</a:t>
            </a:r>
            <a:r>
              <a:rPr lang="ko-KR" altLang="en-US" b="1">
                <a:latin typeface="+mj-ea"/>
                <a:ea typeface="+mj-ea"/>
              </a:rPr>
              <a:t>와 같은 형태로 데이터를 처리함</a:t>
            </a:r>
            <a:endParaRPr lang="en-US" altLang="ko-KR" b="1">
              <a:latin typeface="+mj-ea"/>
              <a:ea typeface="+mj-ea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86D5BA5A-334E-45A2-88CF-96BC46842BDC}"/>
              </a:ext>
            </a:extLst>
          </p:cNvPr>
          <p:cNvGrpSpPr/>
          <p:nvPr/>
        </p:nvGrpSpPr>
        <p:grpSpPr>
          <a:xfrm>
            <a:off x="639504" y="2924944"/>
            <a:ext cx="8620913" cy="756084"/>
            <a:chOff x="704528" y="1448780"/>
            <a:chExt cx="7920880" cy="1008112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D721C299-B9DC-4552-9065-8743DD35B97D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F922C7E1-E1C9-4246-B73E-7B64DCEC7029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="abcde"</a:t>
              </a:r>
            </a:p>
            <a:p>
              <a:r>
                <a:rPr lang="pt-B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print(a[0],a[4])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76FC97B8-66E9-4597-8EEA-096AB8CC39D6}"/>
              </a:ext>
            </a:extLst>
          </p:cNvPr>
          <p:cNvSpPr txBox="1"/>
          <p:nvPr/>
        </p:nvSpPr>
        <p:spPr>
          <a:xfrm>
            <a:off x="848544" y="3660993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latin typeface="Consolas" panose="020B0609020204030204" pitchFamily="49" charset="0"/>
              </a:rPr>
              <a:t>a e</a:t>
            </a:r>
            <a:endParaRPr lang="ko-KR" altLang="en-US" sz="2000">
              <a:latin typeface="Consolas" panose="020B0609020204030204" pitchFamily="49" charset="0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8DADC04E-C2C2-463B-AA18-ECF8A43CC5DB}"/>
              </a:ext>
            </a:extLst>
          </p:cNvPr>
          <p:cNvGrpSpPr/>
          <p:nvPr/>
        </p:nvGrpSpPr>
        <p:grpSpPr>
          <a:xfrm>
            <a:off x="639504" y="4426802"/>
            <a:ext cx="8620913" cy="756084"/>
            <a:chOff x="704528" y="1448780"/>
            <a:chExt cx="7920880" cy="1008112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211A75E4-2B8D-46DE-B3DB-41A0D49FABF4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1DDD8FFF-A057-4547-A122-79F80FAB0577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="abcde"</a:t>
              </a:r>
            </a:p>
            <a:p>
              <a:r>
                <a:rPr lang="pt-B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print(a[-1],a[-5])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103EAECE-3B84-4249-993A-CF90669507E9}"/>
              </a:ext>
            </a:extLst>
          </p:cNvPr>
          <p:cNvSpPr txBox="1"/>
          <p:nvPr/>
        </p:nvSpPr>
        <p:spPr>
          <a:xfrm>
            <a:off x="848544" y="5162851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latin typeface="Consolas" panose="020B0609020204030204" pitchFamily="49" charset="0"/>
              </a:rPr>
              <a:t>e a</a:t>
            </a:r>
            <a:endParaRPr lang="ko-KR" altLang="en-US" sz="200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075907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en-US" altLang="ko-KR" sz="2400" b="1">
                <a:solidFill>
                  <a:srgbClr val="000000"/>
                </a:solidFill>
              </a:rPr>
              <a:t>Python</a:t>
            </a:r>
            <a:r>
              <a:rPr lang="ko-KR" altLang="en-US">
                <a:solidFill>
                  <a:srgbClr val="000000"/>
                </a:solidFill>
              </a:rPr>
              <a:t> 기본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파이썬 개요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인덱싱 </a:t>
            </a:r>
            <a:r>
              <a:rPr lang="en-US" altLang="ko-KR" sz="2000" b="1">
                <a:latin typeface="+mj-ea"/>
                <a:ea typeface="+mj-ea"/>
              </a:rPr>
              <a:t>(Indexing)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8DADC04E-C2C2-463B-AA18-ECF8A43CC5DB}"/>
              </a:ext>
            </a:extLst>
          </p:cNvPr>
          <p:cNvGrpSpPr/>
          <p:nvPr/>
        </p:nvGrpSpPr>
        <p:grpSpPr>
          <a:xfrm>
            <a:off x="567211" y="4089920"/>
            <a:ext cx="8620913" cy="1198442"/>
            <a:chOff x="704528" y="1448780"/>
            <a:chExt cx="7920880" cy="1008112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211A75E4-2B8D-46DE-B3DB-41A0D49FABF4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1DDD8FFF-A057-4547-A122-79F80FAB0577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="abcde"</a:t>
              </a:r>
            </a:p>
            <a:p>
              <a:r>
                <a:rPr lang="pt-B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print(a[0],a[4])</a:t>
              </a:r>
            </a:p>
            <a:p>
              <a:r>
                <a:rPr lang="pt-B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print(a[-1],a[-5])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3AC4FC68-0D2F-4A1C-8902-A4327F857DF2}"/>
              </a:ext>
            </a:extLst>
          </p:cNvPr>
          <p:cNvSpPr/>
          <p:nvPr/>
        </p:nvSpPr>
        <p:spPr>
          <a:xfrm>
            <a:off x="717876" y="1412776"/>
            <a:ext cx="756084" cy="75608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>
                <a:solidFill>
                  <a:schemeClr val="tx1"/>
                </a:solidFill>
                <a:latin typeface="Consolas" panose="020B0609020204030204" pitchFamily="49" charset="0"/>
              </a:rPr>
              <a:t>H</a:t>
            </a:r>
            <a:endParaRPr lang="ko-KR" altLang="en-US" sz="3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2528050-202C-460C-9BCD-49F4868A753F}"/>
              </a:ext>
            </a:extLst>
          </p:cNvPr>
          <p:cNvSpPr/>
          <p:nvPr/>
        </p:nvSpPr>
        <p:spPr>
          <a:xfrm>
            <a:off x="1473960" y="1412776"/>
            <a:ext cx="756084" cy="75608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>
                <a:solidFill>
                  <a:schemeClr val="tx1"/>
                </a:solidFill>
                <a:latin typeface="Consolas" panose="020B0609020204030204" pitchFamily="49" charset="0"/>
              </a:rPr>
              <a:t>e</a:t>
            </a:r>
            <a:endParaRPr lang="ko-KR" altLang="en-US" sz="3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2FCB7BB-A3FB-4A40-A406-0C96AFFE0AFE}"/>
              </a:ext>
            </a:extLst>
          </p:cNvPr>
          <p:cNvSpPr/>
          <p:nvPr/>
        </p:nvSpPr>
        <p:spPr>
          <a:xfrm>
            <a:off x="2230044" y="1412776"/>
            <a:ext cx="756084" cy="75608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>
                <a:solidFill>
                  <a:schemeClr val="tx1"/>
                </a:solidFill>
                <a:latin typeface="Consolas" panose="020B0609020204030204" pitchFamily="49" charset="0"/>
              </a:rPr>
              <a:t>l</a:t>
            </a:r>
            <a:endParaRPr lang="ko-KR" altLang="en-US" sz="3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60CA7B8-171E-4992-806E-E61FEF56A37D}"/>
              </a:ext>
            </a:extLst>
          </p:cNvPr>
          <p:cNvSpPr/>
          <p:nvPr/>
        </p:nvSpPr>
        <p:spPr>
          <a:xfrm>
            <a:off x="2986128" y="1412776"/>
            <a:ext cx="756084" cy="75608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>
                <a:solidFill>
                  <a:schemeClr val="tx1"/>
                </a:solidFill>
                <a:latin typeface="Consolas" panose="020B0609020204030204" pitchFamily="49" charset="0"/>
              </a:rPr>
              <a:t>l</a:t>
            </a:r>
            <a:endParaRPr lang="ko-KR" altLang="en-US" sz="3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5554035-68E2-4652-BB15-C44CCB810580}"/>
              </a:ext>
            </a:extLst>
          </p:cNvPr>
          <p:cNvSpPr/>
          <p:nvPr/>
        </p:nvSpPr>
        <p:spPr>
          <a:xfrm>
            <a:off x="3742212" y="1412776"/>
            <a:ext cx="756084" cy="75608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>
                <a:solidFill>
                  <a:schemeClr val="tx1"/>
                </a:solidFill>
                <a:latin typeface="Consolas" panose="020B0609020204030204" pitchFamily="49" charset="0"/>
              </a:rPr>
              <a:t>o</a:t>
            </a:r>
            <a:endParaRPr lang="ko-KR" altLang="en-US" sz="3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23EE54B-4A3D-4481-8A56-FFC7C3EC4CC5}"/>
              </a:ext>
            </a:extLst>
          </p:cNvPr>
          <p:cNvSpPr/>
          <p:nvPr/>
        </p:nvSpPr>
        <p:spPr>
          <a:xfrm>
            <a:off x="717876" y="2164083"/>
            <a:ext cx="756084" cy="7560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68692B0-24C5-438D-982A-CAD14B37FCC4}"/>
              </a:ext>
            </a:extLst>
          </p:cNvPr>
          <p:cNvSpPr/>
          <p:nvPr/>
        </p:nvSpPr>
        <p:spPr>
          <a:xfrm>
            <a:off x="1473960" y="2164083"/>
            <a:ext cx="756084" cy="7560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63F67E2-331E-4F21-B3F1-9CABDB988579}"/>
              </a:ext>
            </a:extLst>
          </p:cNvPr>
          <p:cNvSpPr/>
          <p:nvPr/>
        </p:nvSpPr>
        <p:spPr>
          <a:xfrm>
            <a:off x="2230044" y="2164083"/>
            <a:ext cx="756084" cy="7560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682D606A-ED19-46E8-B87A-F98DC62DF05C}"/>
              </a:ext>
            </a:extLst>
          </p:cNvPr>
          <p:cNvSpPr/>
          <p:nvPr/>
        </p:nvSpPr>
        <p:spPr>
          <a:xfrm>
            <a:off x="2986128" y="2164083"/>
            <a:ext cx="756084" cy="7560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017187DB-B8A1-4473-A1E8-335CE2B9D3BD}"/>
              </a:ext>
            </a:extLst>
          </p:cNvPr>
          <p:cNvSpPr/>
          <p:nvPr/>
        </p:nvSpPr>
        <p:spPr>
          <a:xfrm>
            <a:off x="3742212" y="2164083"/>
            <a:ext cx="756084" cy="7560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66B6E5F-BF57-4B4A-989B-7823DED88051}"/>
              </a:ext>
            </a:extLst>
          </p:cNvPr>
          <p:cNvSpPr/>
          <p:nvPr/>
        </p:nvSpPr>
        <p:spPr>
          <a:xfrm>
            <a:off x="717876" y="2744924"/>
            <a:ext cx="756084" cy="7560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D12FAD1-04E2-4DA8-9B8D-30CD7CDBFDF6}"/>
              </a:ext>
            </a:extLst>
          </p:cNvPr>
          <p:cNvSpPr/>
          <p:nvPr/>
        </p:nvSpPr>
        <p:spPr>
          <a:xfrm>
            <a:off x="1473960" y="2744924"/>
            <a:ext cx="756084" cy="7560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5CDCFEDC-C90C-4484-85D8-4E728C55662C}"/>
              </a:ext>
            </a:extLst>
          </p:cNvPr>
          <p:cNvSpPr/>
          <p:nvPr/>
        </p:nvSpPr>
        <p:spPr>
          <a:xfrm>
            <a:off x="2230044" y="2744924"/>
            <a:ext cx="756084" cy="7560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AD3AFE7-4907-45BB-A462-C91D38C6298D}"/>
              </a:ext>
            </a:extLst>
          </p:cNvPr>
          <p:cNvSpPr/>
          <p:nvPr/>
        </p:nvSpPr>
        <p:spPr>
          <a:xfrm>
            <a:off x="2986128" y="2744924"/>
            <a:ext cx="756084" cy="7560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E6429996-A7B5-454C-B552-8452A68FE781}"/>
              </a:ext>
            </a:extLst>
          </p:cNvPr>
          <p:cNvSpPr/>
          <p:nvPr/>
        </p:nvSpPr>
        <p:spPr>
          <a:xfrm>
            <a:off x="3742212" y="2744924"/>
            <a:ext cx="756084" cy="7560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924772-DA9D-4408-AAEB-984329A483DA}"/>
              </a:ext>
            </a:extLst>
          </p:cNvPr>
          <p:cNvSpPr txBox="1"/>
          <p:nvPr/>
        </p:nvSpPr>
        <p:spPr>
          <a:xfrm>
            <a:off x="4793972" y="2514393"/>
            <a:ext cx="43941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각 문자의 오프셋은</a:t>
            </a:r>
            <a:endParaRPr lang="en-US" altLang="ko-KR"/>
          </a:p>
          <a:p>
            <a:r>
              <a:rPr lang="ko-KR" altLang="en-US"/>
              <a:t>왼쪽에선 </a:t>
            </a:r>
            <a:r>
              <a:rPr lang="en-US" altLang="ko-KR"/>
              <a:t>0</a:t>
            </a:r>
            <a:r>
              <a:rPr lang="ko-KR" altLang="en-US"/>
              <a:t>부터 오른쪽에선 </a:t>
            </a:r>
            <a:r>
              <a:rPr lang="en-US" altLang="ko-KR"/>
              <a:t>-1</a:t>
            </a:r>
            <a:r>
              <a:rPr lang="ko-KR" altLang="en-US"/>
              <a:t>부터 시작함</a:t>
            </a:r>
          </a:p>
        </p:txBody>
      </p:sp>
    </p:spTree>
    <p:extLst>
      <p:ext uri="{BB962C8B-B14F-4D97-AF65-F5344CB8AC3E}">
        <p14:creationId xmlns:p14="http://schemas.microsoft.com/office/powerpoint/2010/main" val="8808733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en-US" altLang="ko-KR" sz="2400" b="1">
                <a:solidFill>
                  <a:srgbClr val="000000"/>
                </a:solidFill>
              </a:rPr>
              <a:t>Python</a:t>
            </a:r>
            <a:r>
              <a:rPr lang="ko-KR" altLang="en-US">
                <a:solidFill>
                  <a:srgbClr val="000000"/>
                </a:solidFill>
              </a:rPr>
              <a:t> 기본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파이썬 개요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슬라이싱</a:t>
            </a:r>
            <a:r>
              <a:rPr lang="en-US" altLang="ko-KR" sz="2000" b="1">
                <a:latin typeface="+mj-ea"/>
                <a:ea typeface="+mj-ea"/>
              </a:rPr>
              <a:t>(Slicing)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8DADC04E-C2C2-463B-AA18-ECF8A43CC5DB}"/>
              </a:ext>
            </a:extLst>
          </p:cNvPr>
          <p:cNvGrpSpPr/>
          <p:nvPr/>
        </p:nvGrpSpPr>
        <p:grpSpPr>
          <a:xfrm>
            <a:off x="567211" y="1909137"/>
            <a:ext cx="8620913" cy="1915907"/>
            <a:chOff x="704528" y="1448780"/>
            <a:chExt cx="7920880" cy="1008112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211A75E4-2B8D-46DE-B3DB-41A0D49FABF4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1DDD8FFF-A057-4547-A122-79F80FAB0577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 "Hello Python!!"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print(a[0:6]," AND ",a[-9:])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print(a[:])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print(a[-50:50])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print(a[::2]," AND ",a[::-1])</a:t>
              </a:r>
            </a:p>
          </p:txBody>
        </p:sp>
      </p:grpSp>
      <p:sp>
        <p:nvSpPr>
          <p:cNvPr id="28" name="Rectangle 8">
            <a:extLst>
              <a:ext uri="{FF2B5EF4-FFF2-40B4-BE49-F238E27FC236}">
                <a16:creationId xmlns:a16="http://schemas.microsoft.com/office/drawing/2014/main" id="{FD649D75-F8ED-41AE-9B6F-872A4A7F8B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8504" y="1232771"/>
            <a:ext cx="691276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</a:t>
            </a:r>
            <a:r>
              <a:rPr lang="ko-KR" altLang="en-US" b="1">
                <a:latin typeface="+mj-ea"/>
                <a:ea typeface="+mj-ea"/>
              </a:rPr>
              <a:t>문자열의 주소값을 기반으로 문자열의 부분값을 반환</a:t>
            </a:r>
            <a:endParaRPr lang="en-US" altLang="ko-KR" b="1">
              <a:latin typeface="+mj-ea"/>
              <a:ea typeface="+mj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9650DB0-7DFD-4FFE-B67B-06067CBEB16B}"/>
              </a:ext>
            </a:extLst>
          </p:cNvPr>
          <p:cNvSpPr txBox="1"/>
          <p:nvPr/>
        </p:nvSpPr>
        <p:spPr>
          <a:xfrm>
            <a:off x="776536" y="3969060"/>
            <a:ext cx="373050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Hello   AND   Python!!</a:t>
            </a:r>
          </a:p>
          <a:p>
            <a:r>
              <a:rPr lang="en-US" altLang="ko-KR">
                <a:latin typeface="Consolas" panose="020B0609020204030204" pitchFamily="49" charset="0"/>
              </a:rPr>
              <a:t>Hello Python!!</a:t>
            </a:r>
          </a:p>
          <a:p>
            <a:r>
              <a:rPr lang="en-US" altLang="ko-KR">
                <a:latin typeface="Consolas" panose="020B0609020204030204" pitchFamily="49" charset="0"/>
              </a:rPr>
              <a:t>Hello Python!!</a:t>
            </a:r>
          </a:p>
          <a:p>
            <a:r>
              <a:rPr lang="en-US" altLang="ko-KR">
                <a:latin typeface="Consolas" panose="020B0609020204030204" pitchFamily="49" charset="0"/>
              </a:rPr>
              <a:t>HloPto!  AND  !!nohtyP olleH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63565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en-US" altLang="ko-KR" sz="2400" b="1">
                <a:solidFill>
                  <a:srgbClr val="000000"/>
                </a:solidFill>
              </a:rPr>
              <a:t>Python</a:t>
            </a:r>
            <a:r>
              <a:rPr lang="ko-KR" altLang="en-US">
                <a:solidFill>
                  <a:srgbClr val="000000"/>
                </a:solidFill>
              </a:rPr>
              <a:t> 기본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파이썬 개요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문자열 연산 및 포함 여부 검사</a:t>
            </a:r>
            <a:endParaRPr lang="en-US" altLang="ko-KR" sz="2000" b="1">
              <a:latin typeface="+mj-ea"/>
              <a:ea typeface="+mj-ea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8DADC04E-C2C2-463B-AA18-ECF8A43CC5DB}"/>
              </a:ext>
            </a:extLst>
          </p:cNvPr>
          <p:cNvGrpSpPr/>
          <p:nvPr/>
        </p:nvGrpSpPr>
        <p:grpSpPr>
          <a:xfrm>
            <a:off x="567211" y="1909137"/>
            <a:ext cx="8620913" cy="2707995"/>
            <a:chOff x="704528" y="1448780"/>
            <a:chExt cx="7920880" cy="1008112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211A75E4-2B8D-46DE-B3DB-41A0D49FABF4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1DDD8FFF-A057-4547-A122-79F80FAB0577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 "Hello"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b = "World"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print(a + " " + b)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print(a*2 + " " + b*2)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if 'A' in a: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print(a)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else: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print(b)</a:t>
              </a:r>
            </a:p>
          </p:txBody>
        </p:sp>
      </p:grpSp>
      <p:sp>
        <p:nvSpPr>
          <p:cNvPr id="28" name="Rectangle 8">
            <a:extLst>
              <a:ext uri="{FF2B5EF4-FFF2-40B4-BE49-F238E27FC236}">
                <a16:creationId xmlns:a16="http://schemas.microsoft.com/office/drawing/2014/main" id="{FD649D75-F8ED-41AE-9B6F-872A4A7F8B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8504" y="1232771"/>
            <a:ext cx="691276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</a:t>
            </a:r>
            <a:r>
              <a:rPr lang="ko-KR" altLang="en-US" b="1">
                <a:latin typeface="+mj-ea"/>
                <a:ea typeface="+mj-ea"/>
              </a:rPr>
              <a:t>덧셈과 뺄셈 연산 가능</a:t>
            </a:r>
            <a:r>
              <a:rPr lang="en-US" altLang="ko-KR" b="1">
                <a:latin typeface="+mj-ea"/>
                <a:ea typeface="+mj-ea"/>
              </a:rPr>
              <a:t>, in </a:t>
            </a:r>
            <a:r>
              <a:rPr lang="ko-KR" altLang="en-US" b="1">
                <a:latin typeface="+mj-ea"/>
                <a:ea typeface="+mj-ea"/>
              </a:rPr>
              <a:t>명령으로 포함 여부 체크</a:t>
            </a:r>
            <a:endParaRPr lang="en-US" altLang="ko-KR" b="1">
              <a:latin typeface="+mj-ea"/>
              <a:ea typeface="+mj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9650DB0-7DFD-4FFE-B67B-06067CBEB16B}"/>
              </a:ext>
            </a:extLst>
          </p:cNvPr>
          <p:cNvSpPr txBox="1"/>
          <p:nvPr/>
        </p:nvSpPr>
        <p:spPr>
          <a:xfrm>
            <a:off x="651890" y="4797152"/>
            <a:ext cx="28440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Hello World</a:t>
            </a:r>
          </a:p>
          <a:p>
            <a:r>
              <a:rPr lang="en-US" altLang="ko-KR">
                <a:latin typeface="Consolas" panose="020B0609020204030204" pitchFamily="49" charset="0"/>
              </a:rPr>
              <a:t>HelloHello WorldWorld</a:t>
            </a:r>
          </a:p>
          <a:p>
            <a:r>
              <a:rPr lang="en-US" altLang="ko-KR">
                <a:latin typeface="Consolas" panose="020B0609020204030204" pitchFamily="49" charset="0"/>
              </a:rPr>
              <a:t>World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509616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en-US" altLang="ko-KR" sz="2400" b="1">
                <a:solidFill>
                  <a:srgbClr val="000000"/>
                </a:solidFill>
              </a:rPr>
              <a:t>Python</a:t>
            </a:r>
            <a:r>
              <a:rPr lang="ko-KR" altLang="en-US">
                <a:solidFill>
                  <a:srgbClr val="000000"/>
                </a:solidFill>
              </a:rPr>
              <a:t> 기본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파이썬 개요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문자열 함수 </a:t>
            </a:r>
            <a:r>
              <a:rPr lang="en-US" altLang="ko-KR" sz="2000" b="1">
                <a:latin typeface="+mj-ea"/>
                <a:ea typeface="+mj-ea"/>
              </a:rPr>
              <a:t>(1/2)</a:t>
            </a:r>
          </a:p>
        </p:txBody>
      </p:sp>
      <p:graphicFrame>
        <p:nvGraphicFramePr>
          <p:cNvPr id="3" name="표 5">
            <a:extLst>
              <a:ext uri="{FF2B5EF4-FFF2-40B4-BE49-F238E27FC236}">
                <a16:creationId xmlns:a16="http://schemas.microsoft.com/office/drawing/2014/main" id="{B11128CB-A7A2-414E-A05A-E5D64917BC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0637556"/>
              </p:ext>
            </p:extLst>
          </p:nvPr>
        </p:nvGraphicFramePr>
        <p:xfrm>
          <a:off x="992560" y="1432826"/>
          <a:ext cx="7740860" cy="45944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8212">
                  <a:extLst>
                    <a:ext uri="{9D8B030D-6E8A-4147-A177-3AD203B41FA5}">
                      <a16:colId xmlns:a16="http://schemas.microsoft.com/office/drawing/2014/main" val="1672480304"/>
                    </a:ext>
                  </a:extLst>
                </a:gridCol>
                <a:gridCol w="5832648">
                  <a:extLst>
                    <a:ext uri="{9D8B030D-6E8A-4147-A177-3AD203B41FA5}">
                      <a16:colId xmlns:a16="http://schemas.microsoft.com/office/drawing/2014/main" val="1640684662"/>
                    </a:ext>
                  </a:extLst>
                </a:gridCol>
              </a:tblGrid>
              <a:tr h="4219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/>
                        <a:t>함수명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/>
                        <a:t>기능</a:t>
                      </a:r>
                      <a:endParaRPr lang="en-US" altLang="ko-KR" sz="18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80677928"/>
                  </a:ext>
                </a:extLst>
              </a:tr>
              <a:tr h="4219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/>
                        <a:t>len(a)</a:t>
                      </a:r>
                      <a:endParaRPr lang="ko-KR" altLang="en-US" sz="1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문자열의 문자 개수를 반환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9465729"/>
                  </a:ext>
                </a:extLst>
              </a:tr>
              <a:tr h="4219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/>
                        <a:t>a.upper()</a:t>
                      </a:r>
                      <a:endParaRPr lang="ko-KR" altLang="en-US" sz="1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대문자로 변환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95711059"/>
                  </a:ext>
                </a:extLst>
              </a:tr>
              <a:tr h="4219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/>
                        <a:t>a.lower()</a:t>
                      </a:r>
                      <a:endParaRPr lang="ko-KR" altLang="en-US" sz="1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소문자로 변환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32396966"/>
                  </a:ext>
                </a:extLst>
              </a:tr>
              <a:tr h="4219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/>
                        <a:t>a.capitalize()</a:t>
                      </a:r>
                      <a:endParaRPr lang="ko-KR" altLang="en-US" sz="1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첫 문자를 대문자로 변환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29873262"/>
                  </a:ext>
                </a:extLst>
              </a:tr>
              <a:tr h="4219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/>
                        <a:t>a.title()</a:t>
                      </a:r>
                      <a:endParaRPr lang="ko-KR" altLang="en-US" sz="1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제목 형태로 변환</a:t>
                      </a:r>
                      <a:endParaRPr lang="en-US" altLang="ko-KR" sz="1600"/>
                    </a:p>
                    <a:p>
                      <a:pPr algn="ctr" latinLnBrk="1"/>
                      <a:r>
                        <a:rPr lang="ko-KR" altLang="en-US" sz="1600"/>
                        <a:t>띄어쓰기 후 첫 글자만 대문자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09829"/>
                  </a:ext>
                </a:extLst>
              </a:tr>
              <a:tr h="4219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/>
                        <a:t>a.count('abc')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문자열 </a:t>
                      </a:r>
                      <a:r>
                        <a:rPr lang="en-US" altLang="ko-KR" sz="1600"/>
                        <a:t>a</a:t>
                      </a:r>
                      <a:r>
                        <a:rPr lang="ko-KR" altLang="en-US" sz="1600"/>
                        <a:t>에 </a:t>
                      </a:r>
                      <a:r>
                        <a:rPr lang="en-US" altLang="ko-KR" sz="1600"/>
                        <a:t>'abc'</a:t>
                      </a:r>
                      <a:r>
                        <a:rPr lang="ko-KR" altLang="en-US" sz="1600"/>
                        <a:t>가 들어간 횟수 반환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31559502"/>
                  </a:ext>
                </a:extLst>
              </a:tr>
              <a:tr h="6113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/>
                        <a:t>a.find('abc')</a:t>
                      </a:r>
                    </a:p>
                    <a:p>
                      <a:pPr algn="ctr" latinLnBrk="1"/>
                      <a:r>
                        <a:rPr lang="en-US" altLang="ko-KR" sz="1800"/>
                        <a:t>a.rfind('abc')</a:t>
                      </a:r>
                      <a:endParaRPr lang="ko-KR" altLang="en-US" sz="1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문자열 </a:t>
                      </a:r>
                      <a:r>
                        <a:rPr lang="en-US" altLang="ko-KR" sz="1600"/>
                        <a:t>a</a:t>
                      </a:r>
                      <a:r>
                        <a:rPr lang="ko-KR" altLang="en-US" sz="1600"/>
                        <a:t>에 </a:t>
                      </a:r>
                      <a:r>
                        <a:rPr lang="en-US" altLang="ko-KR" sz="1600"/>
                        <a:t>'abc'</a:t>
                      </a:r>
                      <a:r>
                        <a:rPr lang="ko-KR" altLang="en-US" sz="1600"/>
                        <a:t>가 들어간 위치</a:t>
                      </a:r>
                      <a:r>
                        <a:rPr lang="en-US" altLang="ko-KR" sz="1600"/>
                        <a:t>(</a:t>
                      </a:r>
                      <a:r>
                        <a:rPr lang="ko-KR" altLang="en-US" sz="1600"/>
                        <a:t>오프셋</a:t>
                      </a:r>
                      <a:r>
                        <a:rPr lang="en-US" altLang="ko-KR" sz="1600"/>
                        <a:t>) </a:t>
                      </a:r>
                      <a:r>
                        <a:rPr lang="ko-KR" altLang="en-US" sz="1600"/>
                        <a:t>반환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06160711"/>
                  </a:ext>
                </a:extLst>
              </a:tr>
              <a:tr h="4219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/>
                        <a:t>a.startswith('abc')</a:t>
                      </a:r>
                      <a:endParaRPr lang="ko-KR" altLang="en-US" sz="1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문자열 </a:t>
                      </a:r>
                      <a:r>
                        <a:rPr lang="en-US" altLang="ko-KR" sz="1600"/>
                        <a:t>a</a:t>
                      </a:r>
                      <a:r>
                        <a:rPr lang="ko-KR" altLang="en-US" sz="1600"/>
                        <a:t>는 </a:t>
                      </a:r>
                      <a:r>
                        <a:rPr lang="en-US" altLang="ko-KR" sz="1600"/>
                        <a:t>'abc'</a:t>
                      </a:r>
                      <a:r>
                        <a:rPr lang="ko-KR" altLang="en-US" sz="1600"/>
                        <a:t>로 시작하는 문자열 여부 반환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17405632"/>
                  </a:ext>
                </a:extLst>
              </a:tr>
              <a:tr h="4219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/>
                        <a:t>a.endswith('abc')</a:t>
                      </a:r>
                      <a:endParaRPr lang="ko-KR" altLang="en-US" sz="1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문자열 </a:t>
                      </a:r>
                      <a:r>
                        <a:rPr lang="en-US" altLang="ko-KR" sz="1600"/>
                        <a:t>a</a:t>
                      </a:r>
                      <a:r>
                        <a:rPr lang="ko-KR" altLang="en-US" sz="1600"/>
                        <a:t>는 </a:t>
                      </a:r>
                      <a:r>
                        <a:rPr lang="en-US" altLang="ko-KR" sz="1600"/>
                        <a:t>'abc'</a:t>
                      </a:r>
                      <a:r>
                        <a:rPr lang="ko-KR" altLang="en-US" sz="1600"/>
                        <a:t>로 끝나는 문자열 여부 반환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07690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4998712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en-US" altLang="ko-KR" sz="2400" b="1">
                <a:solidFill>
                  <a:srgbClr val="000000"/>
                </a:solidFill>
              </a:rPr>
              <a:t>Python</a:t>
            </a:r>
            <a:r>
              <a:rPr lang="ko-KR" altLang="en-US">
                <a:solidFill>
                  <a:srgbClr val="000000"/>
                </a:solidFill>
              </a:rPr>
              <a:t> 기본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파이썬 개요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문자열 함수 </a:t>
            </a:r>
            <a:r>
              <a:rPr lang="en-US" altLang="ko-KR" sz="2000" b="1">
                <a:latin typeface="+mj-ea"/>
                <a:ea typeface="+mj-ea"/>
              </a:rPr>
              <a:t>(2/2)</a:t>
            </a:r>
          </a:p>
        </p:txBody>
      </p:sp>
      <p:graphicFrame>
        <p:nvGraphicFramePr>
          <p:cNvPr id="3" name="표 5">
            <a:extLst>
              <a:ext uri="{FF2B5EF4-FFF2-40B4-BE49-F238E27FC236}">
                <a16:creationId xmlns:a16="http://schemas.microsoft.com/office/drawing/2014/main" id="{B11128CB-A7A2-414E-A05A-E5D64917BC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5861018"/>
              </p:ext>
            </p:extLst>
          </p:nvPr>
        </p:nvGraphicFramePr>
        <p:xfrm>
          <a:off x="992560" y="1432826"/>
          <a:ext cx="7740860" cy="42644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8212">
                  <a:extLst>
                    <a:ext uri="{9D8B030D-6E8A-4147-A177-3AD203B41FA5}">
                      <a16:colId xmlns:a16="http://schemas.microsoft.com/office/drawing/2014/main" val="1672480304"/>
                    </a:ext>
                  </a:extLst>
                </a:gridCol>
                <a:gridCol w="5832648">
                  <a:extLst>
                    <a:ext uri="{9D8B030D-6E8A-4147-A177-3AD203B41FA5}">
                      <a16:colId xmlns:a16="http://schemas.microsoft.com/office/drawing/2014/main" val="1640684662"/>
                    </a:ext>
                  </a:extLst>
                </a:gridCol>
              </a:tblGrid>
              <a:tr h="4513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/>
                        <a:t>함수명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/>
                        <a:t>기능</a:t>
                      </a:r>
                      <a:endParaRPr lang="en-US" altLang="ko-KR" sz="18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80677928"/>
                  </a:ext>
                </a:extLst>
              </a:tr>
              <a:tr h="4513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/>
                        <a:t>a.strip()</a:t>
                      </a:r>
                      <a:endParaRPr lang="ko-KR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좌우 공백을 없앰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9465729"/>
                  </a:ext>
                </a:extLst>
              </a:tr>
              <a:tr h="4513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/>
                        <a:t>a.rstrip()</a:t>
                      </a:r>
                      <a:endParaRPr lang="ko-KR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오른쪽 공백을 없앰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95711059"/>
                  </a:ext>
                </a:extLst>
              </a:tr>
              <a:tr h="4513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/>
                        <a:t>a.lstrip()</a:t>
                      </a:r>
                      <a:endParaRPr lang="ko-KR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왼쪽 공백을 없앰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32396966"/>
                  </a:ext>
                </a:extLst>
              </a:tr>
              <a:tr h="4513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/>
                        <a:t>a.split()</a:t>
                      </a:r>
                      <a:endParaRPr lang="ko-KR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공백을 기준으로 나눠 리스트로 반환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29873262"/>
                  </a:ext>
                </a:extLst>
              </a:tr>
              <a:tr h="4513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/>
                        <a:t>a.split('abc')</a:t>
                      </a:r>
                      <a:endParaRPr lang="ko-KR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/>
                        <a:t>abc</a:t>
                      </a:r>
                      <a:r>
                        <a:rPr lang="ko-KR" altLang="en-US" sz="1600"/>
                        <a:t>를 기준으로 나눠 리스트로 반환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09829"/>
                  </a:ext>
                </a:extLst>
              </a:tr>
              <a:tr h="4513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/>
                        <a:t>a.isdigit()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문자열이 숫자인지 여부 반환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31559502"/>
                  </a:ext>
                </a:extLst>
              </a:tr>
              <a:tr h="6539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/>
                        <a:t>a.islower()</a:t>
                      </a:r>
                      <a:endParaRPr lang="ko-KR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문자열이 소문자인지 여부 반환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06160711"/>
                  </a:ext>
                </a:extLst>
              </a:tr>
              <a:tr h="4513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/>
                        <a:t>a.isupper()</a:t>
                      </a:r>
                      <a:endParaRPr lang="ko-KR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문자열이 대문자인지 여부 반환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174056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023747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en-US" altLang="ko-KR" sz="2400" b="1">
                <a:solidFill>
                  <a:srgbClr val="000000"/>
                </a:solidFill>
              </a:rPr>
              <a:t>Python</a:t>
            </a:r>
            <a:r>
              <a:rPr lang="ko-KR" altLang="en-US">
                <a:solidFill>
                  <a:srgbClr val="000000"/>
                </a:solidFill>
              </a:rPr>
              <a:t> 기본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파이썬 개요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특수 문자</a:t>
            </a:r>
            <a:endParaRPr lang="en-US" altLang="ko-KR" sz="2000" b="1">
              <a:latin typeface="+mj-ea"/>
              <a:ea typeface="+mj-ea"/>
            </a:endParaRPr>
          </a:p>
        </p:txBody>
      </p:sp>
      <p:graphicFrame>
        <p:nvGraphicFramePr>
          <p:cNvPr id="3" name="표 5">
            <a:extLst>
              <a:ext uri="{FF2B5EF4-FFF2-40B4-BE49-F238E27FC236}">
                <a16:creationId xmlns:a16="http://schemas.microsoft.com/office/drawing/2014/main" id="{B11128CB-A7A2-414E-A05A-E5D64917BC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0918843"/>
              </p:ext>
            </p:extLst>
          </p:nvPr>
        </p:nvGraphicFramePr>
        <p:xfrm>
          <a:off x="998349" y="2276872"/>
          <a:ext cx="7740859" cy="31683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6359">
                  <a:extLst>
                    <a:ext uri="{9D8B030D-6E8A-4147-A177-3AD203B41FA5}">
                      <a16:colId xmlns:a16="http://schemas.microsoft.com/office/drawing/2014/main" val="1672480304"/>
                    </a:ext>
                  </a:extLst>
                </a:gridCol>
                <a:gridCol w="2736304">
                  <a:extLst>
                    <a:ext uri="{9D8B030D-6E8A-4147-A177-3AD203B41FA5}">
                      <a16:colId xmlns:a16="http://schemas.microsoft.com/office/drawing/2014/main" val="1640684662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544476375"/>
                    </a:ext>
                  </a:extLst>
                </a:gridCol>
                <a:gridCol w="2454060">
                  <a:extLst>
                    <a:ext uri="{9D8B030D-6E8A-4147-A177-3AD203B41FA5}">
                      <a16:colId xmlns:a16="http://schemas.microsoft.com/office/drawing/2014/main" val="1244001984"/>
                    </a:ext>
                  </a:extLst>
                </a:gridCol>
              </a:tblGrid>
              <a:tr h="5280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문자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설명</a:t>
                      </a:r>
                      <a:endParaRPr lang="en-US" altLang="ko-KR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문자</a:t>
                      </a:r>
                      <a:endParaRPr lang="en-US" altLang="ko-KR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설명</a:t>
                      </a:r>
                      <a:endParaRPr lang="en-US" altLang="ko-KR" sz="1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80677928"/>
                  </a:ext>
                </a:extLst>
              </a:tr>
              <a:tr h="5280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/>
                        <a:t>\ [Enter]</a:t>
                      </a:r>
                      <a:endParaRPr lang="ko-KR" altLang="en-US" sz="1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/>
                        <a:t>다음 줄과 연속임을 표현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/>
                        <a:t>\n</a:t>
                      </a:r>
                      <a:endParaRPr lang="ko-KR" altLang="en-US" sz="1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/>
                        <a:t>줄 바꾸기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9465729"/>
                  </a:ext>
                </a:extLst>
              </a:tr>
              <a:tr h="5280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/>
                        <a:t>\\</a:t>
                      </a:r>
                      <a:endParaRPr lang="ko-KR" altLang="en-US" sz="1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/>
                        <a:t>\ </a:t>
                      </a:r>
                      <a:r>
                        <a:rPr lang="ko-KR" altLang="en-US" sz="1800"/>
                        <a:t>문자 자체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/>
                        <a:t>\t</a:t>
                      </a:r>
                      <a:endParaRPr lang="ko-KR" altLang="en-US" sz="1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/>
                        <a:t>TAB </a:t>
                      </a:r>
                      <a:r>
                        <a:rPr lang="ko-KR" altLang="en-US" sz="1800"/>
                        <a:t>키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95711059"/>
                  </a:ext>
                </a:extLst>
              </a:tr>
              <a:tr h="5280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/>
                        <a:t>\'</a:t>
                      </a:r>
                      <a:endParaRPr lang="ko-KR" altLang="en-US" sz="1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/>
                        <a:t>' </a:t>
                      </a:r>
                      <a:r>
                        <a:rPr lang="ko-KR" altLang="en-US" sz="1800"/>
                        <a:t>문자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/>
                        <a:t>\e</a:t>
                      </a:r>
                      <a:endParaRPr lang="ko-KR" altLang="en-US" sz="1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/>
                        <a:t>ESC </a:t>
                      </a:r>
                      <a:r>
                        <a:rPr lang="ko-KR" altLang="en-US" sz="1800"/>
                        <a:t>키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32396966"/>
                  </a:ext>
                </a:extLst>
              </a:tr>
              <a:tr h="5280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/>
                        <a:t>\"</a:t>
                      </a:r>
                      <a:endParaRPr lang="ko-KR" altLang="en-US" sz="1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/>
                        <a:t>" </a:t>
                      </a:r>
                      <a:r>
                        <a:rPr lang="ko-KR" altLang="en-US" sz="1800"/>
                        <a:t>문자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29873262"/>
                  </a:ext>
                </a:extLst>
              </a:tr>
              <a:tr h="5280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/>
                        <a:t>\b</a:t>
                      </a:r>
                      <a:endParaRPr lang="ko-KR" altLang="en-US" sz="1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/>
                        <a:t>백 스페이스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09829"/>
                  </a:ext>
                </a:extLst>
              </a:tr>
            </a:tbl>
          </a:graphicData>
        </a:graphic>
      </p:graphicFrame>
      <p:sp>
        <p:nvSpPr>
          <p:cNvPr id="6" name="Rectangle 8">
            <a:extLst>
              <a:ext uri="{FF2B5EF4-FFF2-40B4-BE49-F238E27FC236}">
                <a16:creationId xmlns:a16="http://schemas.microsoft.com/office/drawing/2014/main" id="{CED3D5D3-1679-437A-86F3-4A099C72D0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9379" y="1213165"/>
            <a:ext cx="5689800" cy="784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문자열을 표시할 때 백슬래시 “</a:t>
            </a:r>
            <a:r>
              <a:rPr lang="en-US" altLang="ko-KR" b="1">
                <a:latin typeface="+mj-ea"/>
                <a:ea typeface="+mj-ea"/>
              </a:rPr>
              <a:t>\” </a:t>
            </a:r>
            <a:r>
              <a:rPr lang="ko-KR" altLang="en-US" b="1">
                <a:latin typeface="+mj-ea"/>
                <a:ea typeface="+mj-ea"/>
              </a:rPr>
              <a:t>를 사용하여</a:t>
            </a:r>
          </a:p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키보드로 표시하기 어려운 문자들을 표현함</a:t>
            </a:r>
            <a:endParaRPr lang="en-US" altLang="ko-KR" b="1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12520767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en-US" altLang="ko-KR" sz="2400" b="1">
                <a:solidFill>
                  <a:srgbClr val="000000"/>
                </a:solidFill>
              </a:rPr>
              <a:t>Python</a:t>
            </a:r>
            <a:r>
              <a:rPr lang="ko-KR" altLang="en-US">
                <a:solidFill>
                  <a:srgbClr val="000000"/>
                </a:solidFill>
              </a:rPr>
              <a:t> 기본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파이썬 개요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튜플 </a:t>
            </a:r>
            <a:r>
              <a:rPr lang="en-US" altLang="ko-KR" sz="2000" b="1">
                <a:latin typeface="+mj-ea"/>
                <a:ea typeface="+mj-ea"/>
              </a:rPr>
              <a:t>(tuple)</a:t>
            </a:r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CED3D5D3-1679-437A-86F3-4A099C72D0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9378" y="1213165"/>
            <a:ext cx="7085929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</a:t>
            </a:r>
            <a:r>
              <a:rPr lang="ko-KR" altLang="en-US" b="1">
                <a:latin typeface="+mj-ea"/>
                <a:ea typeface="+mj-ea"/>
              </a:rPr>
              <a:t>값의 변경이 불가능한 리스트</a:t>
            </a: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</a:t>
            </a:r>
            <a:r>
              <a:rPr lang="ko-KR" altLang="en-US" b="1">
                <a:latin typeface="+mj-ea"/>
                <a:ea typeface="+mj-ea"/>
              </a:rPr>
              <a:t>선언시 “</a:t>
            </a:r>
            <a:r>
              <a:rPr lang="en-US" altLang="ko-KR" b="1">
                <a:latin typeface="+mj-ea"/>
                <a:ea typeface="+mj-ea"/>
              </a:rPr>
              <a:t>[ ]” </a:t>
            </a:r>
            <a:r>
              <a:rPr lang="ko-KR" altLang="en-US" b="1">
                <a:latin typeface="+mj-ea"/>
                <a:ea typeface="+mj-ea"/>
              </a:rPr>
              <a:t>가 아닌 “</a:t>
            </a:r>
            <a:r>
              <a:rPr lang="en-US" altLang="ko-KR" b="1">
                <a:latin typeface="+mj-ea"/>
                <a:ea typeface="+mj-ea"/>
              </a:rPr>
              <a:t>( )” </a:t>
            </a:r>
            <a:r>
              <a:rPr lang="ko-KR" altLang="en-US" b="1">
                <a:latin typeface="+mj-ea"/>
                <a:ea typeface="+mj-ea"/>
              </a:rPr>
              <a:t>를 사용</a:t>
            </a: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</a:t>
            </a:r>
            <a:r>
              <a:rPr lang="ko-KR" altLang="en-US" b="1">
                <a:latin typeface="+mj-ea"/>
                <a:ea typeface="+mj-ea"/>
              </a:rPr>
              <a:t>리스트의 연산</a:t>
            </a:r>
            <a:r>
              <a:rPr lang="en-US" altLang="ko-KR" b="1">
                <a:latin typeface="+mj-ea"/>
                <a:ea typeface="+mj-ea"/>
              </a:rPr>
              <a:t>, </a:t>
            </a:r>
            <a:r>
              <a:rPr lang="ko-KR" altLang="en-US" b="1">
                <a:latin typeface="+mj-ea"/>
                <a:ea typeface="+mj-ea"/>
              </a:rPr>
              <a:t>인덱싱</a:t>
            </a:r>
            <a:r>
              <a:rPr lang="en-US" altLang="ko-KR" b="1">
                <a:latin typeface="+mj-ea"/>
                <a:ea typeface="+mj-ea"/>
              </a:rPr>
              <a:t>, </a:t>
            </a:r>
            <a:r>
              <a:rPr lang="ko-KR" altLang="en-US" b="1">
                <a:latin typeface="+mj-ea"/>
                <a:ea typeface="+mj-ea"/>
              </a:rPr>
              <a:t>슬라이싱 등을 동일하게 사용</a:t>
            </a:r>
            <a:endParaRPr lang="en-US" altLang="ko-KR" b="1">
              <a:latin typeface="+mj-ea"/>
              <a:ea typeface="+mj-ea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C24FE6E2-EDD2-434D-A915-5347002FC914}"/>
              </a:ext>
            </a:extLst>
          </p:cNvPr>
          <p:cNvGrpSpPr/>
          <p:nvPr/>
        </p:nvGrpSpPr>
        <p:grpSpPr>
          <a:xfrm>
            <a:off x="655852" y="2636913"/>
            <a:ext cx="8620913" cy="1044116"/>
            <a:chOff x="704528" y="1448780"/>
            <a:chExt cx="7920880" cy="1008112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CE4317AE-514E-4DDE-9F33-8827939147B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518A4893-8885-4788-92CE-98536258EB77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t = (1,2,3)</a:t>
              </a:r>
            </a:p>
            <a:p>
              <a:r>
                <a:rPr lang="fr-F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print(t+t ,t*2)</a:t>
              </a:r>
            </a:p>
            <a:p>
              <a:r>
                <a:rPr lang="fr-F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print(len(t))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51CA33C-2136-4D38-8A4C-AAA2D828D9C0}"/>
              </a:ext>
            </a:extLst>
          </p:cNvPr>
          <p:cNvSpPr txBox="1"/>
          <p:nvPr/>
        </p:nvSpPr>
        <p:spPr>
          <a:xfrm>
            <a:off x="695038" y="3789040"/>
            <a:ext cx="48702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(1, 2, 3, 1, 2, 3) (1, 2, 3, 1, 2, 3)</a:t>
            </a:r>
          </a:p>
          <a:p>
            <a:r>
              <a:rPr lang="en-US" altLang="ko-KR">
                <a:latin typeface="Consolas" panose="020B0609020204030204" pitchFamily="49" charset="0"/>
              </a:rPr>
              <a:t>3</a:t>
            </a:r>
            <a:endParaRPr lang="ko-KR" altLang="en-US">
              <a:latin typeface="Consolas" panose="020B0609020204030204" pitchFamily="49" charset="0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97DA14BC-9C13-4E63-9DDD-19FD27A0FA3F}"/>
              </a:ext>
            </a:extLst>
          </p:cNvPr>
          <p:cNvGrpSpPr/>
          <p:nvPr/>
        </p:nvGrpSpPr>
        <p:grpSpPr>
          <a:xfrm>
            <a:off x="695038" y="4599353"/>
            <a:ext cx="8620913" cy="485831"/>
            <a:chOff x="704528" y="1448780"/>
            <a:chExt cx="7920880" cy="1008112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86F7B289-5945-42FB-8D45-C3D3764BA19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FD8F8CF4-D487-4685-9E05-EA77E1F7B6C4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t[1]=5</a:t>
              </a:r>
            </a:p>
          </p:txBody>
        </p:sp>
      </p:grpSp>
      <p:sp>
        <p:nvSpPr>
          <p:cNvPr id="11" name="Rectangle 2">
            <a:extLst>
              <a:ext uri="{FF2B5EF4-FFF2-40B4-BE49-F238E27FC236}">
                <a16:creationId xmlns:a16="http://schemas.microsoft.com/office/drawing/2014/main" id="{DC3F31E2-ED6F-4D2A-927E-B4E9CBA3A3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124" y="5305297"/>
            <a:ext cx="8210324" cy="55399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1" i="0" u="none" strike="noStrike" cap="none" normalizeH="0" baseline="0">
                <a:ln>
                  <a:noFill/>
                </a:ln>
                <a:solidFill>
                  <a:srgbClr val="00742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----&gt; 1</a:t>
            </a:r>
            <a:r>
              <a:rPr kumimoji="0" lang="ko-KR" altLang="ko-KR" b="1" i="0" u="none" strike="noStrike" cap="none" normalizeH="0" baseline="0">
                <a:ln>
                  <a:noFill/>
                </a:ln>
                <a:solidFill>
                  <a:srgbClr val="B27D1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kumimoji="0" lang="ko-KR" altLang="ko-KR" b="1" i="0" u="none" strike="noStrike" cap="none" normalizeH="0" baseline="0">
                <a:ln>
                  <a:noFill/>
                </a:ln>
                <a:solidFill>
                  <a:srgbClr val="B27D1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kumimoji="0" lang="ko-KR" altLang="ko-KR" b="1" i="0" u="none" strike="noStrike" cap="none" normalizeH="0" baseline="0">
                <a:ln>
                  <a:noFill/>
                </a:ln>
                <a:solidFill>
                  <a:srgbClr val="258F8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kumimoji="0" lang="ko-KR" altLang="ko-KR" b="1" i="0" u="none" strike="noStrike" cap="none" normalizeH="0" baseline="0">
                <a:ln>
                  <a:noFill/>
                </a:ln>
                <a:solidFill>
                  <a:srgbClr val="B27D1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]=</a:t>
            </a:r>
            <a:r>
              <a:rPr kumimoji="0" lang="ko-KR" altLang="ko-KR" b="1" i="0" u="none" strike="noStrike" cap="none" normalizeH="0" baseline="0">
                <a:ln>
                  <a:noFill/>
                </a:ln>
                <a:solidFill>
                  <a:srgbClr val="258F8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kumimoji="0" lang="en-US" altLang="ko-KR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1" i="0" u="none" strike="noStrike" cap="none" normalizeH="0" baseline="0">
                <a:ln>
                  <a:noFill/>
                </a:ln>
                <a:solidFill>
                  <a:srgbClr val="B22B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TypeError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'tuple' object does not support item assignment</a:t>
            </a: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ko-KR" altLang="ko-KR" sz="4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264779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en-US" altLang="ko-KR" sz="2400" b="1">
                <a:solidFill>
                  <a:srgbClr val="000000"/>
                </a:solidFill>
              </a:rPr>
              <a:t>Python</a:t>
            </a:r>
            <a:r>
              <a:rPr lang="ko-KR" altLang="en-US">
                <a:solidFill>
                  <a:srgbClr val="000000"/>
                </a:solidFill>
              </a:rPr>
              <a:t> 기본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파이썬 개요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튜플 </a:t>
            </a:r>
            <a:r>
              <a:rPr lang="en-US" altLang="ko-KR" sz="2000" b="1">
                <a:latin typeface="+mj-ea"/>
                <a:ea typeface="+mj-ea"/>
              </a:rPr>
              <a:t>(tuple)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C24FE6E2-EDD2-434D-A915-5347002FC914}"/>
              </a:ext>
            </a:extLst>
          </p:cNvPr>
          <p:cNvGrpSpPr/>
          <p:nvPr/>
        </p:nvGrpSpPr>
        <p:grpSpPr>
          <a:xfrm>
            <a:off x="657130" y="1450115"/>
            <a:ext cx="8620913" cy="713760"/>
            <a:chOff x="704528" y="1448780"/>
            <a:chExt cx="7920880" cy="1008112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CE4317AE-514E-4DDE-9F33-8827939147B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518A4893-8885-4788-92CE-98536258EB77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t = (1)  # 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일반 정수로 인식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t</a:t>
              </a:r>
              <a:endParaRPr lang="fr-FR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51CA33C-2136-4D38-8A4C-AAA2D828D9C0}"/>
              </a:ext>
            </a:extLst>
          </p:cNvPr>
          <p:cNvSpPr txBox="1"/>
          <p:nvPr/>
        </p:nvSpPr>
        <p:spPr>
          <a:xfrm>
            <a:off x="735502" y="2199322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1</a:t>
            </a:r>
            <a:endParaRPr lang="ko-KR" altLang="en-US">
              <a:latin typeface="Consolas" panose="020B0609020204030204" pitchFamily="49" charset="0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2815DA2E-534F-4AFB-B4C4-067C848FB3B7}"/>
              </a:ext>
            </a:extLst>
          </p:cNvPr>
          <p:cNvGrpSpPr/>
          <p:nvPr/>
        </p:nvGrpSpPr>
        <p:grpSpPr>
          <a:xfrm>
            <a:off x="657130" y="2838633"/>
            <a:ext cx="8620913" cy="713760"/>
            <a:chOff x="704528" y="1448780"/>
            <a:chExt cx="7920880" cy="1008112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D8080ED5-CDA8-4809-AE3A-B7D2B956EE30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35C415AB-6106-4769-897B-1B262755F98F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t = (1,)  # 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값이 하나인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Tuple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은 반드시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"," 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를 붙여야 함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t</a:t>
              </a:r>
              <a:endParaRPr lang="fr-FR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6CB566DC-4976-4056-BA1B-07990167C640}"/>
              </a:ext>
            </a:extLst>
          </p:cNvPr>
          <p:cNvSpPr txBox="1"/>
          <p:nvPr/>
        </p:nvSpPr>
        <p:spPr>
          <a:xfrm>
            <a:off x="735502" y="3587840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(1,)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78B008EE-E7F4-4B0F-8C5C-AE2284C624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6316" y="4401108"/>
            <a:ext cx="8097371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왜 쓸까</a:t>
            </a:r>
            <a:r>
              <a:rPr lang="en-US" altLang="ko-KR" b="1">
                <a:latin typeface="+mj-ea"/>
                <a:ea typeface="+mj-ea"/>
              </a:rPr>
              <a:t>?</a:t>
            </a:r>
          </a:p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  프로그램을 작동하는 동안 변경되지 않은 데이터의 저장</a:t>
            </a: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  Ex) </a:t>
            </a:r>
            <a:r>
              <a:rPr lang="ko-KR" altLang="en-US" b="1">
                <a:latin typeface="+mj-ea"/>
                <a:ea typeface="+mj-ea"/>
              </a:rPr>
              <a:t>학번</a:t>
            </a:r>
            <a:r>
              <a:rPr lang="en-US" altLang="ko-KR" b="1">
                <a:latin typeface="+mj-ea"/>
                <a:ea typeface="+mj-ea"/>
              </a:rPr>
              <a:t>, </a:t>
            </a:r>
            <a:r>
              <a:rPr lang="ko-KR" altLang="en-US" b="1">
                <a:latin typeface="+mj-ea"/>
                <a:ea typeface="+mj-ea"/>
              </a:rPr>
              <a:t>이름</a:t>
            </a:r>
            <a:r>
              <a:rPr lang="en-US" altLang="ko-KR" b="1">
                <a:latin typeface="+mj-ea"/>
                <a:ea typeface="+mj-ea"/>
              </a:rPr>
              <a:t>, </a:t>
            </a:r>
            <a:r>
              <a:rPr lang="ko-KR" altLang="en-US" b="1">
                <a:latin typeface="+mj-ea"/>
                <a:ea typeface="+mj-ea"/>
              </a:rPr>
              <a:t>우편번호등등</a:t>
            </a:r>
            <a:endParaRPr lang="en-US" altLang="ko-KR" b="1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4226628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FFFFCC"/>
        </a:solidFill>
        <a:ln>
          <a:solidFill>
            <a:schemeClr val="bg1">
              <a:lumMod val="50000"/>
            </a:schemeClr>
          </a:solidFill>
        </a:ln>
      </a:spPr>
      <a:bodyPr rtlCol="0" anchor="ctr"/>
      <a:lstStyle>
        <a:defPPr algn="ctr">
          <a:defRPr smtClean="0">
            <a:solidFill>
              <a:schemeClr val="tx1"/>
            </a:solidFill>
            <a:latin typeface="Consolas" panose="020B0609020204030204" pitchFamily="49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61154</TotalTime>
  <Words>22540</Words>
  <Application>Microsoft Office PowerPoint</Application>
  <PresentationFormat>A4 용지(210x297mm)</PresentationFormat>
  <Paragraphs>4739</Paragraphs>
  <Slides>307</Slides>
  <Notes>127</Notes>
  <HiddenSlides>0</HiddenSlides>
  <MMClips>0</MMClips>
  <ScaleCrop>false</ScaleCrop>
  <HeadingPairs>
    <vt:vector size="8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307</vt:i4>
      </vt:variant>
    </vt:vector>
  </HeadingPairs>
  <TitlesOfParts>
    <vt:vector size="322" baseType="lpstr">
      <vt:lpstr>Calibri</vt:lpstr>
      <vt:lpstr>Bahnschrift Condensed</vt:lpstr>
      <vt:lpstr>Arial</vt:lpstr>
      <vt:lpstr>Times New Roman</vt:lpstr>
      <vt:lpstr>Times</vt:lpstr>
      <vt:lpstr>굴림체</vt:lpstr>
      <vt:lpstr>바탕</vt:lpstr>
      <vt:lpstr>Consolas</vt:lpstr>
      <vt:lpstr>Calibri Light</vt:lpstr>
      <vt:lpstr>Wingdings</vt:lpstr>
      <vt:lpstr>Courier New</vt:lpstr>
      <vt:lpstr>Candara</vt:lpstr>
      <vt:lpstr>맑은 고딕</vt:lpstr>
      <vt:lpstr>Office 테마</vt:lpstr>
      <vt:lpstr>비트맵 이미지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이영수/선임/시스템에어컨Control Biz.팀(youngsoo.lee@lge.com)</dc:creator>
  <cp:lastModifiedBy>kim jungin</cp:lastModifiedBy>
  <cp:revision>2747</cp:revision>
  <cp:lastPrinted>2018-09-03T04:45:55Z</cp:lastPrinted>
  <dcterms:created xsi:type="dcterms:W3CDTF">2015-04-18T08:49:35Z</dcterms:created>
  <dcterms:modified xsi:type="dcterms:W3CDTF">2022-11-03T07:35:08Z</dcterms:modified>
</cp:coreProperties>
</file>